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 id="2147483696" r:id="rId8"/>
  </p:sldMasterIdLst>
  <p:notesMasterIdLst>
    <p:notesMasterId r:id="rId23"/>
  </p:notesMasterIdLst>
  <p:sldIdLst>
    <p:sldId id="256" r:id="rId9"/>
    <p:sldId id="338" r:id="rId10"/>
    <p:sldId id="366" r:id="rId11"/>
    <p:sldId id="363" r:id="rId12"/>
    <p:sldId id="344" r:id="rId13"/>
    <p:sldId id="343" r:id="rId14"/>
    <p:sldId id="305" r:id="rId15"/>
    <p:sldId id="328" r:id="rId16"/>
    <p:sldId id="329" r:id="rId17"/>
    <p:sldId id="282" r:id="rId18"/>
    <p:sldId id="292" r:id="rId19"/>
    <p:sldId id="365" r:id="rId20"/>
    <p:sldId id="351" r:id="rId21"/>
    <p:sldId id="308" r:id="rId22"/>
  </p:sldIdLst>
  <p:sldSz cx="12192000" cy="6858000"/>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chell, Mark Dr (People-AFPSp-Covenant 3)" initials="MMD(AC3" lastIdx="2" clrIdx="0">
    <p:extLst>
      <p:ext uri="{19B8F6BF-5375-455C-9EA6-DF929625EA0E}">
        <p15:presenceInfo xmlns:p15="http://schemas.microsoft.com/office/powerpoint/2012/main" userId="S::Mark.Mitchell110@mod.gov.uk::22d77573-274f-4c8d-a95b-ea8e38e949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F9933"/>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E61E64-18F4-4E1C-94F6-952F6D8013CB}" v="8" dt="2022-09-23T16:20:03.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54089" autoAdjust="0"/>
  </p:normalViewPr>
  <p:slideViewPr>
    <p:cSldViewPr snapToGrid="0">
      <p:cViewPr varScale="1">
        <p:scale>
          <a:sx n="34" d="100"/>
          <a:sy n="34" d="100"/>
        </p:scale>
        <p:origin x="1900" y="3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66" d="100"/>
          <a:sy n="66" d="100"/>
        </p:scale>
        <p:origin x="2392" y="-1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Mark Dr (People-AFPSp-Covenant 3)" userId="22d77573-274f-4c8d-a95b-ea8e38e949f9" providerId="ADAL" clId="{F38F1094-35F4-4160-B03E-8B27AB679431}"/>
    <pc:docChg chg="modNotesMaster">
      <pc:chgData name="Mitchell, Mark Dr (People-AFPSp-Covenant 3)" userId="22d77573-274f-4c8d-a95b-ea8e38e949f9" providerId="ADAL" clId="{F38F1094-35F4-4160-B03E-8B27AB679431}" dt="2022-08-23T09:23:11.889" v="0"/>
      <pc:docMkLst>
        <pc:docMk/>
      </pc:docMkLst>
    </pc:docChg>
  </pc:docChgLst>
  <pc:docChgLst>
    <pc:chgData name="Shivas, John B2 (People-AFPSp-Covenant-AHd1)" userId="81787893-1c96-4488-8403-ef0eec279372" providerId="ADAL" clId="{6EEBE45F-73B7-42A4-B8D5-B269A703A2C7}"/>
    <pc:docChg chg="undo custSel delSld modSld">
      <pc:chgData name="Shivas, John B2 (People-AFPSp-Covenant-AHd1)" userId="81787893-1c96-4488-8403-ef0eec279372" providerId="ADAL" clId="{6EEBE45F-73B7-42A4-B8D5-B269A703A2C7}" dt="2022-09-14T10:24:23.290" v="17" actId="2696"/>
      <pc:docMkLst>
        <pc:docMk/>
      </pc:docMkLst>
      <pc:sldChg chg="del">
        <pc:chgData name="Shivas, John B2 (People-AFPSp-Covenant-AHd1)" userId="81787893-1c96-4488-8403-ef0eec279372" providerId="ADAL" clId="{6EEBE45F-73B7-42A4-B8D5-B269A703A2C7}" dt="2022-09-14T10:24:23.290" v="17" actId="2696"/>
        <pc:sldMkLst>
          <pc:docMk/>
          <pc:sldMk cId="1439488762" sldId="308"/>
        </pc:sldMkLst>
      </pc:sldChg>
      <pc:sldChg chg="addSp delSp modSp mod">
        <pc:chgData name="Shivas, John B2 (People-AFPSp-Covenant-AHd1)" userId="81787893-1c96-4488-8403-ef0eec279372" providerId="ADAL" clId="{6EEBE45F-73B7-42A4-B8D5-B269A703A2C7}" dt="2022-09-14T10:24:11.182" v="16" actId="255"/>
        <pc:sldMkLst>
          <pc:docMk/>
          <pc:sldMk cId="2807300420" sldId="353"/>
        </pc:sldMkLst>
        <pc:spChg chg="add del mod">
          <ac:chgData name="Shivas, John B2 (People-AFPSp-Covenant-AHd1)" userId="81787893-1c96-4488-8403-ef0eec279372" providerId="ADAL" clId="{6EEBE45F-73B7-42A4-B8D5-B269A703A2C7}" dt="2022-09-14T10:22:22.117" v="4" actId="22"/>
          <ac:spMkLst>
            <pc:docMk/>
            <pc:sldMk cId="2807300420" sldId="353"/>
            <ac:spMk id="12" creationId="{86B7F983-D1FE-403B-8B1E-1A3397B4343E}"/>
          </ac:spMkLst>
        </pc:spChg>
        <pc:spChg chg="add mod">
          <ac:chgData name="Shivas, John B2 (People-AFPSp-Covenant-AHd1)" userId="81787893-1c96-4488-8403-ef0eec279372" providerId="ADAL" clId="{6EEBE45F-73B7-42A4-B8D5-B269A703A2C7}" dt="2022-09-14T10:24:11.182" v="16" actId="255"/>
          <ac:spMkLst>
            <pc:docMk/>
            <pc:sldMk cId="2807300420" sldId="353"/>
            <ac:spMk id="14" creationId="{8CD50EA8-14A4-4968-9EE0-8D9C1D41A361}"/>
          </ac:spMkLst>
        </pc:spChg>
        <pc:picChg chg="mod">
          <ac:chgData name="Shivas, John B2 (People-AFPSp-Covenant-AHd1)" userId="81787893-1c96-4488-8403-ef0eec279372" providerId="ADAL" clId="{6EEBE45F-73B7-42A4-B8D5-B269A703A2C7}" dt="2022-09-14T10:22:54.137" v="9" actId="1076"/>
          <ac:picMkLst>
            <pc:docMk/>
            <pc:sldMk cId="2807300420" sldId="353"/>
            <ac:picMk id="7" creationId="{45009236-E09E-4B38-B14C-C0E96C5C3CAB}"/>
          </ac:picMkLst>
        </pc:picChg>
      </pc:sldChg>
      <pc:sldChg chg="del">
        <pc:chgData name="Shivas, John B2 (People-AFPSp-Covenant-AHd1)" userId="81787893-1c96-4488-8403-ef0eec279372" providerId="ADAL" clId="{6EEBE45F-73B7-42A4-B8D5-B269A703A2C7}" dt="2022-09-14T10:21:41.207" v="0" actId="2696"/>
        <pc:sldMkLst>
          <pc:docMk/>
          <pc:sldMk cId="4230913117" sldId="360"/>
        </pc:sldMkLst>
      </pc:sldChg>
    </pc:docChg>
  </pc:docChgLst>
  <pc:docChgLst>
    <pc:chgData name="Mitchell, Mark Dr (People-AFPSp-Covenant 3)" userId="S::mark.mitchell110@mod.gov.uk::22d77573-274f-4c8d-a95b-ea8e38e949f9" providerId="AD" clId="Web-{63EFADED-8423-42C8-262A-4A16BB08D95C}"/>
    <pc:docChg chg="modSld">
      <pc:chgData name="Mitchell, Mark Dr (People-AFPSp-Covenant 3)" userId="S::mark.mitchell110@mod.gov.uk::22d77573-274f-4c8d-a95b-ea8e38e949f9" providerId="AD" clId="Web-{63EFADED-8423-42C8-262A-4A16BB08D95C}" dt="2022-08-15T10:43:17.547" v="1" actId="20577"/>
      <pc:docMkLst>
        <pc:docMk/>
      </pc:docMkLst>
      <pc:sldChg chg="modSp">
        <pc:chgData name="Mitchell, Mark Dr (People-AFPSp-Covenant 3)" userId="S::mark.mitchell110@mod.gov.uk::22d77573-274f-4c8d-a95b-ea8e38e949f9" providerId="AD" clId="Web-{63EFADED-8423-42C8-262A-4A16BB08D95C}" dt="2022-08-15T10:43:17.547" v="1" actId="20577"/>
        <pc:sldMkLst>
          <pc:docMk/>
          <pc:sldMk cId="273353910" sldId="356"/>
        </pc:sldMkLst>
        <pc:spChg chg="mod">
          <ac:chgData name="Mitchell, Mark Dr (People-AFPSp-Covenant 3)" userId="S::mark.mitchell110@mod.gov.uk::22d77573-274f-4c8d-a95b-ea8e38e949f9" providerId="AD" clId="Web-{63EFADED-8423-42C8-262A-4A16BB08D95C}" dt="2022-08-15T10:43:17.547" v="1" actId="20577"/>
          <ac:spMkLst>
            <pc:docMk/>
            <pc:sldMk cId="273353910" sldId="356"/>
            <ac:spMk id="10" creationId="{AE2B8B22-27AB-4391-8D5A-B6DF71AF1FCC}"/>
          </ac:spMkLst>
        </pc:spChg>
      </pc:sldChg>
    </pc:docChg>
  </pc:docChgLst>
  <pc:docChgLst>
    <pc:chgData name="Mitchell, Mark Dr (People-AFPSp-Covenant 3)" userId="S::mark.mitchell110@mod.gov.uk::22d77573-274f-4c8d-a95b-ea8e38e949f9" providerId="AD" clId="Web-{BF9D55C0-CCAA-0A9B-5429-1E95DC0FE962}"/>
    <pc:docChg chg="addSld delSld modSld">
      <pc:chgData name="Mitchell, Mark Dr (People-AFPSp-Covenant 3)" userId="S::mark.mitchell110@mod.gov.uk::22d77573-274f-4c8d-a95b-ea8e38e949f9" providerId="AD" clId="Web-{BF9D55C0-CCAA-0A9B-5429-1E95DC0FE962}" dt="2022-08-10T14:27:53.615" v="31" actId="20577"/>
      <pc:docMkLst>
        <pc:docMk/>
      </pc:docMkLst>
      <pc:sldChg chg="modSp">
        <pc:chgData name="Mitchell, Mark Dr (People-AFPSp-Covenant 3)" userId="S::mark.mitchell110@mod.gov.uk::22d77573-274f-4c8d-a95b-ea8e38e949f9" providerId="AD" clId="Web-{BF9D55C0-CCAA-0A9B-5429-1E95DC0FE962}" dt="2022-08-10T14:27:53.615" v="31" actId="20577"/>
        <pc:sldMkLst>
          <pc:docMk/>
          <pc:sldMk cId="1888544088" sldId="361"/>
        </pc:sldMkLst>
        <pc:spChg chg="mod">
          <ac:chgData name="Mitchell, Mark Dr (People-AFPSp-Covenant 3)" userId="S::mark.mitchell110@mod.gov.uk::22d77573-274f-4c8d-a95b-ea8e38e949f9" providerId="AD" clId="Web-{BF9D55C0-CCAA-0A9B-5429-1E95DC0FE962}" dt="2022-08-10T14:27:53.615" v="31" actId="20577"/>
          <ac:spMkLst>
            <pc:docMk/>
            <pc:sldMk cId="1888544088" sldId="361"/>
            <ac:spMk id="5" creationId="{F19E927D-D273-4EF7-9A0A-AC3C9650CA37}"/>
          </ac:spMkLst>
        </pc:spChg>
      </pc:sldChg>
      <pc:sldChg chg="modSp add del replId">
        <pc:chgData name="Mitchell, Mark Dr (People-AFPSp-Covenant 3)" userId="S::mark.mitchell110@mod.gov.uk::22d77573-274f-4c8d-a95b-ea8e38e949f9" providerId="AD" clId="Web-{BF9D55C0-CCAA-0A9B-5429-1E95DC0FE962}" dt="2022-08-10T14:22:57.621" v="11"/>
        <pc:sldMkLst>
          <pc:docMk/>
          <pc:sldMk cId="2781652332" sldId="362"/>
        </pc:sldMkLst>
        <pc:spChg chg="mod">
          <ac:chgData name="Mitchell, Mark Dr (People-AFPSp-Covenant 3)" userId="S::mark.mitchell110@mod.gov.uk::22d77573-274f-4c8d-a95b-ea8e38e949f9" providerId="AD" clId="Web-{BF9D55C0-CCAA-0A9B-5429-1E95DC0FE962}" dt="2022-08-10T14:22:32.135" v="6" actId="20577"/>
          <ac:spMkLst>
            <pc:docMk/>
            <pc:sldMk cId="2781652332" sldId="362"/>
            <ac:spMk id="5" creationId="{F19E927D-D273-4EF7-9A0A-AC3C9650CA37}"/>
          </ac:spMkLst>
        </pc:spChg>
      </pc:sldChg>
      <pc:sldChg chg="add del replId">
        <pc:chgData name="Mitchell, Mark Dr (People-AFPSp-Covenant 3)" userId="S::mark.mitchell110@mod.gov.uk::22d77573-274f-4c8d-a95b-ea8e38e949f9" providerId="AD" clId="Web-{BF9D55C0-CCAA-0A9B-5429-1E95DC0FE962}" dt="2022-08-10T14:22:54.011" v="10"/>
        <pc:sldMkLst>
          <pc:docMk/>
          <pc:sldMk cId="1406936488" sldId="363"/>
        </pc:sldMkLst>
      </pc:sldChg>
    </pc:docChg>
  </pc:docChgLst>
  <pc:docChgLst>
    <pc:chgData name="Ogazi-Khan, Haleema C2 (People-AFPSp-Cov Policy)" userId="fd067bc5-16b5-423b-b990-98adbe775bc0" providerId="ADAL" clId="{EDDE511A-DDE9-4805-80C8-9932650C8CCD}"/>
    <pc:docChg chg="undo custSel addSld delSld modSld sldOrd">
      <pc:chgData name="Ogazi-Khan, Haleema C2 (People-AFPSp-Cov Policy)" userId="fd067bc5-16b5-423b-b990-98adbe775bc0" providerId="ADAL" clId="{EDDE511A-DDE9-4805-80C8-9932650C8CCD}" dt="2022-08-31T15:12:50.988" v="3604" actId="20577"/>
      <pc:docMkLst>
        <pc:docMk/>
      </pc:docMkLst>
      <pc:sldChg chg="ord">
        <pc:chgData name="Ogazi-Khan, Haleema C2 (People-AFPSp-Cov Policy)" userId="fd067bc5-16b5-423b-b990-98adbe775bc0" providerId="ADAL" clId="{EDDE511A-DDE9-4805-80C8-9932650C8CCD}" dt="2022-08-15T10:47:49.621" v="1263"/>
        <pc:sldMkLst>
          <pc:docMk/>
          <pc:sldMk cId="4222716030" sldId="305"/>
        </pc:sldMkLst>
      </pc:sldChg>
      <pc:sldChg chg="modSp mod ord modNotesTx">
        <pc:chgData name="Ogazi-Khan, Haleema C2 (People-AFPSp-Cov Policy)" userId="fd067bc5-16b5-423b-b990-98adbe775bc0" providerId="ADAL" clId="{EDDE511A-DDE9-4805-80C8-9932650C8CCD}" dt="2022-08-15T10:59:27.462" v="1493"/>
        <pc:sldMkLst>
          <pc:docMk/>
          <pc:sldMk cId="1439488762" sldId="308"/>
        </pc:sldMkLst>
        <pc:graphicFrameChg chg="modGraphic">
          <ac:chgData name="Ogazi-Khan, Haleema C2 (People-AFPSp-Cov Policy)" userId="fd067bc5-16b5-423b-b990-98adbe775bc0" providerId="ADAL" clId="{EDDE511A-DDE9-4805-80C8-9932650C8CCD}" dt="2022-08-15T10:56:16.852" v="1428" actId="20577"/>
          <ac:graphicFrameMkLst>
            <pc:docMk/>
            <pc:sldMk cId="1439488762" sldId="308"/>
            <ac:graphicFrameMk id="5" creationId="{CD0B0FB1-9353-4F51-8187-DC89A42839EF}"/>
          </ac:graphicFrameMkLst>
        </pc:graphicFrameChg>
      </pc:sldChg>
      <pc:sldChg chg="addSp modSp mod">
        <pc:chgData name="Ogazi-Khan, Haleema C2 (People-AFPSp-Cov Policy)" userId="fd067bc5-16b5-423b-b990-98adbe775bc0" providerId="ADAL" clId="{EDDE511A-DDE9-4805-80C8-9932650C8CCD}" dt="2022-08-15T10:10:27.462" v="248" actId="20577"/>
        <pc:sldMkLst>
          <pc:docMk/>
          <pc:sldMk cId="2651087308" sldId="338"/>
        </pc:sldMkLst>
        <pc:spChg chg="mod">
          <ac:chgData name="Ogazi-Khan, Haleema C2 (People-AFPSp-Cov Policy)" userId="fd067bc5-16b5-423b-b990-98adbe775bc0" providerId="ADAL" clId="{EDDE511A-DDE9-4805-80C8-9932650C8CCD}" dt="2022-08-15T10:10:27.462" v="248" actId="20577"/>
          <ac:spMkLst>
            <pc:docMk/>
            <pc:sldMk cId="2651087308" sldId="338"/>
            <ac:spMk id="10" creationId="{F9CE26AF-6366-42AA-8B6B-DDF83BDF3F30}"/>
          </ac:spMkLst>
        </pc:spChg>
        <pc:spChg chg="mod">
          <ac:chgData name="Ogazi-Khan, Haleema C2 (People-AFPSp-Cov Policy)" userId="fd067bc5-16b5-423b-b990-98adbe775bc0" providerId="ADAL" clId="{EDDE511A-DDE9-4805-80C8-9932650C8CCD}" dt="2022-08-15T10:10:21.221" v="229" actId="20577"/>
          <ac:spMkLst>
            <pc:docMk/>
            <pc:sldMk cId="2651087308" sldId="338"/>
            <ac:spMk id="14" creationId="{EB604E28-5FF8-435E-91D1-5597BD55B19E}"/>
          </ac:spMkLst>
        </pc:spChg>
        <pc:picChg chg="add mod">
          <ac:chgData name="Ogazi-Khan, Haleema C2 (People-AFPSp-Cov Policy)" userId="fd067bc5-16b5-423b-b990-98adbe775bc0" providerId="ADAL" clId="{EDDE511A-DDE9-4805-80C8-9932650C8CCD}" dt="2022-08-08T14:30:03.715" v="7" actId="207"/>
          <ac:picMkLst>
            <pc:docMk/>
            <pc:sldMk cId="2651087308" sldId="338"/>
            <ac:picMk id="3" creationId="{5C5F3874-D8AC-46D9-9038-FBE9D4689F95}"/>
          </ac:picMkLst>
        </pc:picChg>
      </pc:sldChg>
      <pc:sldChg chg="addSp modSp mod modNotesTx">
        <pc:chgData name="Ogazi-Khan, Haleema C2 (People-AFPSp-Cov Policy)" userId="fd067bc5-16b5-423b-b990-98adbe775bc0" providerId="ADAL" clId="{EDDE511A-DDE9-4805-80C8-9932650C8CCD}" dt="2022-08-30T11:11:21.747" v="2158" actId="20577"/>
        <pc:sldMkLst>
          <pc:docMk/>
          <pc:sldMk cId="3822388868" sldId="339"/>
        </pc:sldMkLst>
        <pc:spChg chg="mod">
          <ac:chgData name="Ogazi-Khan, Haleema C2 (People-AFPSp-Cov Policy)" userId="fd067bc5-16b5-423b-b990-98adbe775bc0" providerId="ADAL" clId="{EDDE511A-DDE9-4805-80C8-9932650C8CCD}" dt="2022-08-15T10:27:55.665" v="867" actId="20577"/>
          <ac:spMkLst>
            <pc:docMk/>
            <pc:sldMk cId="3822388868" sldId="339"/>
            <ac:spMk id="11" creationId="{9997B1E8-E507-41AC-AE60-132E763AC654}"/>
          </ac:spMkLst>
        </pc:spChg>
        <pc:spChg chg="mod">
          <ac:chgData name="Ogazi-Khan, Haleema C2 (People-AFPSp-Cov Policy)" userId="fd067bc5-16b5-423b-b990-98adbe775bc0" providerId="ADAL" clId="{EDDE511A-DDE9-4805-80C8-9932650C8CCD}" dt="2022-08-15T10:28:40.749" v="932" actId="20577"/>
          <ac:spMkLst>
            <pc:docMk/>
            <pc:sldMk cId="3822388868" sldId="339"/>
            <ac:spMk id="12" creationId="{E3E6A01E-FD17-431F-B41F-7554221449CF}"/>
          </ac:spMkLst>
        </pc:spChg>
        <pc:spChg chg="mod">
          <ac:chgData name="Ogazi-Khan, Haleema C2 (People-AFPSp-Cov Policy)" userId="fd067bc5-16b5-423b-b990-98adbe775bc0" providerId="ADAL" clId="{EDDE511A-DDE9-4805-80C8-9932650C8CCD}" dt="2022-08-15T10:28:10.634" v="911" actId="20577"/>
          <ac:spMkLst>
            <pc:docMk/>
            <pc:sldMk cId="3822388868" sldId="339"/>
            <ac:spMk id="13" creationId="{C74112A9-432E-4C18-8A1D-D31426E772CB}"/>
          </ac:spMkLst>
        </pc:spChg>
        <pc:picChg chg="add mod">
          <ac:chgData name="Ogazi-Khan, Haleema C2 (People-AFPSp-Cov Policy)" userId="fd067bc5-16b5-423b-b990-98adbe775bc0" providerId="ADAL" clId="{EDDE511A-DDE9-4805-80C8-9932650C8CCD}" dt="2022-08-08T14:30:09.200" v="9" actId="1076"/>
          <ac:picMkLst>
            <pc:docMk/>
            <pc:sldMk cId="3822388868" sldId="339"/>
            <ac:picMk id="14" creationId="{B8B93AAD-6287-4D87-B309-ECF21C83943B}"/>
          </ac:picMkLst>
        </pc:picChg>
      </pc:sldChg>
      <pc:sldChg chg="ord modNotesTx">
        <pc:chgData name="Ogazi-Khan, Haleema C2 (People-AFPSp-Cov Policy)" userId="fd067bc5-16b5-423b-b990-98adbe775bc0" providerId="ADAL" clId="{EDDE511A-DDE9-4805-80C8-9932650C8CCD}" dt="2022-08-30T11:29:03.358" v="2960" actId="20577"/>
        <pc:sldMkLst>
          <pc:docMk/>
          <pc:sldMk cId="1487329757" sldId="343"/>
        </pc:sldMkLst>
      </pc:sldChg>
      <pc:sldChg chg="modNotesTx">
        <pc:chgData name="Ogazi-Khan, Haleema C2 (People-AFPSp-Cov Policy)" userId="fd067bc5-16b5-423b-b990-98adbe775bc0" providerId="ADAL" clId="{EDDE511A-DDE9-4805-80C8-9932650C8CCD}" dt="2022-08-30T11:29:28.057" v="2981" actId="20577"/>
        <pc:sldMkLst>
          <pc:docMk/>
          <pc:sldMk cId="4112617677" sldId="345"/>
        </pc:sldMkLst>
      </pc:sldChg>
      <pc:sldChg chg="addSp delSp modSp mod delAnim modAnim modNotesTx">
        <pc:chgData name="Ogazi-Khan, Haleema C2 (People-AFPSp-Cov Policy)" userId="fd067bc5-16b5-423b-b990-98adbe775bc0" providerId="ADAL" clId="{EDDE511A-DDE9-4805-80C8-9932650C8CCD}" dt="2022-08-30T11:30:38.020" v="2983"/>
        <pc:sldMkLst>
          <pc:docMk/>
          <pc:sldMk cId="190241194" sldId="351"/>
        </pc:sldMkLst>
        <pc:picChg chg="add mod modCrop">
          <ac:chgData name="Ogazi-Khan, Haleema C2 (People-AFPSp-Cov Policy)" userId="fd067bc5-16b5-423b-b990-98adbe775bc0" providerId="ADAL" clId="{EDDE511A-DDE9-4805-80C8-9932650C8CCD}" dt="2022-08-15T10:53:43.443" v="1369" actId="1076"/>
          <ac:picMkLst>
            <pc:docMk/>
            <pc:sldMk cId="190241194" sldId="351"/>
            <ac:picMk id="4" creationId="{E7C33180-2804-4075-A0AE-001AB56AB825}"/>
          </ac:picMkLst>
        </pc:picChg>
        <pc:picChg chg="del mod">
          <ac:chgData name="Ogazi-Khan, Haleema C2 (People-AFPSp-Cov Policy)" userId="fd067bc5-16b5-423b-b990-98adbe775bc0" providerId="ADAL" clId="{EDDE511A-DDE9-4805-80C8-9932650C8CCD}" dt="2022-08-15T10:55:36.379" v="1386" actId="478"/>
          <ac:picMkLst>
            <pc:docMk/>
            <pc:sldMk cId="190241194" sldId="351"/>
            <ac:picMk id="6" creationId="{B4A72317-8D24-466E-9AF1-D4DB3B325B7D}"/>
          </ac:picMkLst>
        </pc:picChg>
        <pc:picChg chg="add del mod">
          <ac:chgData name="Ogazi-Khan, Haleema C2 (People-AFPSp-Cov Policy)" userId="fd067bc5-16b5-423b-b990-98adbe775bc0" providerId="ADAL" clId="{EDDE511A-DDE9-4805-80C8-9932650C8CCD}" dt="2022-08-15T10:55:34.755" v="1385" actId="478"/>
          <ac:picMkLst>
            <pc:docMk/>
            <pc:sldMk cId="190241194" sldId="351"/>
            <ac:picMk id="7" creationId="{F808B685-F606-40F4-B3EC-C1715F93B1A2}"/>
          </ac:picMkLst>
        </pc:picChg>
        <pc:picChg chg="add mod">
          <ac:chgData name="Ogazi-Khan, Haleema C2 (People-AFPSp-Cov Policy)" userId="fd067bc5-16b5-423b-b990-98adbe775bc0" providerId="ADAL" clId="{EDDE511A-DDE9-4805-80C8-9932650C8CCD}" dt="2022-08-15T10:55:33.607" v="1384" actId="14100"/>
          <ac:picMkLst>
            <pc:docMk/>
            <pc:sldMk cId="190241194" sldId="351"/>
            <ac:picMk id="10" creationId="{655C40C2-2BFC-4E47-B5D5-89F9AA3F459D}"/>
          </ac:picMkLst>
        </pc:picChg>
        <pc:picChg chg="mod">
          <ac:chgData name="Ogazi-Khan, Haleema C2 (People-AFPSp-Cov Policy)" userId="fd067bc5-16b5-423b-b990-98adbe775bc0" providerId="ADAL" clId="{EDDE511A-DDE9-4805-80C8-9932650C8CCD}" dt="2022-08-15T10:53:37.522" v="1368" actId="1076"/>
          <ac:picMkLst>
            <pc:docMk/>
            <pc:sldMk cId="190241194" sldId="351"/>
            <ac:picMk id="50" creationId="{2BD27F25-09D7-446A-88D6-5C9D72078356}"/>
          </ac:picMkLst>
        </pc:picChg>
        <pc:picChg chg="mod">
          <ac:chgData name="Ogazi-Khan, Haleema C2 (People-AFPSp-Cov Policy)" userId="fd067bc5-16b5-423b-b990-98adbe775bc0" providerId="ADAL" clId="{EDDE511A-DDE9-4805-80C8-9932650C8CCD}" dt="2022-08-15T10:53:35.781" v="1367" actId="1076"/>
          <ac:picMkLst>
            <pc:docMk/>
            <pc:sldMk cId="190241194" sldId="351"/>
            <ac:picMk id="52" creationId="{EBF15E91-A39A-4D55-A525-0F022AA1FDCB}"/>
          </ac:picMkLst>
        </pc:picChg>
        <pc:picChg chg="mod">
          <ac:chgData name="Ogazi-Khan, Haleema C2 (People-AFPSp-Cov Policy)" userId="fd067bc5-16b5-423b-b990-98adbe775bc0" providerId="ADAL" clId="{EDDE511A-DDE9-4805-80C8-9932650C8CCD}" dt="2022-08-15T10:53:30.838" v="1364" actId="1076"/>
          <ac:picMkLst>
            <pc:docMk/>
            <pc:sldMk cId="190241194" sldId="351"/>
            <ac:picMk id="54" creationId="{A8B53118-6226-45BA-937E-D6DD881A3680}"/>
          </ac:picMkLst>
        </pc:picChg>
        <pc:picChg chg="mod ord">
          <ac:chgData name="Ogazi-Khan, Haleema C2 (People-AFPSp-Cov Policy)" userId="fd067bc5-16b5-423b-b990-98adbe775bc0" providerId="ADAL" clId="{EDDE511A-DDE9-4805-80C8-9932650C8CCD}" dt="2022-08-15T10:53:25.877" v="1362" actId="1076"/>
          <ac:picMkLst>
            <pc:docMk/>
            <pc:sldMk cId="190241194" sldId="351"/>
            <ac:picMk id="58" creationId="{51A64F96-1B47-4033-80A8-5A89F33073B5}"/>
          </ac:picMkLst>
        </pc:picChg>
        <pc:picChg chg="del">
          <ac:chgData name="Ogazi-Khan, Haleema C2 (People-AFPSp-Cov Policy)" userId="fd067bc5-16b5-423b-b990-98adbe775bc0" providerId="ADAL" clId="{EDDE511A-DDE9-4805-80C8-9932650C8CCD}" dt="2022-08-15T10:52:52.396" v="1347" actId="478"/>
          <ac:picMkLst>
            <pc:docMk/>
            <pc:sldMk cId="190241194" sldId="351"/>
            <ac:picMk id="4098" creationId="{C2FA160B-F3F4-4F35-A24A-B942C9D44F9E}"/>
          </ac:picMkLst>
        </pc:picChg>
      </pc:sldChg>
      <pc:sldChg chg="addSp delSp modSp mod">
        <pc:chgData name="Ogazi-Khan, Haleema C2 (People-AFPSp-Cov Policy)" userId="fd067bc5-16b5-423b-b990-98adbe775bc0" providerId="ADAL" clId="{EDDE511A-DDE9-4805-80C8-9932650C8CCD}" dt="2022-08-15T11:00:04.817" v="1496" actId="478"/>
        <pc:sldMkLst>
          <pc:docMk/>
          <pc:sldMk cId="2807300420" sldId="353"/>
        </pc:sldMkLst>
        <pc:spChg chg="add del mod">
          <ac:chgData name="Ogazi-Khan, Haleema C2 (People-AFPSp-Cov Policy)" userId="fd067bc5-16b5-423b-b990-98adbe775bc0" providerId="ADAL" clId="{EDDE511A-DDE9-4805-80C8-9932650C8CCD}" dt="2022-08-15T11:00:04.817" v="1496" actId="478"/>
          <ac:spMkLst>
            <pc:docMk/>
            <pc:sldMk cId="2807300420" sldId="353"/>
            <ac:spMk id="11" creationId="{481B5F98-314F-49B1-B251-A6B4366C903D}"/>
          </ac:spMkLst>
        </pc:spChg>
      </pc:sldChg>
      <pc:sldChg chg="modNotesTx">
        <pc:chgData name="Ogazi-Khan, Haleema C2 (People-AFPSp-Cov Policy)" userId="fd067bc5-16b5-423b-b990-98adbe775bc0" providerId="ADAL" clId="{EDDE511A-DDE9-4805-80C8-9932650C8CCD}" dt="2022-08-30T11:13:38.641" v="2342" actId="20577"/>
        <pc:sldMkLst>
          <pc:docMk/>
          <pc:sldMk cId="1598952942" sldId="354"/>
        </pc:sldMkLst>
      </pc:sldChg>
      <pc:sldChg chg="addSp modSp mod modAnim modNotesTx">
        <pc:chgData name="Ogazi-Khan, Haleema C2 (People-AFPSp-Cov Policy)" userId="fd067bc5-16b5-423b-b990-98adbe775bc0" providerId="ADAL" clId="{EDDE511A-DDE9-4805-80C8-9932650C8CCD}" dt="2022-08-30T11:20:55.447" v="2653" actId="1076"/>
        <pc:sldMkLst>
          <pc:docMk/>
          <pc:sldMk cId="1141506298" sldId="355"/>
        </pc:sldMkLst>
        <pc:picChg chg="add mod">
          <ac:chgData name="Ogazi-Khan, Haleema C2 (People-AFPSp-Cov Policy)" userId="fd067bc5-16b5-423b-b990-98adbe775bc0" providerId="ADAL" clId="{EDDE511A-DDE9-4805-80C8-9932650C8CCD}" dt="2022-08-30T11:18:11.532" v="2358" actId="1076"/>
          <ac:picMkLst>
            <pc:docMk/>
            <pc:sldMk cId="1141506298" sldId="355"/>
            <ac:picMk id="3" creationId="{D00767F4-ED4E-4EAB-B2A1-D31F3264A5EB}"/>
          </ac:picMkLst>
        </pc:picChg>
        <pc:picChg chg="mod">
          <ac:chgData name="Ogazi-Khan, Haleema C2 (People-AFPSp-Cov Policy)" userId="fd067bc5-16b5-423b-b990-98adbe775bc0" providerId="ADAL" clId="{EDDE511A-DDE9-4805-80C8-9932650C8CCD}" dt="2022-08-30T11:20:55.447" v="2653" actId="1076"/>
          <ac:picMkLst>
            <pc:docMk/>
            <pc:sldMk cId="1141506298" sldId="355"/>
            <ac:picMk id="5" creationId="{EEB0264A-11F5-4C83-B04F-4AE17A3DE7A8}"/>
          </ac:picMkLst>
        </pc:picChg>
        <pc:picChg chg="add mod">
          <ac:chgData name="Ogazi-Khan, Haleema C2 (People-AFPSp-Cov Policy)" userId="fd067bc5-16b5-423b-b990-98adbe775bc0" providerId="ADAL" clId="{EDDE511A-DDE9-4805-80C8-9932650C8CCD}" dt="2022-08-30T11:18:13.166" v="2359" actId="1076"/>
          <ac:picMkLst>
            <pc:docMk/>
            <pc:sldMk cId="1141506298" sldId="355"/>
            <ac:picMk id="6" creationId="{0EC9FDE7-6A15-4317-BF3A-2BDB5F243849}"/>
          </ac:picMkLst>
        </pc:picChg>
        <pc:picChg chg="mod">
          <ac:chgData name="Ogazi-Khan, Haleema C2 (People-AFPSp-Cov Policy)" userId="fd067bc5-16b5-423b-b990-98adbe775bc0" providerId="ADAL" clId="{EDDE511A-DDE9-4805-80C8-9932650C8CCD}" dt="2022-08-30T11:20:50.268" v="2650" actId="14100"/>
          <ac:picMkLst>
            <pc:docMk/>
            <pc:sldMk cId="1141506298" sldId="355"/>
            <ac:picMk id="11" creationId="{CDF60A8C-EBA4-410E-84CB-EE6D54DCF2CA}"/>
          </ac:picMkLst>
        </pc:picChg>
        <pc:picChg chg="mod">
          <ac:chgData name="Ogazi-Khan, Haleema C2 (People-AFPSp-Cov Policy)" userId="fd067bc5-16b5-423b-b990-98adbe775bc0" providerId="ADAL" clId="{EDDE511A-DDE9-4805-80C8-9932650C8CCD}" dt="2022-08-30T11:20:52.544" v="2651" actId="1076"/>
          <ac:picMkLst>
            <pc:docMk/>
            <pc:sldMk cId="1141506298" sldId="355"/>
            <ac:picMk id="15" creationId="{5A0CBEC9-CA05-4534-BE2E-8BF281788A53}"/>
          </ac:picMkLst>
        </pc:picChg>
        <pc:picChg chg="mod">
          <ac:chgData name="Ogazi-Khan, Haleema C2 (People-AFPSp-Cov Policy)" userId="fd067bc5-16b5-423b-b990-98adbe775bc0" providerId="ADAL" clId="{EDDE511A-DDE9-4805-80C8-9932650C8CCD}" dt="2022-08-30T11:20:54.029" v="2652" actId="1076"/>
          <ac:picMkLst>
            <pc:docMk/>
            <pc:sldMk cId="1141506298" sldId="355"/>
            <ac:picMk id="17" creationId="{19F9BCCE-8779-41AE-A265-5C87BF2DEF5E}"/>
          </ac:picMkLst>
        </pc:picChg>
      </pc:sldChg>
      <pc:sldChg chg="modSp mod ord modAnim modNotesTx">
        <pc:chgData name="Ogazi-Khan, Haleema C2 (People-AFPSp-Cov Policy)" userId="fd067bc5-16b5-423b-b990-98adbe775bc0" providerId="ADAL" clId="{EDDE511A-DDE9-4805-80C8-9932650C8CCD}" dt="2022-08-15T10:46:37.408" v="1261"/>
        <pc:sldMkLst>
          <pc:docMk/>
          <pc:sldMk cId="273353910" sldId="356"/>
        </pc:sldMkLst>
        <pc:spChg chg="mod">
          <ac:chgData name="Ogazi-Khan, Haleema C2 (People-AFPSp-Cov Policy)" userId="fd067bc5-16b5-423b-b990-98adbe775bc0" providerId="ADAL" clId="{EDDE511A-DDE9-4805-80C8-9932650C8CCD}" dt="2022-08-15T10:42:08.310" v="1141" actId="1076"/>
          <ac:spMkLst>
            <pc:docMk/>
            <pc:sldMk cId="273353910" sldId="356"/>
            <ac:spMk id="10" creationId="{AE2B8B22-27AB-4391-8D5A-B6DF71AF1FCC}"/>
          </ac:spMkLst>
        </pc:spChg>
        <pc:spChg chg="mod">
          <ac:chgData name="Ogazi-Khan, Haleema C2 (People-AFPSp-Cov Policy)" userId="fd067bc5-16b5-423b-b990-98adbe775bc0" providerId="ADAL" clId="{EDDE511A-DDE9-4805-80C8-9932650C8CCD}" dt="2022-08-15T10:44:00.341" v="1259" actId="115"/>
          <ac:spMkLst>
            <pc:docMk/>
            <pc:sldMk cId="273353910" sldId="356"/>
            <ac:spMk id="17" creationId="{4206F6B3-138F-4A7A-B987-409B94F25979}"/>
          </ac:spMkLst>
        </pc:spChg>
      </pc:sldChg>
      <pc:sldChg chg="modSp mod ord modNotesTx">
        <pc:chgData name="Ogazi-Khan, Haleema C2 (People-AFPSp-Cov Policy)" userId="fd067bc5-16b5-423b-b990-98adbe775bc0" providerId="ADAL" clId="{EDDE511A-DDE9-4805-80C8-9932650C8CCD}" dt="2022-08-15T10:49:52.644" v="1340" actId="20577"/>
        <pc:sldMkLst>
          <pc:docMk/>
          <pc:sldMk cId="2117881404" sldId="357"/>
        </pc:sldMkLst>
        <pc:spChg chg="mod">
          <ac:chgData name="Ogazi-Khan, Haleema C2 (People-AFPSp-Cov Policy)" userId="fd067bc5-16b5-423b-b990-98adbe775bc0" providerId="ADAL" clId="{EDDE511A-DDE9-4805-80C8-9932650C8CCD}" dt="2022-08-15T10:49:52.644" v="1340" actId="20577"/>
          <ac:spMkLst>
            <pc:docMk/>
            <pc:sldMk cId="2117881404" sldId="357"/>
            <ac:spMk id="2" creationId="{8FC25498-4AB7-4F42-A01A-53CD11BFED1B}"/>
          </ac:spMkLst>
        </pc:spChg>
      </pc:sldChg>
      <pc:sldChg chg="modSp new mod ord modNotesTx">
        <pc:chgData name="Ogazi-Khan, Haleema C2 (People-AFPSp-Cov Policy)" userId="fd067bc5-16b5-423b-b990-98adbe775bc0" providerId="ADAL" clId="{EDDE511A-DDE9-4805-80C8-9932650C8CCD}" dt="2022-08-31T15:12:50.988" v="3604" actId="20577"/>
        <pc:sldMkLst>
          <pc:docMk/>
          <pc:sldMk cId="4230913117" sldId="360"/>
        </pc:sldMkLst>
        <pc:spChg chg="mod">
          <ac:chgData name="Ogazi-Khan, Haleema C2 (People-AFPSp-Cov Policy)" userId="fd067bc5-16b5-423b-b990-98adbe775bc0" providerId="ADAL" clId="{EDDE511A-DDE9-4805-80C8-9932650C8CCD}" dt="2022-08-31T15:12:50.988" v="3604" actId="20577"/>
          <ac:spMkLst>
            <pc:docMk/>
            <pc:sldMk cId="4230913117" sldId="360"/>
            <ac:spMk id="2" creationId="{80E405E0-7466-4546-A178-FF75601E3F44}"/>
          </ac:spMkLst>
        </pc:spChg>
        <pc:spChg chg="mod">
          <ac:chgData name="Ogazi-Khan, Haleema C2 (People-AFPSp-Cov Policy)" userId="fd067bc5-16b5-423b-b990-98adbe775bc0" providerId="ADAL" clId="{EDDE511A-DDE9-4805-80C8-9932650C8CCD}" dt="2022-08-31T15:10:56.238" v="3596" actId="27636"/>
          <ac:spMkLst>
            <pc:docMk/>
            <pc:sldMk cId="4230913117" sldId="360"/>
            <ac:spMk id="3" creationId="{FDD42980-954E-4D8E-9D97-EC86BC435C0F}"/>
          </ac:spMkLst>
        </pc:spChg>
      </pc:sldChg>
      <pc:sldChg chg="modSp mod modNotesTx">
        <pc:chgData name="Ogazi-Khan, Haleema C2 (People-AFPSp-Cov Policy)" userId="fd067bc5-16b5-423b-b990-98adbe775bc0" providerId="ADAL" clId="{EDDE511A-DDE9-4805-80C8-9932650C8CCD}" dt="2022-08-15T10:50:02.355" v="1346" actId="20577"/>
        <pc:sldMkLst>
          <pc:docMk/>
          <pc:sldMk cId="1888544088" sldId="361"/>
        </pc:sldMkLst>
        <pc:spChg chg="mod">
          <ac:chgData name="Ogazi-Khan, Haleema C2 (People-AFPSp-Cov Policy)" userId="fd067bc5-16b5-423b-b990-98adbe775bc0" providerId="ADAL" clId="{EDDE511A-DDE9-4805-80C8-9932650C8CCD}" dt="2022-08-15T10:50:02.355" v="1346" actId="20577"/>
          <ac:spMkLst>
            <pc:docMk/>
            <pc:sldMk cId="1888544088" sldId="361"/>
            <ac:spMk id="2" creationId="{8FC25498-4AB7-4F42-A01A-53CD11BFED1B}"/>
          </ac:spMkLst>
        </pc:spChg>
      </pc:sldChg>
      <pc:sldChg chg="modSp new del mod">
        <pc:chgData name="Ogazi-Khan, Haleema C2 (People-AFPSp-Cov Policy)" userId="fd067bc5-16b5-423b-b990-98adbe775bc0" providerId="ADAL" clId="{EDDE511A-DDE9-4805-80C8-9932650C8CCD}" dt="2022-08-15T10:23:38.093" v="609" actId="47"/>
        <pc:sldMkLst>
          <pc:docMk/>
          <pc:sldMk cId="2548778029" sldId="362"/>
        </pc:sldMkLst>
        <pc:spChg chg="mod">
          <ac:chgData name="Ogazi-Khan, Haleema C2 (People-AFPSp-Cov Policy)" userId="fd067bc5-16b5-423b-b990-98adbe775bc0" providerId="ADAL" clId="{EDDE511A-DDE9-4805-80C8-9932650C8CCD}" dt="2022-08-15T10:22:23.019" v="513" actId="20577"/>
          <ac:spMkLst>
            <pc:docMk/>
            <pc:sldMk cId="2548778029" sldId="362"/>
            <ac:spMk id="2" creationId="{47F76523-2560-4897-84D8-E36FCC35371B}"/>
          </ac:spMkLst>
        </pc:spChg>
      </pc:sldChg>
    </pc:docChg>
  </pc:docChgLst>
  <pc:docChgLst>
    <pc:chgData name="Mehta, Smita C1 (People-AFPSp-Cov Legislation 1)" userId="S::smita.mehta279@mod.gov.uk::f5bbc3bd-a986-4eb1-99f9-d53797fad352" providerId="AD" clId="Web-{61F4F353-F1A3-6F19-4638-CF3B3D5DAB2C}"/>
    <pc:docChg chg="modSld">
      <pc:chgData name="Mehta, Smita C1 (People-AFPSp-Cov Legislation 1)" userId="S::smita.mehta279@mod.gov.uk::f5bbc3bd-a986-4eb1-99f9-d53797fad352" providerId="AD" clId="Web-{61F4F353-F1A3-6F19-4638-CF3B3D5DAB2C}" dt="2022-08-10T11:47:32.994" v="21"/>
      <pc:docMkLst>
        <pc:docMk/>
      </pc:docMkLst>
      <pc:sldChg chg="modNotes">
        <pc:chgData name="Mehta, Smita C1 (People-AFPSp-Cov Legislation 1)" userId="S::smita.mehta279@mod.gov.uk::f5bbc3bd-a986-4eb1-99f9-d53797fad352" providerId="AD" clId="Web-{61F4F353-F1A3-6F19-4638-CF3B3D5DAB2C}" dt="2022-08-10T11:47:32.994" v="21"/>
        <pc:sldMkLst>
          <pc:docMk/>
          <pc:sldMk cId="1487329757" sldId="343"/>
        </pc:sldMkLst>
      </pc:sldChg>
    </pc:docChg>
  </pc:docChgLst>
  <pc:docChgLst>
    <pc:chgData name="Shivas, John B2 (People-AFPSp-Covenant-AHd1)" userId="81787893-1c96-4488-8403-ef0eec279372" providerId="ADAL" clId="{70F0E722-6392-4C96-A342-DBA47B65FA11}"/>
    <pc:docChg chg="undo custSel addSld delSld modSld">
      <pc:chgData name="Shivas, John B2 (People-AFPSp-Covenant-AHd1)" userId="81787893-1c96-4488-8403-ef0eec279372" providerId="ADAL" clId="{70F0E722-6392-4C96-A342-DBA47B65FA11}" dt="2022-09-22T13:22:29.096" v="666" actId="1076"/>
      <pc:docMkLst>
        <pc:docMk/>
      </pc:docMkLst>
      <pc:sldChg chg="modNotes">
        <pc:chgData name="Shivas, John B2 (People-AFPSp-Covenant-AHd1)" userId="81787893-1c96-4488-8403-ef0eec279372" providerId="ADAL" clId="{70F0E722-6392-4C96-A342-DBA47B65FA11}" dt="2022-09-22T13:12:38.600" v="545" actId="1076"/>
        <pc:sldMkLst>
          <pc:docMk/>
          <pc:sldMk cId="695242870" sldId="256"/>
        </pc:sldMkLst>
      </pc:sldChg>
      <pc:sldChg chg="modNotes">
        <pc:chgData name="Shivas, John B2 (People-AFPSp-Covenant-AHd1)" userId="81787893-1c96-4488-8403-ef0eec279372" providerId="ADAL" clId="{70F0E722-6392-4C96-A342-DBA47B65FA11}" dt="2022-09-22T13:05:54.255" v="437" actId="6549"/>
        <pc:sldMkLst>
          <pc:docMk/>
          <pc:sldMk cId="4086950038" sldId="292"/>
        </pc:sldMkLst>
      </pc:sldChg>
      <pc:sldChg chg="modNotes">
        <pc:chgData name="Shivas, John B2 (People-AFPSp-Covenant-AHd1)" userId="81787893-1c96-4488-8403-ef0eec279372" providerId="ADAL" clId="{70F0E722-6392-4C96-A342-DBA47B65FA11}" dt="2022-09-22T13:02:45.773" v="402" actId="20577"/>
        <pc:sldMkLst>
          <pc:docMk/>
          <pc:sldMk cId="4222716030" sldId="305"/>
        </pc:sldMkLst>
      </pc:sldChg>
      <pc:sldChg chg="modNotes">
        <pc:chgData name="Shivas, John B2 (People-AFPSp-Covenant-AHd1)" userId="81787893-1c96-4488-8403-ef0eec279372" providerId="ADAL" clId="{70F0E722-6392-4C96-A342-DBA47B65FA11}" dt="2022-09-22T13:06:32.276" v="470" actId="6549"/>
        <pc:sldMkLst>
          <pc:docMk/>
          <pc:sldMk cId="2809160663" sldId="309"/>
        </pc:sldMkLst>
      </pc:sldChg>
      <pc:sldChg chg="del modNotes">
        <pc:chgData name="Shivas, John B2 (People-AFPSp-Covenant-AHd1)" userId="81787893-1c96-4488-8403-ef0eec279372" providerId="ADAL" clId="{70F0E722-6392-4C96-A342-DBA47B65FA11}" dt="2022-09-22T12:57:55.903" v="373" actId="2696"/>
        <pc:sldMkLst>
          <pc:docMk/>
          <pc:sldMk cId="2679610075" sldId="328"/>
        </pc:sldMkLst>
      </pc:sldChg>
      <pc:sldChg chg="modSp mod modNotes">
        <pc:chgData name="Shivas, John B2 (People-AFPSp-Covenant-AHd1)" userId="81787893-1c96-4488-8403-ef0eec279372" providerId="ADAL" clId="{70F0E722-6392-4C96-A342-DBA47B65FA11}" dt="2022-09-22T13:13:42.121" v="546" actId="1076"/>
        <pc:sldMkLst>
          <pc:docMk/>
          <pc:sldMk cId="2651087308" sldId="338"/>
        </pc:sldMkLst>
        <pc:spChg chg="mod">
          <ac:chgData name="Shivas, John B2 (People-AFPSp-Covenant-AHd1)" userId="81787893-1c96-4488-8403-ef0eec279372" providerId="ADAL" clId="{70F0E722-6392-4C96-A342-DBA47B65FA11}" dt="2022-09-22T12:58:02.313" v="374" actId="6549"/>
          <ac:spMkLst>
            <pc:docMk/>
            <pc:sldMk cId="2651087308" sldId="338"/>
            <ac:spMk id="6" creationId="{0A92184A-4D06-4E5D-B656-C2767640CDFD}"/>
          </ac:spMkLst>
        </pc:spChg>
      </pc:sldChg>
      <pc:sldChg chg="modNotes">
        <pc:chgData name="Shivas, John B2 (People-AFPSp-Covenant-AHd1)" userId="81787893-1c96-4488-8403-ef0eec279372" providerId="ADAL" clId="{70F0E722-6392-4C96-A342-DBA47B65FA11}" dt="2022-09-22T13:02:26.214" v="400" actId="20577"/>
        <pc:sldMkLst>
          <pc:docMk/>
          <pc:sldMk cId="1487329757" sldId="343"/>
        </pc:sldMkLst>
      </pc:sldChg>
      <pc:sldChg chg="modNotes">
        <pc:chgData name="Shivas, John B2 (People-AFPSp-Covenant-AHd1)" userId="81787893-1c96-4488-8403-ef0eec279372" providerId="ADAL" clId="{70F0E722-6392-4C96-A342-DBA47B65FA11}" dt="2022-09-22T13:01:48.620" v="399" actId="6549"/>
        <pc:sldMkLst>
          <pc:docMk/>
          <pc:sldMk cId="2441173624" sldId="344"/>
        </pc:sldMkLst>
      </pc:sldChg>
      <pc:sldChg chg="modNotes">
        <pc:chgData name="Shivas, John B2 (People-AFPSp-Covenant-AHd1)" userId="81787893-1c96-4488-8403-ef0eec279372" providerId="ADAL" clId="{70F0E722-6392-4C96-A342-DBA47B65FA11}" dt="2022-09-22T13:18:10.832" v="615" actId="20577"/>
        <pc:sldMkLst>
          <pc:docMk/>
          <pc:sldMk cId="4112617677" sldId="345"/>
        </pc:sldMkLst>
      </pc:sldChg>
      <pc:sldChg chg="modNotes">
        <pc:chgData name="Shivas, John B2 (People-AFPSp-Covenant-AHd1)" userId="81787893-1c96-4488-8403-ef0eec279372" providerId="ADAL" clId="{70F0E722-6392-4C96-A342-DBA47B65FA11}" dt="2022-09-22T13:22:29.096" v="666" actId="1076"/>
        <pc:sldMkLst>
          <pc:docMk/>
          <pc:sldMk cId="190241194" sldId="351"/>
        </pc:sldMkLst>
      </pc:sldChg>
      <pc:sldChg chg="del">
        <pc:chgData name="Shivas, John B2 (People-AFPSp-Covenant-AHd1)" userId="81787893-1c96-4488-8403-ef0eec279372" providerId="ADAL" clId="{70F0E722-6392-4C96-A342-DBA47B65FA11}" dt="2022-09-22T12:58:48.732" v="375" actId="2696"/>
        <pc:sldMkLst>
          <pc:docMk/>
          <pc:sldMk cId="2807300420" sldId="353"/>
        </pc:sldMkLst>
      </pc:sldChg>
      <pc:sldChg chg="addSp modSp mod modClrScheme chgLayout modNotes">
        <pc:chgData name="Shivas, John B2 (People-AFPSp-Covenant-AHd1)" userId="81787893-1c96-4488-8403-ef0eec279372" providerId="ADAL" clId="{70F0E722-6392-4C96-A342-DBA47B65FA11}" dt="2022-09-22T13:01:12.261" v="380" actId="14100"/>
        <pc:sldMkLst>
          <pc:docMk/>
          <pc:sldMk cId="1598952942" sldId="354"/>
        </pc:sldMkLst>
        <pc:spChg chg="add mod ord">
          <ac:chgData name="Shivas, John B2 (People-AFPSp-Covenant-AHd1)" userId="81787893-1c96-4488-8403-ef0eec279372" providerId="ADAL" clId="{70F0E722-6392-4C96-A342-DBA47B65FA11}" dt="2022-09-22T12:59:57.295" v="376" actId="700"/>
          <ac:spMkLst>
            <pc:docMk/>
            <pc:sldMk cId="1598952942" sldId="354"/>
            <ac:spMk id="2" creationId="{65DAF828-D721-4E48-B9DA-3D95C2D9713C}"/>
          </ac:spMkLst>
        </pc:spChg>
        <pc:spChg chg="add mod ord">
          <ac:chgData name="Shivas, John B2 (People-AFPSp-Covenant-AHd1)" userId="81787893-1c96-4488-8403-ef0eec279372" providerId="ADAL" clId="{70F0E722-6392-4C96-A342-DBA47B65FA11}" dt="2022-09-22T12:59:57.295" v="376" actId="700"/>
          <ac:spMkLst>
            <pc:docMk/>
            <pc:sldMk cId="1598952942" sldId="354"/>
            <ac:spMk id="3" creationId="{0D33EDE0-1CCE-416A-BD06-BF0DBFDF744B}"/>
          </ac:spMkLst>
        </pc:spChg>
        <pc:spChg chg="add mod ord">
          <ac:chgData name="Shivas, John B2 (People-AFPSp-Covenant-AHd1)" userId="81787893-1c96-4488-8403-ef0eec279372" providerId="ADAL" clId="{70F0E722-6392-4C96-A342-DBA47B65FA11}" dt="2022-09-22T12:59:57.295" v="376" actId="700"/>
          <ac:spMkLst>
            <pc:docMk/>
            <pc:sldMk cId="1598952942" sldId="354"/>
            <ac:spMk id="5" creationId="{2CF4946C-79F2-47FA-BF26-4F26C56F647D}"/>
          </ac:spMkLst>
        </pc:spChg>
      </pc:sldChg>
      <pc:sldChg chg="modNotes">
        <pc:chgData name="Shivas, John B2 (People-AFPSp-Covenant-AHd1)" userId="81787893-1c96-4488-8403-ef0eec279372" providerId="ADAL" clId="{70F0E722-6392-4C96-A342-DBA47B65FA11}" dt="2022-09-22T12:49:20.412" v="143" actId="20577"/>
        <pc:sldMkLst>
          <pc:docMk/>
          <pc:sldMk cId="1141506298" sldId="355"/>
        </pc:sldMkLst>
      </pc:sldChg>
      <pc:sldChg chg="modNotes">
        <pc:chgData name="Shivas, John B2 (People-AFPSp-Covenant-AHd1)" userId="81787893-1c96-4488-8403-ef0eec279372" providerId="ADAL" clId="{70F0E722-6392-4C96-A342-DBA47B65FA11}" dt="2022-09-22T13:03:19.274" v="403" actId="6549"/>
        <pc:sldMkLst>
          <pc:docMk/>
          <pc:sldMk cId="273353910" sldId="356"/>
        </pc:sldMkLst>
      </pc:sldChg>
      <pc:sldChg chg="modNotes">
        <pc:chgData name="Shivas, John B2 (People-AFPSp-Covenant-AHd1)" userId="81787893-1c96-4488-8403-ef0eec279372" providerId="ADAL" clId="{70F0E722-6392-4C96-A342-DBA47B65FA11}" dt="2022-09-22T13:21:00.712" v="662" actId="14100"/>
        <pc:sldMkLst>
          <pc:docMk/>
          <pc:sldMk cId="2117881404" sldId="357"/>
        </pc:sldMkLst>
      </pc:sldChg>
      <pc:sldChg chg="modNotes">
        <pc:chgData name="Shivas, John B2 (People-AFPSp-Covenant-AHd1)" userId="81787893-1c96-4488-8403-ef0eec279372" providerId="ADAL" clId="{70F0E722-6392-4C96-A342-DBA47B65FA11}" dt="2022-09-22T13:19:45.677" v="655" actId="20577"/>
        <pc:sldMkLst>
          <pc:docMk/>
          <pc:sldMk cId="1888544088" sldId="361"/>
        </pc:sldMkLst>
      </pc:sldChg>
      <pc:sldChg chg="delSp new mod modNotes">
        <pc:chgData name="Shivas, John B2 (People-AFPSp-Covenant-AHd1)" userId="81787893-1c96-4488-8403-ef0eec279372" providerId="ADAL" clId="{70F0E722-6392-4C96-A342-DBA47B65FA11}" dt="2022-09-22T13:17:54.805" v="569"/>
        <pc:sldMkLst>
          <pc:docMk/>
          <pc:sldMk cId="1633944800" sldId="362"/>
        </pc:sldMkLst>
        <pc:spChg chg="del">
          <ac:chgData name="Shivas, John B2 (People-AFPSp-Covenant-AHd1)" userId="81787893-1c96-4488-8403-ef0eec279372" providerId="ADAL" clId="{70F0E722-6392-4C96-A342-DBA47B65FA11}" dt="2022-09-22T13:17:04.892" v="564" actId="478"/>
          <ac:spMkLst>
            <pc:docMk/>
            <pc:sldMk cId="1633944800" sldId="362"/>
            <ac:spMk id="2" creationId="{0E392E72-C77D-43A3-B80A-6D8E971C5552}"/>
          </ac:spMkLst>
        </pc:spChg>
        <pc:spChg chg="del">
          <ac:chgData name="Shivas, John B2 (People-AFPSp-Covenant-AHd1)" userId="81787893-1c96-4488-8403-ef0eec279372" providerId="ADAL" clId="{70F0E722-6392-4C96-A342-DBA47B65FA11}" dt="2022-09-22T13:17:02.299" v="563" actId="478"/>
          <ac:spMkLst>
            <pc:docMk/>
            <pc:sldMk cId="1633944800" sldId="362"/>
            <ac:spMk id="3" creationId="{E4F760C6-2E32-48D6-9C7A-B37DA2BB338F}"/>
          </ac:spMkLst>
        </pc:spChg>
      </pc:sldChg>
      <pc:sldChg chg="delSp new mod modNotes">
        <pc:chgData name="Shivas, John B2 (People-AFPSp-Covenant-AHd1)" userId="81787893-1c96-4488-8403-ef0eec279372" providerId="ADAL" clId="{70F0E722-6392-4C96-A342-DBA47B65FA11}" dt="2022-09-22T13:20:43.998" v="660" actId="14100"/>
        <pc:sldMkLst>
          <pc:docMk/>
          <pc:sldMk cId="1090404326" sldId="363"/>
        </pc:sldMkLst>
        <pc:spChg chg="del">
          <ac:chgData name="Shivas, John B2 (People-AFPSp-Covenant-AHd1)" userId="81787893-1c96-4488-8403-ef0eec279372" providerId="ADAL" clId="{70F0E722-6392-4C96-A342-DBA47B65FA11}" dt="2022-09-22T13:20:18.372" v="657" actId="478"/>
          <ac:spMkLst>
            <pc:docMk/>
            <pc:sldMk cId="1090404326" sldId="363"/>
            <ac:spMk id="2" creationId="{82CAC38F-2A13-4848-8B62-26F36C4238FB}"/>
          </ac:spMkLst>
        </pc:spChg>
        <pc:spChg chg="del">
          <ac:chgData name="Shivas, John B2 (People-AFPSp-Covenant-AHd1)" userId="81787893-1c96-4488-8403-ef0eec279372" providerId="ADAL" clId="{70F0E722-6392-4C96-A342-DBA47B65FA11}" dt="2022-09-22T13:20:20.076" v="658" actId="478"/>
          <ac:spMkLst>
            <pc:docMk/>
            <pc:sldMk cId="1090404326" sldId="363"/>
            <ac:spMk id="3" creationId="{377AD17E-D49B-4E2E-AD64-BAEAB3C69519}"/>
          </ac:spMkLst>
        </pc:spChg>
      </pc:sldChg>
    </pc:docChg>
  </pc:docChgLst>
  <pc:docChgLst>
    <pc:chgData name="Mitchell, Mark Dr (People-AFPSp-Covenant 3)" userId="S::mark.mitchell110@mod.gov.uk::22d77573-274f-4c8d-a95b-ea8e38e949f9" providerId="AD" clId="Web-{7EDF5BA8-B2A6-AD0D-57AC-0157B3E935F8}"/>
    <pc:docChg chg="addSld delSld modSld">
      <pc:chgData name="Mitchell, Mark Dr (People-AFPSp-Covenant 3)" userId="S::mark.mitchell110@mod.gov.uk::22d77573-274f-4c8d-a95b-ea8e38e949f9" providerId="AD" clId="Web-{7EDF5BA8-B2A6-AD0D-57AC-0157B3E935F8}" dt="2022-08-08T17:03:47.149" v="610" actId="20577"/>
      <pc:docMkLst>
        <pc:docMk/>
      </pc:docMkLst>
      <pc:sldChg chg="modSp del">
        <pc:chgData name="Mitchell, Mark Dr (People-AFPSp-Covenant 3)" userId="S::mark.mitchell110@mod.gov.uk::22d77573-274f-4c8d-a95b-ea8e38e949f9" providerId="AD" clId="Web-{7EDF5BA8-B2A6-AD0D-57AC-0157B3E935F8}" dt="2022-08-08T13:38:32.716" v="17"/>
        <pc:sldMkLst>
          <pc:docMk/>
          <pc:sldMk cId="2585546896" sldId="348"/>
        </pc:sldMkLst>
        <pc:graphicFrameChg chg="modGraphic">
          <ac:chgData name="Mitchell, Mark Dr (People-AFPSp-Covenant 3)" userId="S::mark.mitchell110@mod.gov.uk::22d77573-274f-4c8d-a95b-ea8e38e949f9" providerId="AD" clId="Web-{7EDF5BA8-B2A6-AD0D-57AC-0157B3E935F8}" dt="2022-08-08T13:37:40.652" v="4" actId="20577"/>
          <ac:graphicFrameMkLst>
            <pc:docMk/>
            <pc:sldMk cId="2585546896" sldId="348"/>
            <ac:graphicFrameMk id="18" creationId="{38C7BA5E-9DCF-4EF9-ACF6-33BE38A68BB0}"/>
          </ac:graphicFrameMkLst>
        </pc:graphicFrameChg>
      </pc:sldChg>
      <pc:sldChg chg="del">
        <pc:chgData name="Mitchell, Mark Dr (People-AFPSp-Covenant 3)" userId="S::mark.mitchell110@mod.gov.uk::22d77573-274f-4c8d-a95b-ea8e38e949f9" providerId="AD" clId="Web-{7EDF5BA8-B2A6-AD0D-57AC-0157B3E935F8}" dt="2022-08-08T14:10:23.227" v="285"/>
        <pc:sldMkLst>
          <pc:docMk/>
          <pc:sldMk cId="2974462786" sldId="349"/>
        </pc:sldMkLst>
      </pc:sldChg>
      <pc:sldChg chg="modSp">
        <pc:chgData name="Mitchell, Mark Dr (People-AFPSp-Covenant 3)" userId="S::mark.mitchell110@mod.gov.uk::22d77573-274f-4c8d-a95b-ea8e38e949f9" providerId="AD" clId="Web-{7EDF5BA8-B2A6-AD0D-57AC-0157B3E935F8}" dt="2022-08-08T14:36:40.210" v="295" actId="14100"/>
        <pc:sldMkLst>
          <pc:docMk/>
          <pc:sldMk cId="1141506298" sldId="355"/>
        </pc:sldMkLst>
        <pc:picChg chg="mod">
          <ac:chgData name="Mitchell, Mark Dr (People-AFPSp-Covenant 3)" userId="S::mark.mitchell110@mod.gov.uk::22d77573-274f-4c8d-a95b-ea8e38e949f9" providerId="AD" clId="Web-{7EDF5BA8-B2A6-AD0D-57AC-0157B3E935F8}" dt="2022-08-08T14:36:40.210" v="295" actId="14100"/>
          <ac:picMkLst>
            <pc:docMk/>
            <pc:sldMk cId="1141506298" sldId="355"/>
            <ac:picMk id="11" creationId="{CDF60A8C-EBA4-410E-84CB-EE6D54DCF2CA}"/>
          </ac:picMkLst>
        </pc:picChg>
        <pc:picChg chg="mod">
          <ac:chgData name="Mitchell, Mark Dr (People-AFPSp-Covenant 3)" userId="S::mark.mitchell110@mod.gov.uk::22d77573-274f-4c8d-a95b-ea8e38e949f9" providerId="AD" clId="Web-{7EDF5BA8-B2A6-AD0D-57AC-0157B3E935F8}" dt="2022-08-08T14:36:30.116" v="293" actId="1076"/>
          <ac:picMkLst>
            <pc:docMk/>
            <pc:sldMk cId="1141506298" sldId="355"/>
            <ac:picMk id="17" creationId="{19F9BCCE-8779-41AE-A265-5C87BF2DEF5E}"/>
          </ac:picMkLst>
        </pc:picChg>
      </pc:sldChg>
      <pc:sldChg chg="modSp add replId">
        <pc:chgData name="Mitchell, Mark Dr (People-AFPSp-Covenant 3)" userId="S::mark.mitchell110@mod.gov.uk::22d77573-274f-4c8d-a95b-ea8e38e949f9" providerId="AD" clId="Web-{7EDF5BA8-B2A6-AD0D-57AC-0157B3E935F8}" dt="2022-08-08T15:07:24.094" v="296" actId="20577"/>
        <pc:sldMkLst>
          <pc:docMk/>
          <pc:sldMk cId="2117881404" sldId="357"/>
        </pc:sldMkLst>
        <pc:spChg chg="mod">
          <ac:chgData name="Mitchell, Mark Dr (People-AFPSp-Covenant 3)" userId="S::mark.mitchell110@mod.gov.uk::22d77573-274f-4c8d-a95b-ea8e38e949f9" providerId="AD" clId="Web-{7EDF5BA8-B2A6-AD0D-57AC-0157B3E935F8}" dt="2022-08-08T13:40:17.423" v="41" actId="20577"/>
          <ac:spMkLst>
            <pc:docMk/>
            <pc:sldMk cId="2117881404" sldId="357"/>
            <ac:spMk id="2" creationId="{8FC25498-4AB7-4F42-A01A-53CD11BFED1B}"/>
          </ac:spMkLst>
        </pc:spChg>
        <pc:spChg chg="mod">
          <ac:chgData name="Mitchell, Mark Dr (People-AFPSp-Covenant 3)" userId="S::mark.mitchell110@mod.gov.uk::22d77573-274f-4c8d-a95b-ea8e38e949f9" providerId="AD" clId="Web-{7EDF5BA8-B2A6-AD0D-57AC-0157B3E935F8}" dt="2022-08-08T15:07:24.094" v="296" actId="20577"/>
          <ac:spMkLst>
            <pc:docMk/>
            <pc:sldMk cId="2117881404" sldId="357"/>
            <ac:spMk id="5" creationId="{F19E927D-D273-4EF7-9A0A-AC3C9650CA37}"/>
          </ac:spMkLst>
        </pc:spChg>
        <pc:spChg chg="mod">
          <ac:chgData name="Mitchell, Mark Dr (People-AFPSp-Covenant 3)" userId="S::mark.mitchell110@mod.gov.uk::22d77573-274f-4c8d-a95b-ea8e38e949f9" providerId="AD" clId="Web-{7EDF5BA8-B2A6-AD0D-57AC-0157B3E935F8}" dt="2022-08-08T14:03:57.088" v="261" actId="20577"/>
          <ac:spMkLst>
            <pc:docMk/>
            <pc:sldMk cId="2117881404" sldId="357"/>
            <ac:spMk id="7" creationId="{B159CFC9-675F-405E-A95E-BF00E35631E6}"/>
          </ac:spMkLst>
        </pc:spChg>
      </pc:sldChg>
      <pc:sldChg chg="modSp add del replId">
        <pc:chgData name="Mitchell, Mark Dr (People-AFPSp-Covenant 3)" userId="S::mark.mitchell110@mod.gov.uk::22d77573-274f-4c8d-a95b-ea8e38e949f9" providerId="AD" clId="Web-{7EDF5BA8-B2A6-AD0D-57AC-0157B3E935F8}" dt="2022-08-08T14:18:08.964" v="286"/>
        <pc:sldMkLst>
          <pc:docMk/>
          <pc:sldMk cId="2592976073" sldId="358"/>
        </pc:sldMkLst>
        <pc:spChg chg="mod">
          <ac:chgData name="Mitchell, Mark Dr (People-AFPSp-Covenant 3)" userId="S::mark.mitchell110@mod.gov.uk::22d77573-274f-4c8d-a95b-ea8e38e949f9" providerId="AD" clId="Web-{7EDF5BA8-B2A6-AD0D-57AC-0157B3E935F8}" dt="2022-08-08T14:09:49.445" v="264" actId="20577"/>
          <ac:spMkLst>
            <pc:docMk/>
            <pc:sldMk cId="2592976073" sldId="358"/>
            <ac:spMk id="2" creationId="{8FC25498-4AB7-4F42-A01A-53CD11BFED1B}"/>
          </ac:spMkLst>
        </pc:spChg>
        <pc:spChg chg="mod">
          <ac:chgData name="Mitchell, Mark Dr (People-AFPSp-Covenant 3)" userId="S::mark.mitchell110@mod.gov.uk::22d77573-274f-4c8d-a95b-ea8e38e949f9" providerId="AD" clId="Web-{7EDF5BA8-B2A6-AD0D-57AC-0157B3E935F8}" dt="2022-08-08T14:10:15.352" v="284" actId="20577"/>
          <ac:spMkLst>
            <pc:docMk/>
            <pc:sldMk cId="2592976073" sldId="358"/>
            <ac:spMk id="5" creationId="{F19E927D-D273-4EF7-9A0A-AC3C9650CA37}"/>
          </ac:spMkLst>
        </pc:spChg>
      </pc:sldChg>
      <pc:sldChg chg="add replId">
        <pc:chgData name="Mitchell, Mark Dr (People-AFPSp-Covenant 3)" userId="S::mark.mitchell110@mod.gov.uk::22d77573-274f-4c8d-a95b-ea8e38e949f9" providerId="AD" clId="Web-{7EDF5BA8-B2A6-AD0D-57AC-0157B3E935F8}" dt="2022-08-08T14:09:39.148" v="263"/>
        <pc:sldMkLst>
          <pc:docMk/>
          <pc:sldMk cId="1668650799" sldId="359"/>
        </pc:sldMkLst>
      </pc:sldChg>
      <pc:sldChg chg="modSp add replId">
        <pc:chgData name="Mitchell, Mark Dr (People-AFPSp-Covenant 3)" userId="S::mark.mitchell110@mod.gov.uk::22d77573-274f-4c8d-a95b-ea8e38e949f9" providerId="AD" clId="Web-{7EDF5BA8-B2A6-AD0D-57AC-0157B3E935F8}" dt="2022-08-08T17:03:47.149" v="610" actId="20577"/>
        <pc:sldMkLst>
          <pc:docMk/>
          <pc:sldMk cId="1888544088" sldId="361"/>
        </pc:sldMkLst>
        <pc:spChg chg="mod">
          <ac:chgData name="Mitchell, Mark Dr (People-AFPSp-Covenant 3)" userId="S::mark.mitchell110@mod.gov.uk::22d77573-274f-4c8d-a95b-ea8e38e949f9" providerId="AD" clId="Web-{7EDF5BA8-B2A6-AD0D-57AC-0157B3E935F8}" dt="2022-08-08T16:27:33.522" v="403" actId="20577"/>
          <ac:spMkLst>
            <pc:docMk/>
            <pc:sldMk cId="1888544088" sldId="361"/>
            <ac:spMk id="2" creationId="{8FC25498-4AB7-4F42-A01A-53CD11BFED1B}"/>
          </ac:spMkLst>
        </pc:spChg>
        <pc:spChg chg="mod">
          <ac:chgData name="Mitchell, Mark Dr (People-AFPSp-Covenant 3)" userId="S::mark.mitchell110@mod.gov.uk::22d77573-274f-4c8d-a95b-ea8e38e949f9" providerId="AD" clId="Web-{7EDF5BA8-B2A6-AD0D-57AC-0157B3E935F8}" dt="2022-08-08T17:01:00.111" v="582" actId="20577"/>
          <ac:spMkLst>
            <pc:docMk/>
            <pc:sldMk cId="1888544088" sldId="361"/>
            <ac:spMk id="5" creationId="{F19E927D-D273-4EF7-9A0A-AC3C9650CA37}"/>
          </ac:spMkLst>
        </pc:spChg>
        <pc:spChg chg="mod">
          <ac:chgData name="Mitchell, Mark Dr (People-AFPSp-Covenant 3)" userId="S::mark.mitchell110@mod.gov.uk::22d77573-274f-4c8d-a95b-ea8e38e949f9" providerId="AD" clId="Web-{7EDF5BA8-B2A6-AD0D-57AC-0157B3E935F8}" dt="2022-08-08T17:03:47.149" v="610" actId="20577"/>
          <ac:spMkLst>
            <pc:docMk/>
            <pc:sldMk cId="1888544088" sldId="361"/>
            <ac:spMk id="7" creationId="{B159CFC9-675F-405E-A95E-BF00E35631E6}"/>
          </ac:spMkLst>
        </pc:spChg>
      </pc:sldChg>
    </pc:docChg>
  </pc:docChgLst>
  <pc:docChgLst>
    <pc:chgData name="Mehta, Smita C1 (People-AFPSp-Cov Legislation 1)" userId="f5bbc3bd-a986-4eb1-99f9-d53797fad352" providerId="ADAL" clId="{907CDA52-9F80-4405-80AA-9B023A28E870}"/>
    <pc:docChg chg="undo custSel modSld modNotesMaster">
      <pc:chgData name="Mehta, Smita C1 (People-AFPSp-Cov Legislation 1)" userId="f5bbc3bd-a986-4eb1-99f9-d53797fad352" providerId="ADAL" clId="{907CDA52-9F80-4405-80AA-9B023A28E870}" dt="2022-09-12T16:15:15.964" v="155"/>
      <pc:docMkLst>
        <pc:docMk/>
      </pc:docMkLst>
      <pc:sldChg chg="modNotesTx">
        <pc:chgData name="Mehta, Smita C1 (People-AFPSp-Cov Legislation 1)" userId="f5bbc3bd-a986-4eb1-99f9-d53797fad352" providerId="ADAL" clId="{907CDA52-9F80-4405-80AA-9B023A28E870}" dt="2022-09-12T15:57:29.728" v="151" actId="20577"/>
        <pc:sldMkLst>
          <pc:docMk/>
          <pc:sldMk cId="4222716030" sldId="305"/>
        </pc:sldMkLst>
      </pc:sldChg>
      <pc:sldChg chg="modSp">
        <pc:chgData name="Mehta, Smita C1 (People-AFPSp-Cov Legislation 1)" userId="f5bbc3bd-a986-4eb1-99f9-d53797fad352" providerId="ADAL" clId="{907CDA52-9F80-4405-80AA-9B023A28E870}" dt="2022-09-12T15:54:14.759" v="141" actId="20577"/>
        <pc:sldMkLst>
          <pc:docMk/>
          <pc:sldMk cId="2651087308" sldId="338"/>
        </pc:sldMkLst>
        <pc:spChg chg="mod">
          <ac:chgData name="Mehta, Smita C1 (People-AFPSp-Cov Legislation 1)" userId="f5bbc3bd-a986-4eb1-99f9-d53797fad352" providerId="ADAL" clId="{907CDA52-9F80-4405-80AA-9B023A28E870}" dt="2022-09-12T15:52:03.632" v="77" actId="20577"/>
          <ac:spMkLst>
            <pc:docMk/>
            <pc:sldMk cId="2651087308" sldId="338"/>
            <ac:spMk id="10" creationId="{F9CE26AF-6366-42AA-8B6B-DDF83BDF3F30}"/>
          </ac:spMkLst>
        </pc:spChg>
        <pc:spChg chg="mod">
          <ac:chgData name="Mehta, Smita C1 (People-AFPSp-Cov Legislation 1)" userId="f5bbc3bd-a986-4eb1-99f9-d53797fad352" providerId="ADAL" clId="{907CDA52-9F80-4405-80AA-9B023A28E870}" dt="2022-09-12T15:53:05.459" v="105" actId="6549"/>
          <ac:spMkLst>
            <pc:docMk/>
            <pc:sldMk cId="2651087308" sldId="338"/>
            <ac:spMk id="13" creationId="{16B2BFA5-B0D3-43C5-85FD-84FE33F3A843}"/>
          </ac:spMkLst>
        </pc:spChg>
        <pc:spChg chg="mod">
          <ac:chgData name="Mehta, Smita C1 (People-AFPSp-Cov Legislation 1)" userId="f5bbc3bd-a986-4eb1-99f9-d53797fad352" providerId="ADAL" clId="{907CDA52-9F80-4405-80AA-9B023A28E870}" dt="2022-09-12T15:54:14.759" v="141" actId="20577"/>
          <ac:spMkLst>
            <pc:docMk/>
            <pc:sldMk cId="2651087308" sldId="338"/>
            <ac:spMk id="14" creationId="{EB604E28-5FF8-435E-91D1-5597BD55B19E}"/>
          </ac:spMkLst>
        </pc:spChg>
      </pc:sldChg>
      <pc:sldChg chg="modNotesTx">
        <pc:chgData name="Mehta, Smita C1 (People-AFPSp-Cov Legislation 1)" userId="f5bbc3bd-a986-4eb1-99f9-d53797fad352" providerId="ADAL" clId="{907CDA52-9F80-4405-80AA-9B023A28E870}" dt="2022-09-12T15:56:55.144" v="149" actId="20577"/>
        <pc:sldMkLst>
          <pc:docMk/>
          <pc:sldMk cId="1487329757" sldId="343"/>
        </pc:sldMkLst>
      </pc:sldChg>
      <pc:sldChg chg="modNotesTx">
        <pc:chgData name="Mehta, Smita C1 (People-AFPSp-Cov Legislation 1)" userId="f5bbc3bd-a986-4eb1-99f9-d53797fad352" providerId="ADAL" clId="{907CDA52-9F80-4405-80AA-9B023A28E870}" dt="2022-09-12T15:55:28.551" v="143" actId="20577"/>
        <pc:sldMkLst>
          <pc:docMk/>
          <pc:sldMk cId="2441173624" sldId="344"/>
        </pc:sldMkLst>
      </pc:sldChg>
    </pc:docChg>
  </pc:docChgLst>
  <pc:docChgLst>
    <pc:chgData name="Mehta, Smita C1 (People-AFPSp-Cov Legislation 1)" userId="f5bbc3bd-a986-4eb1-99f9-d53797fad352" providerId="ADAL" clId="{FA908709-2583-4B80-888A-CAC1126E6CDE}"/>
    <pc:docChg chg="undo redo custSel delSld modSld">
      <pc:chgData name="Mehta, Smita C1 (People-AFPSp-Cov Legislation 1)" userId="f5bbc3bd-a986-4eb1-99f9-d53797fad352" providerId="ADAL" clId="{FA908709-2583-4B80-888A-CAC1126E6CDE}" dt="2022-09-21T15:19:17.128" v="3756" actId="2696"/>
      <pc:docMkLst>
        <pc:docMk/>
      </pc:docMkLst>
      <pc:sldChg chg="modNotes">
        <pc:chgData name="Mehta, Smita C1 (People-AFPSp-Cov Legislation 1)" userId="f5bbc3bd-a986-4eb1-99f9-d53797fad352" providerId="ADAL" clId="{FA908709-2583-4B80-888A-CAC1126E6CDE}" dt="2022-09-21T15:10:14.751" v="3749"/>
        <pc:sldMkLst>
          <pc:docMk/>
          <pc:sldMk cId="3446076558" sldId="282"/>
        </pc:sldMkLst>
      </pc:sldChg>
      <pc:sldChg chg="modNotes">
        <pc:chgData name="Mehta, Smita C1 (People-AFPSp-Cov Legislation 1)" userId="f5bbc3bd-a986-4eb1-99f9-d53797fad352" providerId="ADAL" clId="{FA908709-2583-4B80-888A-CAC1126E6CDE}" dt="2022-09-21T15:11:26.428" v="3751"/>
        <pc:sldMkLst>
          <pc:docMk/>
          <pc:sldMk cId="4086950038" sldId="292"/>
        </pc:sldMkLst>
      </pc:sldChg>
      <pc:sldChg chg="modNotes">
        <pc:chgData name="Mehta, Smita C1 (People-AFPSp-Cov Legislation 1)" userId="f5bbc3bd-a986-4eb1-99f9-d53797fad352" providerId="ADAL" clId="{FA908709-2583-4B80-888A-CAC1126E6CDE}" dt="2022-09-20T16:17:02.715" v="2131" actId="20577"/>
        <pc:sldMkLst>
          <pc:docMk/>
          <pc:sldMk cId="4222716030" sldId="305"/>
        </pc:sldMkLst>
      </pc:sldChg>
      <pc:sldChg chg="modNotes">
        <pc:chgData name="Mehta, Smita C1 (People-AFPSp-Cov Legislation 1)" userId="f5bbc3bd-a986-4eb1-99f9-d53797fad352" providerId="ADAL" clId="{FA908709-2583-4B80-888A-CAC1126E6CDE}" dt="2022-09-21T15:12:33.676" v="3754"/>
        <pc:sldMkLst>
          <pc:docMk/>
          <pc:sldMk cId="2809160663" sldId="309"/>
        </pc:sldMkLst>
      </pc:sldChg>
      <pc:sldChg chg="del">
        <pc:chgData name="Mehta, Smita C1 (People-AFPSp-Cov Legislation 1)" userId="f5bbc3bd-a986-4eb1-99f9-d53797fad352" providerId="ADAL" clId="{FA908709-2583-4B80-888A-CAC1126E6CDE}" dt="2022-09-21T09:42:40.969" v="2132" actId="2696"/>
        <pc:sldMkLst>
          <pc:docMk/>
          <pc:sldMk cId="867290378" sldId="332"/>
        </pc:sldMkLst>
      </pc:sldChg>
      <pc:sldChg chg="del modNotes">
        <pc:chgData name="Mehta, Smita C1 (People-AFPSp-Cov Legislation 1)" userId="f5bbc3bd-a986-4eb1-99f9-d53797fad352" providerId="ADAL" clId="{FA908709-2583-4B80-888A-CAC1126E6CDE}" dt="2022-09-21T09:43:18.590" v="2133" actId="2696"/>
        <pc:sldMkLst>
          <pc:docMk/>
          <pc:sldMk cId="3822388868" sldId="339"/>
        </pc:sldMkLst>
      </pc:sldChg>
      <pc:sldChg chg="modNotes modNotesTx">
        <pc:chgData name="Mehta, Smita C1 (People-AFPSp-Cov Legislation 1)" userId="f5bbc3bd-a986-4eb1-99f9-d53797fad352" providerId="ADAL" clId="{FA908709-2583-4B80-888A-CAC1126E6CDE}" dt="2022-09-20T16:14:54.091" v="2106" actId="6549"/>
        <pc:sldMkLst>
          <pc:docMk/>
          <pc:sldMk cId="1487329757" sldId="343"/>
        </pc:sldMkLst>
      </pc:sldChg>
      <pc:sldChg chg="modNotes">
        <pc:chgData name="Mehta, Smita C1 (People-AFPSp-Cov Legislation 1)" userId="f5bbc3bd-a986-4eb1-99f9-d53797fad352" providerId="ADAL" clId="{FA908709-2583-4B80-888A-CAC1126E6CDE}" dt="2022-09-20T13:30:39.528" v="1845" actId="6549"/>
        <pc:sldMkLst>
          <pc:docMk/>
          <pc:sldMk cId="2441173624" sldId="344"/>
        </pc:sldMkLst>
      </pc:sldChg>
      <pc:sldChg chg="modNotes">
        <pc:chgData name="Mehta, Smita C1 (People-AFPSp-Cov Legislation 1)" userId="f5bbc3bd-a986-4eb1-99f9-d53797fad352" providerId="ADAL" clId="{FA908709-2583-4B80-888A-CAC1126E6CDE}" dt="2022-09-21T10:33:47.819" v="3219" actId="207"/>
        <pc:sldMkLst>
          <pc:docMk/>
          <pc:sldMk cId="4112617677" sldId="345"/>
        </pc:sldMkLst>
      </pc:sldChg>
      <pc:sldChg chg="modNotes">
        <pc:chgData name="Mehta, Smita C1 (People-AFPSp-Cov Legislation 1)" userId="f5bbc3bd-a986-4eb1-99f9-d53797fad352" providerId="ADAL" clId="{FA908709-2583-4B80-888A-CAC1126E6CDE}" dt="2022-09-20T10:37:13.662" v="1809" actId="20577"/>
        <pc:sldMkLst>
          <pc:docMk/>
          <pc:sldMk cId="190241194" sldId="351"/>
        </pc:sldMkLst>
      </pc:sldChg>
      <pc:sldChg chg="modNotes">
        <pc:chgData name="Mehta, Smita C1 (People-AFPSp-Cov Legislation 1)" userId="f5bbc3bd-a986-4eb1-99f9-d53797fad352" providerId="ADAL" clId="{FA908709-2583-4B80-888A-CAC1126E6CDE}" dt="2022-09-20T13:27:23.287" v="1810" actId="207"/>
        <pc:sldMkLst>
          <pc:docMk/>
          <pc:sldMk cId="1598952942" sldId="354"/>
        </pc:sldMkLst>
      </pc:sldChg>
      <pc:sldChg chg="modNotes">
        <pc:chgData name="Mehta, Smita C1 (People-AFPSp-Cov Legislation 1)" userId="f5bbc3bd-a986-4eb1-99f9-d53797fad352" providerId="ADAL" clId="{FA908709-2583-4B80-888A-CAC1126E6CDE}" dt="2022-09-21T11:42:00.673" v="3746" actId="6549"/>
        <pc:sldMkLst>
          <pc:docMk/>
          <pc:sldMk cId="2117881404" sldId="357"/>
        </pc:sldMkLst>
      </pc:sldChg>
      <pc:sldChg chg="modNotes">
        <pc:chgData name="Mehta, Smita C1 (People-AFPSp-Cov Legislation 1)" userId="f5bbc3bd-a986-4eb1-99f9-d53797fad352" providerId="ADAL" clId="{FA908709-2583-4B80-888A-CAC1126E6CDE}" dt="2022-09-21T11:21:32.030" v="3549" actId="6549"/>
        <pc:sldMkLst>
          <pc:docMk/>
          <pc:sldMk cId="1888544088" sldId="361"/>
        </pc:sldMkLst>
      </pc:sldChg>
      <pc:sldChg chg="del">
        <pc:chgData name="Mehta, Smita C1 (People-AFPSp-Cov Legislation 1)" userId="f5bbc3bd-a986-4eb1-99f9-d53797fad352" providerId="ADAL" clId="{FA908709-2583-4B80-888A-CAC1126E6CDE}" dt="2022-09-21T15:19:17.128" v="3756" actId="2696"/>
        <pc:sldMkLst>
          <pc:docMk/>
          <pc:sldMk cId="2680091465" sldId="362"/>
        </pc:sldMkLst>
      </pc:sldChg>
      <pc:sldChg chg="del">
        <pc:chgData name="Mehta, Smita C1 (People-AFPSp-Cov Legislation 1)" userId="f5bbc3bd-a986-4eb1-99f9-d53797fad352" providerId="ADAL" clId="{FA908709-2583-4B80-888A-CAC1126E6CDE}" dt="2022-09-21T15:19:11.223" v="3755" actId="2696"/>
        <pc:sldMkLst>
          <pc:docMk/>
          <pc:sldMk cId="3561067326" sldId="363"/>
        </pc:sldMkLst>
      </pc:sldChg>
    </pc:docChg>
  </pc:docChgLst>
  <pc:docChgLst>
    <pc:chgData name="Shivas, John B2 (People-AFPSp-Covenant-AHd1)" userId="S::john.shivas676@mod.gov.uk::81787893-1c96-4488-8403-ef0eec279372" providerId="AD" clId="Web-{EEA76BED-377C-C7D3-C790-EE48FB3607D2}"/>
    <pc:docChg chg="modSld">
      <pc:chgData name="Shivas, John B2 (People-AFPSp-Covenant-AHd1)" userId="S::john.shivas676@mod.gov.uk::81787893-1c96-4488-8403-ef0eec279372" providerId="AD" clId="Web-{EEA76BED-377C-C7D3-C790-EE48FB3607D2}" dt="2022-09-15T08:34:54.359" v="1" actId="20577"/>
      <pc:docMkLst>
        <pc:docMk/>
      </pc:docMkLst>
      <pc:sldChg chg="modSp">
        <pc:chgData name="Shivas, John B2 (People-AFPSp-Covenant-AHd1)" userId="S::john.shivas676@mod.gov.uk::81787893-1c96-4488-8403-ef0eec279372" providerId="AD" clId="Web-{EEA76BED-377C-C7D3-C790-EE48FB3607D2}" dt="2022-09-15T08:34:54.359" v="1" actId="20577"/>
        <pc:sldMkLst>
          <pc:docMk/>
          <pc:sldMk cId="2651087308" sldId="338"/>
        </pc:sldMkLst>
        <pc:spChg chg="mod">
          <ac:chgData name="Shivas, John B2 (People-AFPSp-Covenant-AHd1)" userId="S::john.shivas676@mod.gov.uk::81787893-1c96-4488-8403-ef0eec279372" providerId="AD" clId="Web-{EEA76BED-377C-C7D3-C790-EE48FB3607D2}" dt="2022-09-15T08:34:54.359" v="1" actId="20577"/>
          <ac:spMkLst>
            <pc:docMk/>
            <pc:sldMk cId="2651087308" sldId="338"/>
            <ac:spMk id="14" creationId="{EB604E28-5FF8-435E-91D1-5597BD55B19E}"/>
          </ac:spMkLst>
        </pc:spChg>
      </pc:sldChg>
    </pc:docChg>
  </pc:docChgLst>
  <pc:docChgLst>
    <pc:chgData name="Mitchell, Mark Dr (People-AFPSp-Covenant 3)" userId="S::mark.mitchell110@mod.gov.uk::22d77573-274f-4c8d-a95b-ea8e38e949f9" providerId="AD" clId="Web-{F135E756-A38A-C8E6-6A88-28381CA77084}"/>
    <pc:docChg chg="modSld">
      <pc:chgData name="Mitchell, Mark Dr (People-AFPSp-Covenant 3)" userId="S::mark.mitchell110@mod.gov.uk::22d77573-274f-4c8d-a95b-ea8e38e949f9" providerId="AD" clId="Web-{F135E756-A38A-C8E6-6A88-28381CA77084}" dt="2022-09-15T08:17:12.731" v="3" actId="20577"/>
      <pc:docMkLst>
        <pc:docMk/>
      </pc:docMkLst>
      <pc:sldChg chg="modSp">
        <pc:chgData name="Mitchell, Mark Dr (People-AFPSp-Covenant 3)" userId="S::mark.mitchell110@mod.gov.uk::22d77573-274f-4c8d-a95b-ea8e38e949f9" providerId="AD" clId="Web-{F135E756-A38A-C8E6-6A88-28381CA77084}" dt="2022-09-15T08:17:12.731" v="3" actId="20577"/>
        <pc:sldMkLst>
          <pc:docMk/>
          <pc:sldMk cId="1888544088" sldId="361"/>
        </pc:sldMkLst>
        <pc:spChg chg="mod">
          <ac:chgData name="Mitchell, Mark Dr (People-AFPSp-Covenant 3)" userId="S::mark.mitchell110@mod.gov.uk::22d77573-274f-4c8d-a95b-ea8e38e949f9" providerId="AD" clId="Web-{F135E756-A38A-C8E6-6A88-28381CA77084}" dt="2022-09-15T08:17:12.731" v="3" actId="20577"/>
          <ac:spMkLst>
            <pc:docMk/>
            <pc:sldMk cId="1888544088" sldId="361"/>
            <ac:spMk id="7" creationId="{B159CFC9-675F-405E-A95E-BF00E35631E6}"/>
          </ac:spMkLst>
        </pc:spChg>
      </pc:sldChg>
    </pc:docChg>
  </pc:docChgLst>
  <pc:docChgLst>
    <pc:chgData name="Mitchell, Mark Dr (People-AFPSp-Covenant 3)" userId="S::mark.mitchell110@mod.gov.uk::22d77573-274f-4c8d-a95b-ea8e38e949f9" providerId="AD" clId="Web-{507C7A0F-3D2F-781A-DA9A-31A4FBE01D4B}"/>
    <pc:docChg chg="delSld modSld">
      <pc:chgData name="Mitchell, Mark Dr (People-AFPSp-Covenant 3)" userId="S::mark.mitchell110@mod.gov.uk::22d77573-274f-4c8d-a95b-ea8e38e949f9" providerId="AD" clId="Web-{507C7A0F-3D2F-781A-DA9A-31A4FBE01D4B}" dt="2022-08-12T12:59:31.580" v="49" actId="20577"/>
      <pc:docMkLst>
        <pc:docMk/>
      </pc:docMkLst>
      <pc:sldChg chg="del">
        <pc:chgData name="Mitchell, Mark Dr (People-AFPSp-Covenant 3)" userId="S::mark.mitchell110@mod.gov.uk::22d77573-274f-4c8d-a95b-ea8e38e949f9" providerId="AD" clId="Web-{507C7A0F-3D2F-781A-DA9A-31A4FBE01D4B}" dt="2022-08-12T12:53:12.915" v="47"/>
        <pc:sldMkLst>
          <pc:docMk/>
          <pc:sldMk cId="1668650799" sldId="359"/>
        </pc:sldMkLst>
      </pc:sldChg>
      <pc:sldChg chg="modSp">
        <pc:chgData name="Mitchell, Mark Dr (People-AFPSp-Covenant 3)" userId="S::mark.mitchell110@mod.gov.uk::22d77573-274f-4c8d-a95b-ea8e38e949f9" providerId="AD" clId="Web-{507C7A0F-3D2F-781A-DA9A-31A4FBE01D4B}" dt="2022-08-12T12:59:31.580" v="49" actId="20577"/>
        <pc:sldMkLst>
          <pc:docMk/>
          <pc:sldMk cId="1888544088" sldId="361"/>
        </pc:sldMkLst>
        <pc:spChg chg="mod">
          <ac:chgData name="Mitchell, Mark Dr (People-AFPSp-Covenant 3)" userId="S::mark.mitchell110@mod.gov.uk::22d77573-274f-4c8d-a95b-ea8e38e949f9" providerId="AD" clId="Web-{507C7A0F-3D2F-781A-DA9A-31A4FBE01D4B}" dt="2022-08-12T12:48:33.080" v="46" actId="20577"/>
          <ac:spMkLst>
            <pc:docMk/>
            <pc:sldMk cId="1888544088" sldId="361"/>
            <ac:spMk id="5" creationId="{F19E927D-D273-4EF7-9A0A-AC3C9650CA37}"/>
          </ac:spMkLst>
        </pc:spChg>
        <pc:spChg chg="mod">
          <ac:chgData name="Mitchell, Mark Dr (People-AFPSp-Covenant 3)" userId="S::mark.mitchell110@mod.gov.uk::22d77573-274f-4c8d-a95b-ea8e38e949f9" providerId="AD" clId="Web-{507C7A0F-3D2F-781A-DA9A-31A4FBE01D4B}" dt="2022-08-12T12:59:31.580" v="49" actId="20577"/>
          <ac:spMkLst>
            <pc:docMk/>
            <pc:sldMk cId="1888544088" sldId="361"/>
            <ac:spMk id="7" creationId="{B159CFC9-675F-405E-A95E-BF00E35631E6}"/>
          </ac:spMkLst>
        </pc:spChg>
      </pc:sldChg>
    </pc:docChg>
  </pc:docChgLst>
  <pc:docChgLst>
    <pc:chgData name="Mitchell, Mark Dr (People-AFPSp-Covenant 3)" userId="22d77573-274f-4c8d-a95b-ea8e38e949f9" providerId="ADAL" clId="{6803C5CE-E115-4DF2-86FF-3AAE2538CF55}"/>
    <pc:docChg chg="undo custSel addSld delSld modSld">
      <pc:chgData name="Mitchell, Mark Dr (People-AFPSp-Covenant 3)" userId="22d77573-274f-4c8d-a95b-ea8e38e949f9" providerId="ADAL" clId="{6803C5CE-E115-4DF2-86FF-3AAE2538CF55}" dt="2022-09-16T10:30:37.096" v="342" actId="1076"/>
      <pc:docMkLst>
        <pc:docMk/>
      </pc:docMkLst>
      <pc:sldChg chg="modSp mod">
        <pc:chgData name="Mitchell, Mark Dr (People-AFPSp-Covenant 3)" userId="22d77573-274f-4c8d-a95b-ea8e38e949f9" providerId="ADAL" clId="{6803C5CE-E115-4DF2-86FF-3AAE2538CF55}" dt="2022-09-13T14:23:45.584" v="277" actId="1076"/>
        <pc:sldMkLst>
          <pc:docMk/>
          <pc:sldMk cId="695242870" sldId="256"/>
        </pc:sldMkLst>
        <pc:spChg chg="mod">
          <ac:chgData name="Mitchell, Mark Dr (People-AFPSp-Covenant 3)" userId="22d77573-274f-4c8d-a95b-ea8e38e949f9" providerId="ADAL" clId="{6803C5CE-E115-4DF2-86FF-3AAE2538CF55}" dt="2022-09-13T14:23:38.777" v="276" actId="1076"/>
          <ac:spMkLst>
            <pc:docMk/>
            <pc:sldMk cId="695242870" sldId="256"/>
            <ac:spMk id="2" creationId="{CB495A80-8C04-4E80-A64D-EC990CD1F344}"/>
          </ac:spMkLst>
        </pc:spChg>
        <pc:spChg chg="mod">
          <ac:chgData name="Mitchell, Mark Dr (People-AFPSp-Covenant 3)" userId="22d77573-274f-4c8d-a95b-ea8e38e949f9" providerId="ADAL" clId="{6803C5CE-E115-4DF2-86FF-3AAE2538CF55}" dt="2022-09-13T14:23:45.584" v="277" actId="1076"/>
          <ac:spMkLst>
            <pc:docMk/>
            <pc:sldMk cId="695242870" sldId="256"/>
            <ac:spMk id="3" creationId="{2A43E75C-4323-48D7-B2B5-DD50096E3F46}"/>
          </ac:spMkLst>
        </pc:spChg>
      </pc:sldChg>
      <pc:sldChg chg="addSp modSp mod">
        <pc:chgData name="Mitchell, Mark Dr (People-AFPSp-Covenant 3)" userId="22d77573-274f-4c8d-a95b-ea8e38e949f9" providerId="ADAL" clId="{6803C5CE-E115-4DF2-86FF-3AAE2538CF55}" dt="2022-09-12T15:30:06.559" v="94" actId="1076"/>
        <pc:sldMkLst>
          <pc:docMk/>
          <pc:sldMk cId="3446076558" sldId="282"/>
        </pc:sldMkLst>
        <pc:spChg chg="mod">
          <ac:chgData name="Mitchell, Mark Dr (People-AFPSp-Covenant 3)" userId="22d77573-274f-4c8d-a95b-ea8e38e949f9" providerId="ADAL" clId="{6803C5CE-E115-4DF2-86FF-3AAE2538CF55}" dt="2022-09-12T15:27:49.015" v="66" actId="1076"/>
          <ac:spMkLst>
            <pc:docMk/>
            <pc:sldMk cId="3446076558" sldId="282"/>
            <ac:spMk id="12" creationId="{61A13BD6-D576-4137-8D0F-5C1615A526CB}"/>
          </ac:spMkLst>
        </pc:spChg>
        <pc:spChg chg="mod">
          <ac:chgData name="Mitchell, Mark Dr (People-AFPSp-Covenant 3)" userId="22d77573-274f-4c8d-a95b-ea8e38e949f9" providerId="ADAL" clId="{6803C5CE-E115-4DF2-86FF-3AAE2538CF55}" dt="2022-09-12T15:29:07.609" v="90" actId="1076"/>
          <ac:spMkLst>
            <pc:docMk/>
            <pc:sldMk cId="3446076558" sldId="282"/>
            <ac:spMk id="16" creationId="{FDA3D728-E72A-440A-A3AD-BC30D0A4A2E4}"/>
          </ac:spMkLst>
        </pc:spChg>
        <pc:spChg chg="mod">
          <ac:chgData name="Mitchell, Mark Dr (People-AFPSp-Covenant 3)" userId="22d77573-274f-4c8d-a95b-ea8e38e949f9" providerId="ADAL" clId="{6803C5CE-E115-4DF2-86FF-3AAE2538CF55}" dt="2022-09-12T15:30:06.559" v="94" actId="1076"/>
          <ac:spMkLst>
            <pc:docMk/>
            <pc:sldMk cId="3446076558" sldId="282"/>
            <ac:spMk id="17" creationId="{2AE4D7B5-BABF-439E-B224-D3E1D2C911B8}"/>
          </ac:spMkLst>
        </pc:spChg>
        <pc:spChg chg="mod">
          <ac:chgData name="Mitchell, Mark Dr (People-AFPSp-Covenant 3)" userId="22d77573-274f-4c8d-a95b-ea8e38e949f9" providerId="ADAL" clId="{6803C5CE-E115-4DF2-86FF-3AAE2538CF55}" dt="2022-09-12T15:28:26.959" v="77" actId="14100"/>
          <ac:spMkLst>
            <pc:docMk/>
            <pc:sldMk cId="3446076558" sldId="282"/>
            <ac:spMk id="18" creationId="{49B7CF71-D25C-4FD3-B5E7-CE9B566393FB}"/>
          </ac:spMkLst>
        </pc:spChg>
        <pc:grpChg chg="mod">
          <ac:chgData name="Mitchell, Mark Dr (People-AFPSp-Covenant 3)" userId="22d77573-274f-4c8d-a95b-ea8e38e949f9" providerId="ADAL" clId="{6803C5CE-E115-4DF2-86FF-3AAE2538CF55}" dt="2022-09-12T15:29:00.230" v="88" actId="1076"/>
          <ac:grpSpMkLst>
            <pc:docMk/>
            <pc:sldMk cId="3446076558" sldId="282"/>
            <ac:grpSpMk id="3" creationId="{9387064A-1C17-4243-B26E-7F3A857FEAAD}"/>
          </ac:grpSpMkLst>
        </pc:grpChg>
        <pc:grpChg chg="mod">
          <ac:chgData name="Mitchell, Mark Dr (People-AFPSp-Covenant 3)" userId="22d77573-274f-4c8d-a95b-ea8e38e949f9" providerId="ADAL" clId="{6803C5CE-E115-4DF2-86FF-3AAE2538CF55}" dt="2022-09-12T15:27:41.514" v="64" actId="1076"/>
          <ac:grpSpMkLst>
            <pc:docMk/>
            <pc:sldMk cId="3446076558" sldId="282"/>
            <ac:grpSpMk id="4" creationId="{F83431AB-5865-4D7C-91F6-E393C05D3EB9}"/>
          </ac:grpSpMkLst>
        </pc:grpChg>
        <pc:picChg chg="add mod modCrop">
          <ac:chgData name="Mitchell, Mark Dr (People-AFPSp-Covenant 3)" userId="22d77573-274f-4c8d-a95b-ea8e38e949f9" providerId="ADAL" clId="{6803C5CE-E115-4DF2-86FF-3AAE2538CF55}" dt="2022-09-12T15:29:04.751" v="89" actId="1076"/>
          <ac:picMkLst>
            <pc:docMk/>
            <pc:sldMk cId="3446076558" sldId="282"/>
            <ac:picMk id="7" creationId="{C914555D-5A22-46D8-A9F0-C90D486B5B27}"/>
          </ac:picMkLst>
        </pc:picChg>
        <pc:cxnChg chg="mod">
          <ac:chgData name="Mitchell, Mark Dr (People-AFPSp-Covenant 3)" userId="22d77573-274f-4c8d-a95b-ea8e38e949f9" providerId="ADAL" clId="{6803C5CE-E115-4DF2-86FF-3AAE2538CF55}" dt="2022-09-12T15:29:09.495" v="91" actId="14100"/>
          <ac:cxnSpMkLst>
            <pc:docMk/>
            <pc:sldMk cId="3446076558" sldId="282"/>
            <ac:cxnSpMk id="21" creationId="{9339AA99-6488-4BF1-B174-0DB10C9B8F13}"/>
          </ac:cxnSpMkLst>
        </pc:cxnChg>
        <pc:cxnChg chg="mod">
          <ac:chgData name="Mitchell, Mark Dr (People-AFPSp-Covenant 3)" userId="22d77573-274f-4c8d-a95b-ea8e38e949f9" providerId="ADAL" clId="{6803C5CE-E115-4DF2-86FF-3AAE2538CF55}" dt="2022-09-12T15:30:06.559" v="94" actId="1076"/>
          <ac:cxnSpMkLst>
            <pc:docMk/>
            <pc:sldMk cId="3446076558" sldId="282"/>
            <ac:cxnSpMk id="23" creationId="{5BCF6811-2C04-4874-941E-942AD8999849}"/>
          </ac:cxnSpMkLst>
        </pc:cxnChg>
        <pc:cxnChg chg="mod">
          <ac:chgData name="Mitchell, Mark Dr (People-AFPSp-Covenant 3)" userId="22d77573-274f-4c8d-a95b-ea8e38e949f9" providerId="ADAL" clId="{6803C5CE-E115-4DF2-86FF-3AAE2538CF55}" dt="2022-09-12T15:28:30.039" v="78" actId="14100"/>
          <ac:cxnSpMkLst>
            <pc:docMk/>
            <pc:sldMk cId="3446076558" sldId="282"/>
            <ac:cxnSpMk id="27" creationId="{7FF6B0C2-9051-4E6F-AD55-0D04A96E556E}"/>
          </ac:cxnSpMkLst>
        </pc:cxnChg>
      </pc:sldChg>
      <pc:sldChg chg="addSp delSp modSp add del mod modAnim addCm">
        <pc:chgData name="Mitchell, Mark Dr (People-AFPSp-Covenant 3)" userId="22d77573-274f-4c8d-a95b-ea8e38e949f9" providerId="ADAL" clId="{6803C5CE-E115-4DF2-86FF-3AAE2538CF55}" dt="2022-09-13T14:13:02.479" v="266" actId="14100"/>
        <pc:sldMkLst>
          <pc:docMk/>
          <pc:sldMk cId="2809160663" sldId="309"/>
        </pc:sldMkLst>
        <pc:spChg chg="add del mod ord">
          <ac:chgData name="Mitchell, Mark Dr (People-AFPSp-Covenant 3)" userId="22d77573-274f-4c8d-a95b-ea8e38e949f9" providerId="ADAL" clId="{6803C5CE-E115-4DF2-86FF-3AAE2538CF55}" dt="2022-09-13T13:34:52.094" v="234" actId="478"/>
          <ac:spMkLst>
            <pc:docMk/>
            <pc:sldMk cId="2809160663" sldId="309"/>
            <ac:spMk id="8" creationId="{23012F58-6D5F-44B2-A032-0D34DD5AFA49}"/>
          </ac:spMkLst>
        </pc:spChg>
        <pc:spChg chg="mod">
          <ac:chgData name="Mitchell, Mark Dr (People-AFPSp-Covenant 3)" userId="22d77573-274f-4c8d-a95b-ea8e38e949f9" providerId="ADAL" clId="{6803C5CE-E115-4DF2-86FF-3AAE2538CF55}" dt="2022-09-13T13:34:31.676" v="229" actId="1076"/>
          <ac:spMkLst>
            <pc:docMk/>
            <pc:sldMk cId="2809160663" sldId="309"/>
            <ac:spMk id="21" creationId="{97E02368-BF46-4422-BD55-920166755677}"/>
          </ac:spMkLst>
        </pc:spChg>
        <pc:spChg chg="mod ord">
          <ac:chgData name="Mitchell, Mark Dr (People-AFPSp-Covenant 3)" userId="22d77573-274f-4c8d-a95b-ea8e38e949f9" providerId="ADAL" clId="{6803C5CE-E115-4DF2-86FF-3AAE2538CF55}" dt="2022-09-13T14:11:23.199" v="264" actId="1076"/>
          <ac:spMkLst>
            <pc:docMk/>
            <pc:sldMk cId="2809160663" sldId="309"/>
            <ac:spMk id="23" creationId="{D10E734A-1C5B-4E90-8591-7E5330DA2A84}"/>
          </ac:spMkLst>
        </pc:spChg>
        <pc:spChg chg="add del mod topLvl">
          <ac:chgData name="Mitchell, Mark Dr (People-AFPSp-Covenant 3)" userId="22d77573-274f-4c8d-a95b-ea8e38e949f9" providerId="ADAL" clId="{6803C5CE-E115-4DF2-86FF-3AAE2538CF55}" dt="2022-09-13T14:08:26.743" v="258" actId="478"/>
          <ac:spMkLst>
            <pc:docMk/>
            <pc:sldMk cId="2809160663" sldId="309"/>
            <ac:spMk id="33" creationId="{58BC2EB5-F6CF-4DE3-9763-58A834791929}"/>
          </ac:spMkLst>
        </pc:spChg>
        <pc:spChg chg="add del mod topLvl">
          <ac:chgData name="Mitchell, Mark Dr (People-AFPSp-Covenant 3)" userId="22d77573-274f-4c8d-a95b-ea8e38e949f9" providerId="ADAL" clId="{6803C5CE-E115-4DF2-86FF-3AAE2538CF55}" dt="2022-09-13T14:08:24.734" v="257" actId="1076"/>
          <ac:spMkLst>
            <pc:docMk/>
            <pc:sldMk cId="2809160663" sldId="309"/>
            <ac:spMk id="34" creationId="{E3CAA9C5-A922-4E12-A891-FDA04888DF00}"/>
          </ac:spMkLst>
        </pc:spChg>
        <pc:spChg chg="mod">
          <ac:chgData name="Mitchell, Mark Dr (People-AFPSp-Covenant 3)" userId="22d77573-274f-4c8d-a95b-ea8e38e949f9" providerId="ADAL" clId="{6803C5CE-E115-4DF2-86FF-3AAE2538CF55}" dt="2022-09-13T14:13:02.479" v="266" actId="14100"/>
          <ac:spMkLst>
            <pc:docMk/>
            <pc:sldMk cId="2809160663" sldId="309"/>
            <ac:spMk id="43" creationId="{C3D6504A-2556-4AD0-A93F-3C9CBC3374B4}"/>
          </ac:spMkLst>
        </pc:spChg>
        <pc:spChg chg="mod">
          <ac:chgData name="Mitchell, Mark Dr (People-AFPSp-Covenant 3)" userId="22d77573-274f-4c8d-a95b-ea8e38e949f9" providerId="ADAL" clId="{6803C5CE-E115-4DF2-86FF-3AAE2538CF55}" dt="2022-09-13T13:36:01.732" v="247" actId="14100"/>
          <ac:spMkLst>
            <pc:docMk/>
            <pc:sldMk cId="2809160663" sldId="309"/>
            <ac:spMk id="45" creationId="{E75D6F8F-10E6-4AAF-83B0-6AD59F9FB4AE}"/>
          </ac:spMkLst>
        </pc:spChg>
        <pc:spChg chg="mod">
          <ac:chgData name="Mitchell, Mark Dr (People-AFPSp-Covenant 3)" userId="22d77573-274f-4c8d-a95b-ea8e38e949f9" providerId="ADAL" clId="{6803C5CE-E115-4DF2-86FF-3AAE2538CF55}" dt="2022-09-13T13:35:47.308" v="245" actId="14100"/>
          <ac:spMkLst>
            <pc:docMk/>
            <pc:sldMk cId="2809160663" sldId="309"/>
            <ac:spMk id="46" creationId="{F770D9FA-1F01-4916-9B73-03B31E9A9236}"/>
          </ac:spMkLst>
        </pc:spChg>
        <pc:grpChg chg="mod ord">
          <ac:chgData name="Mitchell, Mark Dr (People-AFPSp-Covenant 3)" userId="22d77573-274f-4c8d-a95b-ea8e38e949f9" providerId="ADAL" clId="{6803C5CE-E115-4DF2-86FF-3AAE2538CF55}" dt="2022-09-13T14:11:36.782" v="265" actId="14100"/>
          <ac:grpSpMkLst>
            <pc:docMk/>
            <pc:sldMk cId="2809160663" sldId="309"/>
            <ac:grpSpMk id="19" creationId="{DE569A5F-3FAE-486B-B27A-3E6F5DC4044E}"/>
          </ac:grpSpMkLst>
        </pc:grpChg>
        <pc:grpChg chg="mod ord">
          <ac:chgData name="Mitchell, Mark Dr (People-AFPSp-Covenant 3)" userId="22d77573-274f-4c8d-a95b-ea8e38e949f9" providerId="ADAL" clId="{6803C5CE-E115-4DF2-86FF-3AAE2538CF55}" dt="2022-09-13T13:35:10.005" v="237" actId="1076"/>
          <ac:grpSpMkLst>
            <pc:docMk/>
            <pc:sldMk cId="2809160663" sldId="309"/>
            <ac:grpSpMk id="25" creationId="{84DB7B52-1055-492E-8796-7CFD9A036A69}"/>
          </ac:grpSpMkLst>
        </pc:grpChg>
        <pc:grpChg chg="del mod ord">
          <ac:chgData name="Mitchell, Mark Dr (People-AFPSp-Covenant 3)" userId="22d77573-274f-4c8d-a95b-ea8e38e949f9" providerId="ADAL" clId="{6803C5CE-E115-4DF2-86FF-3AAE2538CF55}" dt="2022-09-13T14:08:05.409" v="253" actId="165"/>
          <ac:grpSpMkLst>
            <pc:docMk/>
            <pc:sldMk cId="2809160663" sldId="309"/>
            <ac:grpSpMk id="32" creationId="{BE7BAF5A-5D77-40D2-8924-BAB1CAABCC75}"/>
          </ac:grpSpMkLst>
        </pc:grpChg>
        <pc:grpChg chg="mod ord">
          <ac:chgData name="Mitchell, Mark Dr (People-AFPSp-Covenant 3)" userId="22d77573-274f-4c8d-a95b-ea8e38e949f9" providerId="ADAL" clId="{6803C5CE-E115-4DF2-86FF-3AAE2538CF55}" dt="2022-09-13T13:35:31.037" v="241" actId="14100"/>
          <ac:grpSpMkLst>
            <pc:docMk/>
            <pc:sldMk cId="2809160663" sldId="309"/>
            <ac:grpSpMk id="41" creationId="{9BC35A81-8F6E-4CDE-BF94-302FCC104485}"/>
          </ac:grpSpMkLst>
        </pc:grpChg>
        <pc:grpChg chg="mod ord">
          <ac:chgData name="Mitchell, Mark Dr (People-AFPSp-Covenant 3)" userId="22d77573-274f-4c8d-a95b-ea8e38e949f9" providerId="ADAL" clId="{6803C5CE-E115-4DF2-86FF-3AAE2538CF55}" dt="2022-09-13T13:36:13.316" v="252" actId="1076"/>
          <ac:grpSpMkLst>
            <pc:docMk/>
            <pc:sldMk cId="2809160663" sldId="309"/>
            <ac:grpSpMk id="44" creationId="{14CC1B44-B7B8-44F0-B0B1-1D1E0E06C810}"/>
          </ac:grpSpMkLst>
        </pc:grpChg>
        <pc:picChg chg="add mod ord modCrop">
          <ac:chgData name="Mitchell, Mark Dr (People-AFPSp-Covenant 3)" userId="22d77573-274f-4c8d-a95b-ea8e38e949f9" providerId="ADAL" clId="{6803C5CE-E115-4DF2-86FF-3AAE2538CF55}" dt="2022-09-13T14:09:16.887" v="260" actId="1076"/>
          <ac:picMkLst>
            <pc:docMk/>
            <pc:sldMk cId="2809160663" sldId="309"/>
            <ac:picMk id="3" creationId="{04ADCBC3-CDDE-4A8D-9E9F-7BC676CD929D}"/>
          </ac:picMkLst>
        </pc:picChg>
        <pc:picChg chg="add mod modCrop">
          <ac:chgData name="Mitchell, Mark Dr (People-AFPSp-Covenant 3)" userId="22d77573-274f-4c8d-a95b-ea8e38e949f9" providerId="ADAL" clId="{6803C5CE-E115-4DF2-86FF-3AAE2538CF55}" dt="2022-09-13T13:31:22.108" v="209" actId="1076"/>
          <ac:picMkLst>
            <pc:docMk/>
            <pc:sldMk cId="2809160663" sldId="309"/>
            <ac:picMk id="5" creationId="{21A96532-AB94-438F-A1E8-5368EF127DF1}"/>
          </ac:picMkLst>
        </pc:picChg>
        <pc:picChg chg="add mod modCrop">
          <ac:chgData name="Mitchell, Mark Dr (People-AFPSp-Covenant 3)" userId="22d77573-274f-4c8d-a95b-ea8e38e949f9" providerId="ADAL" clId="{6803C5CE-E115-4DF2-86FF-3AAE2538CF55}" dt="2022-09-13T14:09:24.110" v="261" actId="1076"/>
          <ac:picMkLst>
            <pc:docMk/>
            <pc:sldMk cId="2809160663" sldId="309"/>
            <ac:picMk id="7" creationId="{2F30E1DD-AE0B-40D2-A92B-E595E35CAAC0}"/>
          </ac:picMkLst>
        </pc:picChg>
        <pc:picChg chg="del">
          <ac:chgData name="Mitchell, Mark Dr (People-AFPSp-Covenant 3)" userId="22d77573-274f-4c8d-a95b-ea8e38e949f9" providerId="ADAL" clId="{6803C5CE-E115-4DF2-86FF-3AAE2538CF55}" dt="2022-09-13T13:29:54.555" v="189" actId="478"/>
          <ac:picMkLst>
            <pc:docMk/>
            <pc:sldMk cId="2809160663" sldId="309"/>
            <ac:picMk id="27" creationId="{8B76B92B-A02B-4438-B591-01702139B6A8}"/>
          </ac:picMkLst>
        </pc:picChg>
      </pc:sldChg>
      <pc:sldChg chg="addSp delSp modSp mod addAnim delAnim modAnim">
        <pc:chgData name="Mitchell, Mark Dr (People-AFPSp-Covenant 3)" userId="22d77573-274f-4c8d-a95b-ea8e38e949f9" providerId="ADAL" clId="{6803C5CE-E115-4DF2-86FF-3AAE2538CF55}" dt="2022-09-13T14:33:31.165" v="298" actId="1076"/>
        <pc:sldMkLst>
          <pc:docMk/>
          <pc:sldMk cId="2651087308" sldId="338"/>
        </pc:sldMkLst>
        <pc:spChg chg="add del mod">
          <ac:chgData name="Mitchell, Mark Dr (People-AFPSp-Covenant 3)" userId="22d77573-274f-4c8d-a95b-ea8e38e949f9" providerId="ADAL" clId="{6803C5CE-E115-4DF2-86FF-3AAE2538CF55}" dt="2022-09-13T14:27:33.039" v="285" actId="478"/>
          <ac:spMkLst>
            <pc:docMk/>
            <pc:sldMk cId="2651087308" sldId="338"/>
            <ac:spMk id="4" creationId="{97638DC0-31F9-4171-B308-A84FCB163089}"/>
          </ac:spMkLst>
        </pc:spChg>
        <pc:spChg chg="add del mod">
          <ac:chgData name="Mitchell, Mark Dr (People-AFPSp-Covenant 3)" userId="22d77573-274f-4c8d-a95b-ea8e38e949f9" providerId="ADAL" clId="{6803C5CE-E115-4DF2-86FF-3AAE2538CF55}" dt="2022-09-13T14:29:00.841" v="290" actId="478"/>
          <ac:spMkLst>
            <pc:docMk/>
            <pc:sldMk cId="2651087308" sldId="338"/>
            <ac:spMk id="7" creationId="{2ACD8C47-1FD7-42EB-BDA9-48A673EDA2F5}"/>
          </ac:spMkLst>
        </pc:spChg>
        <pc:spChg chg="add del mod">
          <ac:chgData name="Mitchell, Mark Dr (People-AFPSp-Covenant 3)" userId="22d77573-274f-4c8d-a95b-ea8e38e949f9" providerId="ADAL" clId="{6803C5CE-E115-4DF2-86FF-3AAE2538CF55}" dt="2022-09-13T14:27:38.770" v="287" actId="478"/>
          <ac:spMkLst>
            <pc:docMk/>
            <pc:sldMk cId="2651087308" sldId="338"/>
            <ac:spMk id="10" creationId="{F9CE26AF-6366-42AA-8B6B-DDF83BDF3F30}"/>
          </ac:spMkLst>
        </pc:spChg>
        <pc:spChg chg="mod">
          <ac:chgData name="Mitchell, Mark Dr (People-AFPSp-Covenant 3)" userId="22d77573-274f-4c8d-a95b-ea8e38e949f9" providerId="ADAL" clId="{6803C5CE-E115-4DF2-86FF-3AAE2538CF55}" dt="2022-09-13T14:33:31.165" v="298" actId="1076"/>
          <ac:spMkLst>
            <pc:docMk/>
            <pc:sldMk cId="2651087308" sldId="338"/>
            <ac:spMk id="13" creationId="{16B2BFA5-B0D3-43C5-85FD-84FE33F3A843}"/>
          </ac:spMkLst>
        </pc:spChg>
        <pc:spChg chg="mod">
          <ac:chgData name="Mitchell, Mark Dr (People-AFPSp-Covenant 3)" userId="22d77573-274f-4c8d-a95b-ea8e38e949f9" providerId="ADAL" clId="{6803C5CE-E115-4DF2-86FF-3AAE2538CF55}" dt="2022-09-13T14:33:26.626" v="297" actId="1076"/>
          <ac:spMkLst>
            <pc:docMk/>
            <pc:sldMk cId="2651087308" sldId="338"/>
            <ac:spMk id="14" creationId="{EB604E28-5FF8-435E-91D1-5597BD55B19E}"/>
          </ac:spMkLst>
        </pc:spChg>
        <pc:spChg chg="add mod">
          <ac:chgData name="Mitchell, Mark Dr (People-AFPSp-Covenant 3)" userId="22d77573-274f-4c8d-a95b-ea8e38e949f9" providerId="ADAL" clId="{6803C5CE-E115-4DF2-86FF-3AAE2538CF55}" dt="2022-09-13T14:33:26.626" v="297" actId="1076"/>
          <ac:spMkLst>
            <pc:docMk/>
            <pc:sldMk cId="2651087308" sldId="338"/>
            <ac:spMk id="15" creationId="{8C15A47D-A498-4317-9761-A02CDAD8E265}"/>
          </ac:spMkLst>
        </pc:spChg>
      </pc:sldChg>
      <pc:sldChg chg="modSp mod">
        <pc:chgData name="Mitchell, Mark Dr (People-AFPSp-Covenant 3)" userId="22d77573-274f-4c8d-a95b-ea8e38e949f9" providerId="ADAL" clId="{6803C5CE-E115-4DF2-86FF-3AAE2538CF55}" dt="2022-09-12T14:52:20.622" v="48" actId="20577"/>
        <pc:sldMkLst>
          <pc:docMk/>
          <pc:sldMk cId="4112617677" sldId="345"/>
        </pc:sldMkLst>
        <pc:spChg chg="mod">
          <ac:chgData name="Mitchell, Mark Dr (People-AFPSp-Covenant 3)" userId="22d77573-274f-4c8d-a95b-ea8e38e949f9" providerId="ADAL" clId="{6803C5CE-E115-4DF2-86FF-3AAE2538CF55}" dt="2022-09-12T14:52:20.622" v="48" actId="20577"/>
          <ac:spMkLst>
            <pc:docMk/>
            <pc:sldMk cId="4112617677" sldId="345"/>
            <ac:spMk id="2" creationId="{8FC25498-4AB7-4F42-A01A-53CD11BFED1B}"/>
          </ac:spMkLst>
        </pc:spChg>
      </pc:sldChg>
      <pc:sldChg chg="addSp modSp mod modAnim">
        <pc:chgData name="Mitchell, Mark Dr (People-AFPSp-Covenant 3)" userId="22d77573-274f-4c8d-a95b-ea8e38e949f9" providerId="ADAL" clId="{6803C5CE-E115-4DF2-86FF-3AAE2538CF55}" dt="2022-09-13T13:07:05.687" v="185" actId="404"/>
        <pc:sldMkLst>
          <pc:docMk/>
          <pc:sldMk cId="273353910" sldId="356"/>
        </pc:sldMkLst>
        <pc:spChg chg="mod">
          <ac:chgData name="Mitchell, Mark Dr (People-AFPSp-Covenant 3)" userId="22d77573-274f-4c8d-a95b-ea8e38e949f9" providerId="ADAL" clId="{6803C5CE-E115-4DF2-86FF-3AAE2538CF55}" dt="2022-09-13T12:58:19.952" v="116" actId="20577"/>
          <ac:spMkLst>
            <pc:docMk/>
            <pc:sldMk cId="273353910" sldId="356"/>
            <ac:spMk id="2" creationId="{8FC25498-4AB7-4F42-A01A-53CD11BFED1B}"/>
          </ac:spMkLst>
        </pc:spChg>
        <pc:spChg chg="add mod">
          <ac:chgData name="Mitchell, Mark Dr (People-AFPSp-Covenant 3)" userId="22d77573-274f-4c8d-a95b-ea8e38e949f9" providerId="ADAL" clId="{6803C5CE-E115-4DF2-86FF-3AAE2538CF55}" dt="2022-09-13T13:03:33.769" v="162" actId="115"/>
          <ac:spMkLst>
            <pc:docMk/>
            <pc:sldMk cId="273353910" sldId="356"/>
            <ac:spMk id="3" creationId="{98DB7402-8A78-4D09-81C0-9FB31EB7EC86}"/>
          </ac:spMkLst>
        </pc:spChg>
        <pc:spChg chg="mod">
          <ac:chgData name="Mitchell, Mark Dr (People-AFPSp-Covenant 3)" userId="22d77573-274f-4c8d-a95b-ea8e38e949f9" providerId="ADAL" clId="{6803C5CE-E115-4DF2-86FF-3AAE2538CF55}" dt="2022-09-13T13:07:05.687" v="185" actId="404"/>
          <ac:spMkLst>
            <pc:docMk/>
            <pc:sldMk cId="273353910" sldId="356"/>
            <ac:spMk id="10" creationId="{AE2B8B22-27AB-4391-8D5A-B6DF71AF1FCC}"/>
          </ac:spMkLst>
        </pc:spChg>
        <pc:spChg chg="mod">
          <ac:chgData name="Mitchell, Mark Dr (People-AFPSp-Covenant 3)" userId="22d77573-274f-4c8d-a95b-ea8e38e949f9" providerId="ADAL" clId="{6803C5CE-E115-4DF2-86FF-3AAE2538CF55}" dt="2022-09-13T13:05:29.010" v="181" actId="164"/>
          <ac:spMkLst>
            <pc:docMk/>
            <pc:sldMk cId="273353910" sldId="356"/>
            <ac:spMk id="12" creationId="{536D92B5-E463-4839-9EF5-DBA61AA94BA8}"/>
          </ac:spMkLst>
        </pc:spChg>
        <pc:spChg chg="mod">
          <ac:chgData name="Mitchell, Mark Dr (People-AFPSp-Covenant 3)" userId="22d77573-274f-4c8d-a95b-ea8e38e949f9" providerId="ADAL" clId="{6803C5CE-E115-4DF2-86FF-3AAE2538CF55}" dt="2022-09-13T13:05:29.010" v="181" actId="164"/>
          <ac:spMkLst>
            <pc:docMk/>
            <pc:sldMk cId="273353910" sldId="356"/>
            <ac:spMk id="14" creationId="{0DA06386-9E1C-4EFA-9FD0-8D0E96FB872C}"/>
          </ac:spMkLst>
        </pc:spChg>
        <pc:spChg chg="mod">
          <ac:chgData name="Mitchell, Mark Dr (People-AFPSp-Covenant 3)" userId="22d77573-274f-4c8d-a95b-ea8e38e949f9" providerId="ADAL" clId="{6803C5CE-E115-4DF2-86FF-3AAE2538CF55}" dt="2022-09-13T13:05:29.010" v="181" actId="164"/>
          <ac:spMkLst>
            <pc:docMk/>
            <pc:sldMk cId="273353910" sldId="356"/>
            <ac:spMk id="16" creationId="{788EC73A-6DBD-4B36-9A87-E2B8D650646C}"/>
          </ac:spMkLst>
        </pc:spChg>
        <pc:spChg chg="mod">
          <ac:chgData name="Mitchell, Mark Dr (People-AFPSp-Covenant 3)" userId="22d77573-274f-4c8d-a95b-ea8e38e949f9" providerId="ADAL" clId="{6803C5CE-E115-4DF2-86FF-3AAE2538CF55}" dt="2022-09-13T13:05:29.010" v="181" actId="164"/>
          <ac:spMkLst>
            <pc:docMk/>
            <pc:sldMk cId="273353910" sldId="356"/>
            <ac:spMk id="17" creationId="{4206F6B3-138F-4A7A-B987-409B94F25979}"/>
          </ac:spMkLst>
        </pc:spChg>
        <pc:spChg chg="add mod">
          <ac:chgData name="Mitchell, Mark Dr (People-AFPSp-Covenant 3)" userId="22d77573-274f-4c8d-a95b-ea8e38e949f9" providerId="ADAL" clId="{6803C5CE-E115-4DF2-86FF-3AAE2538CF55}" dt="2022-09-13T13:05:29.010" v="181" actId="164"/>
          <ac:spMkLst>
            <pc:docMk/>
            <pc:sldMk cId="273353910" sldId="356"/>
            <ac:spMk id="18" creationId="{80A3A729-3F62-4AC5-B164-86CF8DAE5E7F}"/>
          </ac:spMkLst>
        </pc:spChg>
        <pc:spChg chg="mod">
          <ac:chgData name="Mitchell, Mark Dr (People-AFPSp-Covenant 3)" userId="22d77573-274f-4c8d-a95b-ea8e38e949f9" providerId="ADAL" clId="{6803C5CE-E115-4DF2-86FF-3AAE2538CF55}" dt="2022-09-13T13:05:29.010" v="181" actId="164"/>
          <ac:spMkLst>
            <pc:docMk/>
            <pc:sldMk cId="273353910" sldId="356"/>
            <ac:spMk id="22" creationId="{18219A35-A4BE-478E-A9A6-02AF4EEE6FCC}"/>
          </ac:spMkLst>
        </pc:spChg>
        <pc:spChg chg="mod">
          <ac:chgData name="Mitchell, Mark Dr (People-AFPSp-Covenant 3)" userId="22d77573-274f-4c8d-a95b-ea8e38e949f9" providerId="ADAL" clId="{6803C5CE-E115-4DF2-86FF-3AAE2538CF55}" dt="2022-09-13T13:05:29.010" v="181" actId="164"/>
          <ac:spMkLst>
            <pc:docMk/>
            <pc:sldMk cId="273353910" sldId="356"/>
            <ac:spMk id="23" creationId="{EA602412-8ADD-4824-8038-3D9963857002}"/>
          </ac:spMkLst>
        </pc:spChg>
        <pc:spChg chg="mod">
          <ac:chgData name="Mitchell, Mark Dr (People-AFPSp-Covenant 3)" userId="22d77573-274f-4c8d-a95b-ea8e38e949f9" providerId="ADAL" clId="{6803C5CE-E115-4DF2-86FF-3AAE2538CF55}" dt="2022-09-13T13:05:29.010" v="181" actId="164"/>
          <ac:spMkLst>
            <pc:docMk/>
            <pc:sldMk cId="273353910" sldId="356"/>
            <ac:spMk id="24" creationId="{B8F43CB0-F3C6-4D42-ADC7-F986F09FAB59}"/>
          </ac:spMkLst>
        </pc:spChg>
        <pc:spChg chg="mod">
          <ac:chgData name="Mitchell, Mark Dr (People-AFPSp-Covenant 3)" userId="22d77573-274f-4c8d-a95b-ea8e38e949f9" providerId="ADAL" clId="{6803C5CE-E115-4DF2-86FF-3AAE2538CF55}" dt="2022-09-13T13:05:29.010" v="181" actId="164"/>
          <ac:spMkLst>
            <pc:docMk/>
            <pc:sldMk cId="273353910" sldId="356"/>
            <ac:spMk id="25" creationId="{C9A38BF8-56C5-463B-9011-6E705CEEE1DC}"/>
          </ac:spMkLst>
        </pc:spChg>
        <pc:spChg chg="mod">
          <ac:chgData name="Mitchell, Mark Dr (People-AFPSp-Covenant 3)" userId="22d77573-274f-4c8d-a95b-ea8e38e949f9" providerId="ADAL" clId="{6803C5CE-E115-4DF2-86FF-3AAE2538CF55}" dt="2022-09-13T13:05:29.010" v="181" actId="164"/>
          <ac:spMkLst>
            <pc:docMk/>
            <pc:sldMk cId="273353910" sldId="356"/>
            <ac:spMk id="26" creationId="{624D0D89-F6F7-4B6A-93F3-365262B77309}"/>
          </ac:spMkLst>
        </pc:spChg>
        <pc:grpChg chg="add mod">
          <ac:chgData name="Mitchell, Mark Dr (People-AFPSp-Covenant 3)" userId="22d77573-274f-4c8d-a95b-ea8e38e949f9" providerId="ADAL" clId="{6803C5CE-E115-4DF2-86FF-3AAE2538CF55}" dt="2022-09-13T13:05:29.010" v="181" actId="164"/>
          <ac:grpSpMkLst>
            <pc:docMk/>
            <pc:sldMk cId="273353910" sldId="356"/>
            <ac:grpSpMk id="4" creationId="{36896837-1527-41FD-9908-5A5E289613B1}"/>
          </ac:grpSpMkLst>
        </pc:grpChg>
      </pc:sldChg>
      <pc:sldChg chg="modSp mod">
        <pc:chgData name="Mitchell, Mark Dr (People-AFPSp-Covenant 3)" userId="22d77573-274f-4c8d-a95b-ea8e38e949f9" providerId="ADAL" clId="{6803C5CE-E115-4DF2-86FF-3AAE2538CF55}" dt="2022-09-12T14:52:36.189" v="58" actId="20577"/>
        <pc:sldMkLst>
          <pc:docMk/>
          <pc:sldMk cId="2117881404" sldId="357"/>
        </pc:sldMkLst>
        <pc:spChg chg="mod">
          <ac:chgData name="Mitchell, Mark Dr (People-AFPSp-Covenant 3)" userId="22d77573-274f-4c8d-a95b-ea8e38e949f9" providerId="ADAL" clId="{6803C5CE-E115-4DF2-86FF-3AAE2538CF55}" dt="2022-09-12T14:52:36.189" v="58" actId="20577"/>
          <ac:spMkLst>
            <pc:docMk/>
            <pc:sldMk cId="2117881404" sldId="357"/>
            <ac:spMk id="2" creationId="{8FC25498-4AB7-4F42-A01A-53CD11BFED1B}"/>
          </ac:spMkLst>
        </pc:spChg>
      </pc:sldChg>
      <pc:sldChg chg="mod modShow">
        <pc:chgData name="Mitchell, Mark Dr (People-AFPSp-Covenant 3)" userId="22d77573-274f-4c8d-a95b-ea8e38e949f9" providerId="ADAL" clId="{6803C5CE-E115-4DF2-86FF-3AAE2538CF55}" dt="2022-09-13T14:19:00.943" v="267" actId="729"/>
        <pc:sldMkLst>
          <pc:docMk/>
          <pc:sldMk cId="4230913117" sldId="360"/>
        </pc:sldMkLst>
      </pc:sldChg>
      <pc:sldChg chg="modSp mod">
        <pc:chgData name="Mitchell, Mark Dr (People-AFPSp-Covenant 3)" userId="22d77573-274f-4c8d-a95b-ea8e38e949f9" providerId="ADAL" clId="{6803C5CE-E115-4DF2-86FF-3AAE2538CF55}" dt="2022-09-12T14:52:30.373" v="52" actId="20577"/>
        <pc:sldMkLst>
          <pc:docMk/>
          <pc:sldMk cId="1888544088" sldId="361"/>
        </pc:sldMkLst>
        <pc:spChg chg="mod">
          <ac:chgData name="Mitchell, Mark Dr (People-AFPSp-Covenant 3)" userId="22d77573-274f-4c8d-a95b-ea8e38e949f9" providerId="ADAL" clId="{6803C5CE-E115-4DF2-86FF-3AAE2538CF55}" dt="2022-09-12T14:52:30.373" v="52" actId="20577"/>
          <ac:spMkLst>
            <pc:docMk/>
            <pc:sldMk cId="1888544088" sldId="361"/>
            <ac:spMk id="2" creationId="{8FC25498-4AB7-4F42-A01A-53CD11BFED1B}"/>
          </ac:spMkLst>
        </pc:spChg>
      </pc:sldChg>
      <pc:sldChg chg="add mod modShow">
        <pc:chgData name="Mitchell, Mark Dr (People-AFPSp-Covenant 3)" userId="22d77573-274f-4c8d-a95b-ea8e38e949f9" providerId="ADAL" clId="{6803C5CE-E115-4DF2-86FF-3AAE2538CF55}" dt="2022-09-16T10:30:16.021" v="339" actId="729"/>
        <pc:sldMkLst>
          <pc:docMk/>
          <pc:sldMk cId="2680091465" sldId="362"/>
        </pc:sldMkLst>
      </pc:sldChg>
      <pc:sldChg chg="addSp delSp modSp add mod modShow">
        <pc:chgData name="Mitchell, Mark Dr (People-AFPSp-Covenant 3)" userId="22d77573-274f-4c8d-a95b-ea8e38e949f9" providerId="ADAL" clId="{6803C5CE-E115-4DF2-86FF-3AAE2538CF55}" dt="2022-09-16T10:30:37.096" v="342" actId="1076"/>
        <pc:sldMkLst>
          <pc:docMk/>
          <pc:sldMk cId="3561067326" sldId="363"/>
        </pc:sldMkLst>
        <pc:spChg chg="mod ord">
          <ac:chgData name="Mitchell, Mark Dr (People-AFPSp-Covenant 3)" userId="22d77573-274f-4c8d-a95b-ea8e38e949f9" providerId="ADAL" clId="{6803C5CE-E115-4DF2-86FF-3AAE2538CF55}" dt="2022-09-16T10:28:13.991" v="331" actId="1076"/>
          <ac:spMkLst>
            <pc:docMk/>
            <pc:sldMk cId="3561067326" sldId="363"/>
            <ac:spMk id="34" creationId="{E3CAA9C5-A922-4E12-A891-FDA04888DF00}"/>
          </ac:spMkLst>
        </pc:spChg>
        <pc:spChg chg="mod">
          <ac:chgData name="Mitchell, Mark Dr (People-AFPSp-Covenant 3)" userId="22d77573-274f-4c8d-a95b-ea8e38e949f9" providerId="ADAL" clId="{6803C5CE-E115-4DF2-86FF-3AAE2538CF55}" dt="2022-09-16T10:27:23.022" v="323" actId="14100"/>
          <ac:spMkLst>
            <pc:docMk/>
            <pc:sldMk cId="3561067326" sldId="363"/>
            <ac:spMk id="46" creationId="{F770D9FA-1F01-4916-9B73-03B31E9A9236}"/>
          </ac:spMkLst>
        </pc:spChg>
        <pc:grpChg chg="mod ord">
          <ac:chgData name="Mitchell, Mark Dr (People-AFPSp-Covenant 3)" userId="22d77573-274f-4c8d-a95b-ea8e38e949f9" providerId="ADAL" clId="{6803C5CE-E115-4DF2-86FF-3AAE2538CF55}" dt="2022-09-16T10:28:34.615" v="335" actId="1076"/>
          <ac:grpSpMkLst>
            <pc:docMk/>
            <pc:sldMk cId="3561067326" sldId="363"/>
            <ac:grpSpMk id="19" creationId="{DE569A5F-3FAE-486B-B27A-3E6F5DC4044E}"/>
          </ac:grpSpMkLst>
        </pc:grpChg>
        <pc:grpChg chg="mod ord">
          <ac:chgData name="Mitchell, Mark Dr (People-AFPSp-Covenant 3)" userId="22d77573-274f-4c8d-a95b-ea8e38e949f9" providerId="ADAL" clId="{6803C5CE-E115-4DF2-86FF-3AAE2538CF55}" dt="2022-09-16T10:27:49.543" v="327" actId="14100"/>
          <ac:grpSpMkLst>
            <pc:docMk/>
            <pc:sldMk cId="3561067326" sldId="363"/>
            <ac:grpSpMk id="25" creationId="{84DB7B52-1055-492E-8796-7CFD9A036A69}"/>
          </ac:grpSpMkLst>
        </pc:grpChg>
        <pc:grpChg chg="mod ord">
          <ac:chgData name="Mitchell, Mark Dr (People-AFPSp-Covenant 3)" userId="22d77573-274f-4c8d-a95b-ea8e38e949f9" providerId="ADAL" clId="{6803C5CE-E115-4DF2-86FF-3AAE2538CF55}" dt="2022-09-16T10:30:37.096" v="342" actId="1076"/>
          <ac:grpSpMkLst>
            <pc:docMk/>
            <pc:sldMk cId="3561067326" sldId="363"/>
            <ac:grpSpMk id="41" creationId="{9BC35A81-8F6E-4CDE-BF94-302FCC104485}"/>
          </ac:grpSpMkLst>
        </pc:grpChg>
        <pc:grpChg chg="mod">
          <ac:chgData name="Mitchell, Mark Dr (People-AFPSp-Covenant 3)" userId="22d77573-274f-4c8d-a95b-ea8e38e949f9" providerId="ADAL" clId="{6803C5CE-E115-4DF2-86FF-3AAE2538CF55}" dt="2022-09-16T10:30:33.293" v="341" actId="1076"/>
          <ac:grpSpMkLst>
            <pc:docMk/>
            <pc:sldMk cId="3561067326" sldId="363"/>
            <ac:grpSpMk id="44" creationId="{14CC1B44-B7B8-44F0-B0B1-1D1E0E06C810}"/>
          </ac:grpSpMkLst>
        </pc:grpChg>
        <pc:picChg chg="del mod">
          <ac:chgData name="Mitchell, Mark Dr (People-AFPSp-Covenant 3)" userId="22d77573-274f-4c8d-a95b-ea8e38e949f9" providerId="ADAL" clId="{6803C5CE-E115-4DF2-86FF-3AAE2538CF55}" dt="2022-09-16T10:24:27.823" v="301" actId="478"/>
          <ac:picMkLst>
            <pc:docMk/>
            <pc:sldMk cId="3561067326" sldId="363"/>
            <ac:picMk id="3" creationId="{04ADCBC3-CDDE-4A8D-9E9F-7BC676CD929D}"/>
          </ac:picMkLst>
        </pc:picChg>
        <pc:picChg chg="add mod ord modCrop">
          <ac:chgData name="Mitchell, Mark Dr (People-AFPSp-Covenant 3)" userId="22d77573-274f-4c8d-a95b-ea8e38e949f9" providerId="ADAL" clId="{6803C5CE-E115-4DF2-86FF-3AAE2538CF55}" dt="2022-09-16T10:28:27.511" v="334" actId="1076"/>
          <ac:picMkLst>
            <pc:docMk/>
            <pc:sldMk cId="3561067326" sldId="363"/>
            <ac:picMk id="4" creationId="{739BD92F-170C-47CE-BB56-666E79BD2FB2}"/>
          </ac:picMkLst>
        </pc:picChg>
        <pc:picChg chg="del">
          <ac:chgData name="Mitchell, Mark Dr (People-AFPSp-Covenant 3)" userId="22d77573-274f-4c8d-a95b-ea8e38e949f9" providerId="ADAL" clId="{6803C5CE-E115-4DF2-86FF-3AAE2538CF55}" dt="2022-09-16T10:24:29.873" v="302" actId="478"/>
          <ac:picMkLst>
            <pc:docMk/>
            <pc:sldMk cId="3561067326" sldId="363"/>
            <ac:picMk id="5" creationId="{21A96532-AB94-438F-A1E8-5368EF127DF1}"/>
          </ac:picMkLst>
        </pc:picChg>
        <pc:picChg chg="del">
          <ac:chgData name="Mitchell, Mark Dr (People-AFPSp-Covenant 3)" userId="22d77573-274f-4c8d-a95b-ea8e38e949f9" providerId="ADAL" clId="{6803C5CE-E115-4DF2-86FF-3AAE2538CF55}" dt="2022-09-16T10:24:31.795" v="303" actId="478"/>
          <ac:picMkLst>
            <pc:docMk/>
            <pc:sldMk cId="3561067326" sldId="363"/>
            <ac:picMk id="7" creationId="{2F30E1DD-AE0B-40D2-A92B-E595E35CAAC0}"/>
          </ac:picMkLst>
        </pc:picChg>
      </pc:sldChg>
    </pc:docChg>
  </pc:docChgLst>
  <pc:docChgLst>
    <pc:chgData name="Mehta, Smita C1 (People-AFPSp-Cov Legislation 1)" userId="f5bbc3bd-a986-4eb1-99f9-d53797fad352" providerId="ADAL" clId="{6804DA27-04D1-4E35-9B31-9050A4424C4B}"/>
    <pc:docChg chg="undo custSel addSld delSld modSld">
      <pc:chgData name="Mehta, Smita C1 (People-AFPSp-Cov Legislation 1)" userId="f5bbc3bd-a986-4eb1-99f9-d53797fad352" providerId="ADAL" clId="{6804DA27-04D1-4E35-9B31-9050A4424C4B}" dt="2022-09-22T15:13:09.161" v="1312" actId="20577"/>
      <pc:docMkLst>
        <pc:docMk/>
      </pc:docMkLst>
      <pc:sldChg chg="modSp add mod">
        <pc:chgData name="Mehta, Smita C1 (People-AFPSp-Cov Legislation 1)" userId="f5bbc3bd-a986-4eb1-99f9-d53797fad352" providerId="ADAL" clId="{6804DA27-04D1-4E35-9B31-9050A4424C4B}" dt="2022-09-22T15:06:35.326" v="1307" actId="20577"/>
        <pc:sldMkLst>
          <pc:docMk/>
          <pc:sldMk cId="1439488762" sldId="308"/>
        </pc:sldMkLst>
        <pc:graphicFrameChg chg="mod modGraphic">
          <ac:chgData name="Mehta, Smita C1 (People-AFPSp-Cov Legislation 1)" userId="f5bbc3bd-a986-4eb1-99f9-d53797fad352" providerId="ADAL" clId="{6804DA27-04D1-4E35-9B31-9050A4424C4B}" dt="2022-09-22T15:06:35.326" v="1307" actId="20577"/>
          <ac:graphicFrameMkLst>
            <pc:docMk/>
            <pc:sldMk cId="1439488762" sldId="308"/>
            <ac:graphicFrameMk id="5" creationId="{CD0B0FB1-9353-4F51-8187-DC89A42839EF}"/>
          </ac:graphicFrameMkLst>
        </pc:graphicFrameChg>
      </pc:sldChg>
      <pc:sldChg chg="modNotes">
        <pc:chgData name="Mehta, Smita C1 (People-AFPSp-Cov Legislation 1)" userId="f5bbc3bd-a986-4eb1-99f9-d53797fad352" providerId="ADAL" clId="{6804DA27-04D1-4E35-9B31-9050A4424C4B}" dt="2022-09-22T15:13:09.161" v="1312" actId="20577"/>
        <pc:sldMkLst>
          <pc:docMk/>
          <pc:sldMk cId="4112617677" sldId="345"/>
        </pc:sldMkLst>
      </pc:sldChg>
      <pc:sldChg chg="modNotes">
        <pc:chgData name="Mehta, Smita C1 (People-AFPSp-Cov Legislation 1)" userId="f5bbc3bd-a986-4eb1-99f9-d53797fad352" providerId="ADAL" clId="{6804DA27-04D1-4E35-9B31-9050A4424C4B}" dt="2022-09-22T14:25:13.172" v="1046" actId="14100"/>
        <pc:sldMkLst>
          <pc:docMk/>
          <pc:sldMk cId="190241194" sldId="351"/>
        </pc:sldMkLst>
      </pc:sldChg>
      <pc:sldChg chg="modNotes">
        <pc:chgData name="Mehta, Smita C1 (People-AFPSp-Cov Legislation 1)" userId="f5bbc3bd-a986-4eb1-99f9-d53797fad352" providerId="ADAL" clId="{6804DA27-04D1-4E35-9B31-9050A4424C4B}" dt="2022-09-22T15:12:15.019" v="1309" actId="20577"/>
        <pc:sldMkLst>
          <pc:docMk/>
          <pc:sldMk cId="2117881404" sldId="357"/>
        </pc:sldMkLst>
      </pc:sldChg>
      <pc:sldChg chg="modNotes">
        <pc:chgData name="Mehta, Smita C1 (People-AFPSp-Cov Legislation 1)" userId="f5bbc3bd-a986-4eb1-99f9-d53797fad352" providerId="ADAL" clId="{6804DA27-04D1-4E35-9B31-9050A4424C4B}" dt="2022-09-22T13:55:00.123" v="39" actId="20577"/>
        <pc:sldMkLst>
          <pc:docMk/>
          <pc:sldMk cId="1888544088" sldId="361"/>
        </pc:sldMkLst>
      </pc:sldChg>
      <pc:sldChg chg="modNotes">
        <pc:chgData name="Mehta, Smita C1 (People-AFPSp-Cov Legislation 1)" userId="f5bbc3bd-a986-4eb1-99f9-d53797fad352" providerId="ADAL" clId="{6804DA27-04D1-4E35-9B31-9050A4424C4B}" dt="2022-09-22T13:55:35.114" v="41" actId="6549"/>
        <pc:sldMkLst>
          <pc:docMk/>
          <pc:sldMk cId="1090404326" sldId="363"/>
        </pc:sldMkLst>
      </pc:sldChg>
      <pc:sldChg chg="delSp modSp new mod modNotes">
        <pc:chgData name="Mehta, Smita C1 (People-AFPSp-Cov Legislation 1)" userId="f5bbc3bd-a986-4eb1-99f9-d53797fad352" providerId="ADAL" clId="{6804DA27-04D1-4E35-9B31-9050A4424C4B}" dt="2022-09-22T14:01:12.474" v="55" actId="6549"/>
        <pc:sldMkLst>
          <pc:docMk/>
          <pc:sldMk cId="1145484726" sldId="364"/>
        </pc:sldMkLst>
        <pc:spChg chg="del mod">
          <ac:chgData name="Mehta, Smita C1 (People-AFPSp-Cov Legislation 1)" userId="f5bbc3bd-a986-4eb1-99f9-d53797fad352" providerId="ADAL" clId="{6804DA27-04D1-4E35-9B31-9050A4424C4B}" dt="2022-09-22T13:57:17.489" v="44" actId="21"/>
          <ac:spMkLst>
            <pc:docMk/>
            <pc:sldMk cId="1145484726" sldId="364"/>
            <ac:spMk id="2" creationId="{05481F88-B926-4E84-B220-D3891F1BF447}"/>
          </ac:spMkLst>
        </pc:spChg>
        <pc:spChg chg="mod">
          <ac:chgData name="Mehta, Smita C1 (People-AFPSp-Cov Legislation 1)" userId="f5bbc3bd-a986-4eb1-99f9-d53797fad352" providerId="ADAL" clId="{6804DA27-04D1-4E35-9B31-9050A4424C4B}" dt="2022-09-22T13:57:32.621" v="46" actId="5793"/>
          <ac:spMkLst>
            <pc:docMk/>
            <pc:sldMk cId="1145484726" sldId="364"/>
            <ac:spMk id="3" creationId="{7E96D01C-BA72-4DC2-9168-A9CC36C87DFF}"/>
          </ac:spMkLst>
        </pc:spChg>
      </pc:sldChg>
      <pc:sldChg chg="new del">
        <pc:chgData name="Mehta, Smita C1 (People-AFPSp-Cov Legislation 1)" userId="f5bbc3bd-a986-4eb1-99f9-d53797fad352" providerId="ADAL" clId="{6804DA27-04D1-4E35-9B31-9050A4424C4B}" dt="2022-09-22T14:58:45.197" v="1049" actId="2696"/>
        <pc:sldMkLst>
          <pc:docMk/>
          <pc:sldMk cId="3541276749" sldId="365"/>
        </pc:sldMkLst>
      </pc:sldChg>
    </pc:docChg>
  </pc:docChgLst>
  <pc:docChgLst>
    <pc:chgData name="Shivas, John B2 (People-AFPSp-Covenant AHd)" userId="81787893-1c96-4488-8403-ef0eec279372" providerId="ADAL" clId="{6EEBE45F-73B7-42A4-B8D5-B269A703A2C7}"/>
    <pc:docChg chg="modSld">
      <pc:chgData name="Shivas, John B2 (People-AFPSp-Covenant AHd)" userId="81787893-1c96-4488-8403-ef0eec279372" providerId="ADAL" clId="{6EEBE45F-73B7-42A4-B8D5-B269A703A2C7}" dt="2022-08-18T09:28:48.450" v="1" actId="6549"/>
      <pc:docMkLst>
        <pc:docMk/>
      </pc:docMkLst>
      <pc:sldChg chg="modNotesTx">
        <pc:chgData name="Shivas, John B2 (People-AFPSp-Covenant AHd)" userId="81787893-1c96-4488-8403-ef0eec279372" providerId="ADAL" clId="{6EEBE45F-73B7-42A4-B8D5-B269A703A2C7}" dt="2022-08-18T09:28:48.450" v="1" actId="6549"/>
        <pc:sldMkLst>
          <pc:docMk/>
          <pc:sldMk cId="4222716030" sldId="305"/>
        </pc:sldMkLst>
      </pc:sldChg>
    </pc:docChg>
  </pc:docChgLst>
  <pc:docChgLst>
    <pc:chgData name="Mitchell, Mark Dr (People-AFPSp-Covenant 3)" userId="S::mark.mitchell110@mod.gov.uk::22d77573-274f-4c8d-a95b-ea8e38e949f9" providerId="AD" clId="Web-{8CEE554C-ADA7-0DCC-09ED-74F72FCDA63D}"/>
    <pc:docChg chg="modSld">
      <pc:chgData name="Mitchell, Mark Dr (People-AFPSp-Covenant 3)" userId="S::mark.mitchell110@mod.gov.uk::22d77573-274f-4c8d-a95b-ea8e38e949f9" providerId="AD" clId="Web-{8CEE554C-ADA7-0DCC-09ED-74F72FCDA63D}" dt="2022-09-14T12:53:19.895" v="6" actId="20577"/>
      <pc:docMkLst>
        <pc:docMk/>
      </pc:docMkLst>
      <pc:sldChg chg="modSp">
        <pc:chgData name="Mitchell, Mark Dr (People-AFPSp-Covenant 3)" userId="S::mark.mitchell110@mod.gov.uk::22d77573-274f-4c8d-a95b-ea8e38e949f9" providerId="AD" clId="Web-{8CEE554C-ADA7-0DCC-09ED-74F72FCDA63D}" dt="2022-09-14T12:53:19.895" v="6" actId="20577"/>
        <pc:sldMkLst>
          <pc:docMk/>
          <pc:sldMk cId="2651087308" sldId="338"/>
        </pc:sldMkLst>
        <pc:spChg chg="mod">
          <ac:chgData name="Mitchell, Mark Dr (People-AFPSp-Covenant 3)" userId="S::mark.mitchell110@mod.gov.uk::22d77573-274f-4c8d-a95b-ea8e38e949f9" providerId="AD" clId="Web-{8CEE554C-ADA7-0DCC-09ED-74F72FCDA63D}" dt="2022-09-14T12:53:18.332" v="5" actId="20577"/>
          <ac:spMkLst>
            <pc:docMk/>
            <pc:sldMk cId="2651087308" sldId="338"/>
            <ac:spMk id="13" creationId="{16B2BFA5-B0D3-43C5-85FD-84FE33F3A843}"/>
          </ac:spMkLst>
        </pc:spChg>
        <pc:spChg chg="mod">
          <ac:chgData name="Mitchell, Mark Dr (People-AFPSp-Covenant 3)" userId="S::mark.mitchell110@mod.gov.uk::22d77573-274f-4c8d-a95b-ea8e38e949f9" providerId="AD" clId="Web-{8CEE554C-ADA7-0DCC-09ED-74F72FCDA63D}" dt="2022-09-14T12:53:19.895" v="6" actId="20577"/>
          <ac:spMkLst>
            <pc:docMk/>
            <pc:sldMk cId="2651087308" sldId="338"/>
            <ac:spMk id="14" creationId="{EB604E28-5FF8-435E-91D1-5597BD55B19E}"/>
          </ac:spMkLst>
        </pc:spChg>
        <pc:spChg chg="mod">
          <ac:chgData name="Mitchell, Mark Dr (People-AFPSp-Covenant 3)" userId="S::mark.mitchell110@mod.gov.uk::22d77573-274f-4c8d-a95b-ea8e38e949f9" providerId="AD" clId="Web-{8CEE554C-ADA7-0DCC-09ED-74F72FCDA63D}" dt="2022-09-14T12:52:54.894" v="1" actId="20577"/>
          <ac:spMkLst>
            <pc:docMk/>
            <pc:sldMk cId="2651087308" sldId="338"/>
            <ac:spMk id="15" creationId="{8C15A47D-A498-4317-9761-A02CDAD8E265}"/>
          </ac:spMkLst>
        </pc:spChg>
      </pc:sldChg>
    </pc:docChg>
  </pc:docChgLst>
  <pc:docChgLst>
    <pc:chgData name="Mitchell, Mark Dr (People-AFPSp-Covenant 3)" userId="S::mark.mitchell110@mod.gov.uk::22d77573-274f-4c8d-a95b-ea8e38e949f9" providerId="AD" clId="Web-{65483BC5-9206-4D7C-FEE5-ABB5D1481F7F}"/>
    <pc:docChg chg="modSld">
      <pc:chgData name="Mitchell, Mark Dr (People-AFPSp-Covenant 3)" userId="S::mark.mitchell110@mod.gov.uk::22d77573-274f-4c8d-a95b-ea8e38e949f9" providerId="AD" clId="Web-{65483BC5-9206-4D7C-FEE5-ABB5D1481F7F}" dt="2022-08-08T17:08:46.887" v="8" actId="20577"/>
      <pc:docMkLst>
        <pc:docMk/>
      </pc:docMkLst>
      <pc:sldChg chg="modSp">
        <pc:chgData name="Mitchell, Mark Dr (People-AFPSp-Covenant 3)" userId="S::mark.mitchell110@mod.gov.uk::22d77573-274f-4c8d-a95b-ea8e38e949f9" providerId="AD" clId="Web-{65483BC5-9206-4D7C-FEE5-ABB5D1481F7F}" dt="2022-08-08T17:08:46.887" v="8" actId="20577"/>
        <pc:sldMkLst>
          <pc:docMk/>
          <pc:sldMk cId="1888544088" sldId="361"/>
        </pc:sldMkLst>
        <pc:spChg chg="mod">
          <ac:chgData name="Mitchell, Mark Dr (People-AFPSp-Covenant 3)" userId="S::mark.mitchell110@mod.gov.uk::22d77573-274f-4c8d-a95b-ea8e38e949f9" providerId="AD" clId="Web-{65483BC5-9206-4D7C-FEE5-ABB5D1481F7F}" dt="2022-08-08T17:08:46.887" v="8" actId="20577"/>
          <ac:spMkLst>
            <pc:docMk/>
            <pc:sldMk cId="1888544088" sldId="361"/>
            <ac:spMk id="5" creationId="{F19E927D-D273-4EF7-9A0A-AC3C9650CA37}"/>
          </ac:spMkLst>
        </pc:spChg>
      </pc:sldChg>
    </pc:docChg>
  </pc:docChgLst>
  <pc:docChgLst>
    <pc:chgData name="Shivas, John B2 (People-AFPSp-Covenant AHd)" userId="S::john.shivas676@mod.gov.uk::81787893-1c96-4488-8403-ef0eec279372" providerId="AD" clId="Web-{4CC120D1-50DC-E307-6EA2-6B62C550238D}"/>
    <pc:docChg chg="sldOrd">
      <pc:chgData name="Shivas, John B2 (People-AFPSp-Covenant AHd)" userId="S::john.shivas676@mod.gov.uk::81787893-1c96-4488-8403-ef0eec279372" providerId="AD" clId="Web-{4CC120D1-50DC-E307-6EA2-6B62C550238D}" dt="2022-08-08T14:14:18.811" v="0"/>
      <pc:docMkLst>
        <pc:docMk/>
      </pc:docMkLst>
      <pc:sldChg chg="ord">
        <pc:chgData name="Shivas, John B2 (People-AFPSp-Covenant AHd)" userId="S::john.shivas676@mod.gov.uk::81787893-1c96-4488-8403-ef0eec279372" providerId="AD" clId="Web-{4CC120D1-50DC-E307-6EA2-6B62C550238D}" dt="2022-08-08T14:14:18.811" v="0"/>
        <pc:sldMkLst>
          <pc:docMk/>
          <pc:sldMk cId="1439488762" sldId="308"/>
        </pc:sldMkLst>
      </pc:sldChg>
    </pc:docChg>
  </pc:docChgLst>
  <pc:docChgLst>
    <pc:chgData name="Mehta, Smita C1 (People-AFPSp-Cov Legislation 1)" userId="f5bbc3bd-a986-4eb1-99f9-d53797fad352" providerId="ADAL" clId="{37E61E64-18F4-4E1C-94F6-952F6D8013CB}"/>
    <pc:docChg chg="undo custSel addSld delSld modSld">
      <pc:chgData name="Mehta, Smita C1 (People-AFPSp-Cov Legislation 1)" userId="f5bbc3bd-a986-4eb1-99f9-d53797fad352" providerId="ADAL" clId="{37E61E64-18F4-4E1C-94F6-952F6D8013CB}" dt="2022-09-23T16:28:33.046" v="1574" actId="20577"/>
      <pc:docMkLst>
        <pc:docMk/>
      </pc:docMkLst>
      <pc:sldChg chg="modSp mod">
        <pc:chgData name="Mehta, Smita C1 (People-AFPSp-Cov Legislation 1)" userId="f5bbc3bd-a986-4eb1-99f9-d53797fad352" providerId="ADAL" clId="{37E61E64-18F4-4E1C-94F6-952F6D8013CB}" dt="2022-09-22T15:23:52.996" v="41" actId="6549"/>
        <pc:sldMkLst>
          <pc:docMk/>
          <pc:sldMk cId="695242870" sldId="256"/>
        </pc:sldMkLst>
        <pc:spChg chg="mod">
          <ac:chgData name="Mehta, Smita C1 (People-AFPSp-Cov Legislation 1)" userId="f5bbc3bd-a986-4eb1-99f9-d53797fad352" providerId="ADAL" clId="{37E61E64-18F4-4E1C-94F6-952F6D8013CB}" dt="2022-09-22T15:23:52.996" v="41" actId="6549"/>
          <ac:spMkLst>
            <pc:docMk/>
            <pc:sldMk cId="695242870" sldId="256"/>
            <ac:spMk id="3" creationId="{2A43E75C-4323-48D7-B2B5-DD50096E3F46}"/>
          </ac:spMkLst>
        </pc:spChg>
      </pc:sldChg>
      <pc:sldChg chg="modNotesTx">
        <pc:chgData name="Mehta, Smita C1 (People-AFPSp-Cov Legislation 1)" userId="f5bbc3bd-a986-4eb1-99f9-d53797fad352" providerId="ADAL" clId="{37E61E64-18F4-4E1C-94F6-952F6D8013CB}" dt="2022-09-23T15:55:47.682" v="1487" actId="20577"/>
        <pc:sldMkLst>
          <pc:docMk/>
          <pc:sldMk cId="4086950038" sldId="292"/>
        </pc:sldMkLst>
      </pc:sldChg>
      <pc:sldChg chg="modNotes">
        <pc:chgData name="Mehta, Smita C1 (People-AFPSp-Cov Legislation 1)" userId="f5bbc3bd-a986-4eb1-99f9-d53797fad352" providerId="ADAL" clId="{37E61E64-18F4-4E1C-94F6-952F6D8013CB}" dt="2022-09-23T14:39:57.836" v="1322" actId="6549"/>
        <pc:sldMkLst>
          <pc:docMk/>
          <pc:sldMk cId="4222716030" sldId="305"/>
        </pc:sldMkLst>
      </pc:sldChg>
      <pc:sldChg chg="modNotesTx">
        <pc:chgData name="Mehta, Smita C1 (People-AFPSp-Cov Legislation 1)" userId="f5bbc3bd-a986-4eb1-99f9-d53797fad352" providerId="ADAL" clId="{37E61E64-18F4-4E1C-94F6-952F6D8013CB}" dt="2022-09-23T16:28:33.046" v="1574" actId="20577"/>
        <pc:sldMkLst>
          <pc:docMk/>
          <pc:sldMk cId="1439488762" sldId="308"/>
        </pc:sldMkLst>
      </pc:sldChg>
      <pc:sldChg chg="del">
        <pc:chgData name="Mehta, Smita C1 (People-AFPSp-Cov Legislation 1)" userId="f5bbc3bd-a986-4eb1-99f9-d53797fad352" providerId="ADAL" clId="{37E61E64-18F4-4E1C-94F6-952F6D8013CB}" dt="2022-09-23T16:27:36.618" v="1564" actId="2696"/>
        <pc:sldMkLst>
          <pc:docMk/>
          <pc:sldMk cId="2809160663" sldId="309"/>
        </pc:sldMkLst>
      </pc:sldChg>
      <pc:sldChg chg="add">
        <pc:chgData name="Mehta, Smita C1 (People-AFPSp-Cov Legislation 1)" userId="f5bbc3bd-a986-4eb1-99f9-d53797fad352" providerId="ADAL" clId="{37E61E64-18F4-4E1C-94F6-952F6D8013CB}" dt="2022-09-22T16:04:02.523" v="45"/>
        <pc:sldMkLst>
          <pc:docMk/>
          <pc:sldMk cId="341610239" sldId="328"/>
        </pc:sldMkLst>
      </pc:sldChg>
      <pc:sldChg chg="addSp del delDesignElem">
        <pc:chgData name="Mehta, Smita C1 (People-AFPSp-Cov Legislation 1)" userId="f5bbc3bd-a986-4eb1-99f9-d53797fad352" providerId="ADAL" clId="{37E61E64-18F4-4E1C-94F6-952F6D8013CB}" dt="2022-09-22T16:05:19.878" v="48"/>
        <pc:sldMkLst>
          <pc:docMk/>
          <pc:sldMk cId="3270888932" sldId="329"/>
        </pc:sldMkLst>
        <pc:spChg chg="add">
          <ac:chgData name="Mehta, Smita C1 (People-AFPSp-Cov Legislation 1)" userId="f5bbc3bd-a986-4eb1-99f9-d53797fad352" providerId="ADAL" clId="{37E61E64-18F4-4E1C-94F6-952F6D8013CB}" dt="2022-09-22T16:05:19.878" v="48"/>
          <ac:spMkLst>
            <pc:docMk/>
            <pc:sldMk cId="3270888932" sldId="329"/>
            <ac:spMk id="9" creationId="{16AC3602-3348-4F31-9E43-076B03514ECB}"/>
          </ac:spMkLst>
        </pc:spChg>
        <pc:spChg chg="add">
          <ac:chgData name="Mehta, Smita C1 (People-AFPSp-Cov Legislation 1)" userId="f5bbc3bd-a986-4eb1-99f9-d53797fad352" providerId="ADAL" clId="{37E61E64-18F4-4E1C-94F6-952F6D8013CB}" dt="2022-09-22T16:05:19.878" v="48"/>
          <ac:spMkLst>
            <pc:docMk/>
            <pc:sldMk cId="3270888932" sldId="329"/>
            <ac:spMk id="11" creationId="{394094B0-A6C9-44BE-9042-66EF0612F625}"/>
          </ac:spMkLst>
        </pc:spChg>
        <pc:spChg chg="add">
          <ac:chgData name="Mehta, Smita C1 (People-AFPSp-Cov Legislation 1)" userId="f5bbc3bd-a986-4eb1-99f9-d53797fad352" providerId="ADAL" clId="{37E61E64-18F4-4E1C-94F6-952F6D8013CB}" dt="2022-09-22T16:05:19.878" v="48"/>
          <ac:spMkLst>
            <pc:docMk/>
            <pc:sldMk cId="3270888932" sldId="329"/>
            <ac:spMk id="13" creationId="{64C2CA96-0B16-4AA7-B340-33044D238597}"/>
          </ac:spMkLst>
        </pc:spChg>
        <pc:spChg chg="add">
          <ac:chgData name="Mehta, Smita C1 (People-AFPSp-Cov Legislation 1)" userId="f5bbc3bd-a986-4eb1-99f9-d53797fad352" providerId="ADAL" clId="{37E61E64-18F4-4E1C-94F6-952F6D8013CB}" dt="2022-09-22T16:05:19.878" v="48"/>
          <ac:spMkLst>
            <pc:docMk/>
            <pc:sldMk cId="3270888932" sldId="329"/>
            <ac:spMk id="15" creationId="{1D50D7A8-F1D5-4306-8A9B-DD7A73EB8BCE}"/>
          </ac:spMkLst>
        </pc:spChg>
      </pc:sldChg>
      <pc:sldChg chg="add del">
        <pc:chgData name="Mehta, Smita C1 (People-AFPSp-Cov Legislation 1)" userId="f5bbc3bd-a986-4eb1-99f9-d53797fad352" providerId="ADAL" clId="{37E61E64-18F4-4E1C-94F6-952F6D8013CB}" dt="2022-09-22T15:24:57.155" v="43" actId="2696"/>
        <pc:sldMkLst>
          <pc:docMk/>
          <pc:sldMk cId="2651087308" sldId="338"/>
        </pc:sldMkLst>
      </pc:sldChg>
      <pc:sldChg chg="modNotesTx">
        <pc:chgData name="Mehta, Smita C1 (People-AFPSp-Cov Legislation 1)" userId="f5bbc3bd-a986-4eb1-99f9-d53797fad352" providerId="ADAL" clId="{37E61E64-18F4-4E1C-94F6-952F6D8013CB}" dt="2022-09-23T15:40:28.788" v="1440" actId="6549"/>
        <pc:sldMkLst>
          <pc:docMk/>
          <pc:sldMk cId="1487329757" sldId="343"/>
        </pc:sldMkLst>
      </pc:sldChg>
      <pc:sldChg chg="del">
        <pc:chgData name="Mehta, Smita C1 (People-AFPSp-Cov Legislation 1)" userId="f5bbc3bd-a986-4eb1-99f9-d53797fad352" providerId="ADAL" clId="{37E61E64-18F4-4E1C-94F6-952F6D8013CB}" dt="2022-09-22T16:06:30.930" v="49" actId="2696"/>
        <pc:sldMkLst>
          <pc:docMk/>
          <pc:sldMk cId="4112617677" sldId="345"/>
        </pc:sldMkLst>
      </pc:sldChg>
      <pc:sldChg chg="del modNotes">
        <pc:chgData name="Mehta, Smita C1 (People-AFPSp-Cov Legislation 1)" userId="f5bbc3bd-a986-4eb1-99f9-d53797fad352" providerId="ADAL" clId="{37E61E64-18F4-4E1C-94F6-952F6D8013CB}" dt="2022-09-23T16:25:26.350" v="1563" actId="2696"/>
        <pc:sldMkLst>
          <pc:docMk/>
          <pc:sldMk cId="1598952942" sldId="354"/>
        </pc:sldMkLst>
      </pc:sldChg>
      <pc:sldChg chg="del">
        <pc:chgData name="Mehta, Smita C1 (People-AFPSp-Cov Legislation 1)" userId="f5bbc3bd-a986-4eb1-99f9-d53797fad352" providerId="ADAL" clId="{37E61E64-18F4-4E1C-94F6-952F6D8013CB}" dt="2022-09-23T13:29:41.831" v="100" actId="2696"/>
        <pc:sldMkLst>
          <pc:docMk/>
          <pc:sldMk cId="1141506298" sldId="355"/>
        </pc:sldMkLst>
      </pc:sldChg>
      <pc:sldChg chg="del">
        <pc:chgData name="Mehta, Smita C1 (People-AFPSp-Cov Legislation 1)" userId="f5bbc3bd-a986-4eb1-99f9-d53797fad352" providerId="ADAL" clId="{37E61E64-18F4-4E1C-94F6-952F6D8013CB}" dt="2022-09-22T16:06:54.383" v="50" actId="2696"/>
        <pc:sldMkLst>
          <pc:docMk/>
          <pc:sldMk cId="273353910" sldId="356"/>
        </pc:sldMkLst>
      </pc:sldChg>
      <pc:sldChg chg="del">
        <pc:chgData name="Mehta, Smita C1 (People-AFPSp-Cov Legislation 1)" userId="f5bbc3bd-a986-4eb1-99f9-d53797fad352" providerId="ADAL" clId="{37E61E64-18F4-4E1C-94F6-952F6D8013CB}" dt="2022-09-22T16:07:25.463" v="53" actId="2696"/>
        <pc:sldMkLst>
          <pc:docMk/>
          <pc:sldMk cId="2117881404" sldId="357"/>
        </pc:sldMkLst>
      </pc:sldChg>
      <pc:sldChg chg="del">
        <pc:chgData name="Mehta, Smita C1 (People-AFPSp-Cov Legislation 1)" userId="f5bbc3bd-a986-4eb1-99f9-d53797fad352" providerId="ADAL" clId="{37E61E64-18F4-4E1C-94F6-952F6D8013CB}" dt="2022-09-22T16:07:11.272" v="51" actId="2696"/>
        <pc:sldMkLst>
          <pc:docMk/>
          <pc:sldMk cId="1888544088" sldId="361"/>
        </pc:sldMkLst>
      </pc:sldChg>
      <pc:sldChg chg="del modNotes">
        <pc:chgData name="Mehta, Smita C1 (People-AFPSp-Cov Legislation 1)" userId="f5bbc3bd-a986-4eb1-99f9-d53797fad352" providerId="ADAL" clId="{37E61E64-18F4-4E1C-94F6-952F6D8013CB}" dt="2022-09-23T15:47:40.317" v="1448" actId="2696"/>
        <pc:sldMkLst>
          <pc:docMk/>
          <pc:sldMk cId="1633944800" sldId="362"/>
        </pc:sldMkLst>
      </pc:sldChg>
      <pc:sldChg chg="del">
        <pc:chgData name="Mehta, Smita C1 (People-AFPSp-Cov Legislation 1)" userId="f5bbc3bd-a986-4eb1-99f9-d53797fad352" providerId="ADAL" clId="{37E61E64-18F4-4E1C-94F6-952F6D8013CB}" dt="2022-09-22T16:07:17.900" v="52" actId="2696"/>
        <pc:sldMkLst>
          <pc:docMk/>
          <pc:sldMk cId="1090404326" sldId="363"/>
        </pc:sldMkLst>
      </pc:sldChg>
      <pc:sldChg chg="delSp modSp new mod modNotes modNotesTx">
        <pc:chgData name="Mehta, Smita C1 (People-AFPSp-Cov Legislation 1)" userId="f5bbc3bd-a986-4eb1-99f9-d53797fad352" providerId="ADAL" clId="{37E61E64-18F4-4E1C-94F6-952F6D8013CB}" dt="2022-09-23T16:24:51.672" v="1562" actId="20577"/>
        <pc:sldMkLst>
          <pc:docMk/>
          <pc:sldMk cId="3953407443" sldId="363"/>
        </pc:sldMkLst>
        <pc:spChg chg="del mod">
          <ac:chgData name="Mehta, Smita C1 (People-AFPSp-Cov Legislation 1)" userId="f5bbc3bd-a986-4eb1-99f9-d53797fad352" providerId="ADAL" clId="{37E61E64-18F4-4E1C-94F6-952F6D8013CB}" dt="2022-09-23T11:50:34.203" v="61" actId="21"/>
          <ac:spMkLst>
            <pc:docMk/>
            <pc:sldMk cId="3953407443" sldId="363"/>
            <ac:spMk id="2" creationId="{4D1AD29B-582C-4D6B-AF32-E0A0A662F12D}"/>
          </ac:spMkLst>
        </pc:spChg>
        <pc:spChg chg="del mod">
          <ac:chgData name="Mehta, Smita C1 (People-AFPSp-Cov Legislation 1)" userId="f5bbc3bd-a986-4eb1-99f9-d53797fad352" providerId="ADAL" clId="{37E61E64-18F4-4E1C-94F6-952F6D8013CB}" dt="2022-09-23T15:44:03.930" v="1443" actId="21"/>
          <ac:spMkLst>
            <pc:docMk/>
            <pc:sldMk cId="3953407443" sldId="363"/>
            <ac:spMk id="3" creationId="{F0B6AE46-7030-4EB9-85F1-5E6798B85A89}"/>
          </ac:spMkLst>
        </pc:spChg>
        <pc:spChg chg="del mod">
          <ac:chgData name="Mehta, Smita C1 (People-AFPSp-Cov Legislation 1)" userId="f5bbc3bd-a986-4eb1-99f9-d53797fad352" providerId="ADAL" clId="{37E61E64-18F4-4E1C-94F6-952F6D8013CB}" dt="2022-09-23T11:50:47.994" v="64" actId="21"/>
          <ac:spMkLst>
            <pc:docMk/>
            <pc:sldMk cId="3953407443" sldId="363"/>
            <ac:spMk id="4" creationId="{8D27668F-B110-4744-AD82-45CC6A9EF991}"/>
          </ac:spMkLst>
        </pc:spChg>
      </pc:sldChg>
      <pc:sldChg chg="del">
        <pc:chgData name="Mehta, Smita C1 (People-AFPSp-Cov Legislation 1)" userId="f5bbc3bd-a986-4eb1-99f9-d53797fad352" providerId="ADAL" clId="{37E61E64-18F4-4E1C-94F6-952F6D8013CB}" dt="2022-09-22T16:07:37.344" v="54" actId="2696"/>
        <pc:sldMkLst>
          <pc:docMk/>
          <pc:sldMk cId="1145484726" sldId="364"/>
        </pc:sldMkLst>
      </pc:sldChg>
      <pc:sldChg chg="new del">
        <pc:chgData name="Mehta, Smita C1 (People-AFPSp-Cov Legislation 1)" userId="f5bbc3bd-a986-4eb1-99f9-d53797fad352" providerId="ADAL" clId="{37E61E64-18F4-4E1C-94F6-952F6D8013CB}" dt="2022-09-23T11:50:16.798" v="60" actId="2696"/>
        <pc:sldMkLst>
          <pc:docMk/>
          <pc:sldMk cId="1372004338" sldId="364"/>
        </pc:sldMkLst>
      </pc:sldChg>
      <pc:sldChg chg="new del">
        <pc:chgData name="Mehta, Smita C1 (People-AFPSp-Cov Legislation 1)" userId="f5bbc3bd-a986-4eb1-99f9-d53797fad352" providerId="ADAL" clId="{37E61E64-18F4-4E1C-94F6-952F6D8013CB}" dt="2022-09-23T15:59:50.105" v="1491" actId="2696"/>
        <pc:sldMkLst>
          <pc:docMk/>
          <pc:sldMk cId="2280789111" sldId="364"/>
        </pc:sldMkLst>
      </pc:sldChg>
      <pc:sldChg chg="new del">
        <pc:chgData name="Mehta, Smita C1 (People-AFPSp-Cov Legislation 1)" userId="f5bbc3bd-a986-4eb1-99f9-d53797fad352" providerId="ADAL" clId="{37E61E64-18F4-4E1C-94F6-952F6D8013CB}" dt="2022-09-22T16:04:24.978" v="46" actId="2696"/>
        <pc:sldMkLst>
          <pc:docMk/>
          <pc:sldMk cId="1243828906" sldId="365"/>
        </pc:sldMkLst>
      </pc:sldChg>
      <pc:sldChg chg="delSp add setBg delDesignElem modNotesTx">
        <pc:chgData name="Mehta, Smita C1 (People-AFPSp-Cov Legislation 1)" userId="f5bbc3bd-a986-4eb1-99f9-d53797fad352" providerId="ADAL" clId="{37E61E64-18F4-4E1C-94F6-952F6D8013CB}" dt="2022-09-23T16:05:12.048" v="1510" actId="20577"/>
        <pc:sldMkLst>
          <pc:docMk/>
          <pc:sldMk cId="3588829342" sldId="365"/>
        </pc:sldMkLst>
        <pc:spChg chg="del">
          <ac:chgData name="Mehta, Smita C1 (People-AFPSp-Cov Legislation 1)" userId="f5bbc3bd-a986-4eb1-99f9-d53797fad352" providerId="ADAL" clId="{37E61E64-18F4-4E1C-94F6-952F6D8013CB}" dt="2022-09-23T15:59:40.656" v="1490"/>
          <ac:spMkLst>
            <pc:docMk/>
            <pc:sldMk cId="3588829342" sldId="365"/>
            <ac:spMk id="9" creationId="{16AC3602-3348-4F31-9E43-076B03514ECB}"/>
          </ac:spMkLst>
        </pc:spChg>
        <pc:spChg chg="del">
          <ac:chgData name="Mehta, Smita C1 (People-AFPSp-Cov Legislation 1)" userId="f5bbc3bd-a986-4eb1-99f9-d53797fad352" providerId="ADAL" clId="{37E61E64-18F4-4E1C-94F6-952F6D8013CB}" dt="2022-09-23T15:59:40.656" v="1490"/>
          <ac:spMkLst>
            <pc:docMk/>
            <pc:sldMk cId="3588829342" sldId="365"/>
            <ac:spMk id="11" creationId="{394094B0-A6C9-44BE-9042-66EF0612F625}"/>
          </ac:spMkLst>
        </pc:spChg>
        <pc:spChg chg="del">
          <ac:chgData name="Mehta, Smita C1 (People-AFPSp-Cov Legislation 1)" userId="f5bbc3bd-a986-4eb1-99f9-d53797fad352" providerId="ADAL" clId="{37E61E64-18F4-4E1C-94F6-952F6D8013CB}" dt="2022-09-23T15:59:40.656" v="1490"/>
          <ac:spMkLst>
            <pc:docMk/>
            <pc:sldMk cId="3588829342" sldId="365"/>
            <ac:spMk id="13" creationId="{64C2CA96-0B16-4AA7-B340-33044D238597}"/>
          </ac:spMkLst>
        </pc:spChg>
        <pc:spChg chg="del">
          <ac:chgData name="Mehta, Smita C1 (People-AFPSp-Cov Legislation 1)" userId="f5bbc3bd-a986-4eb1-99f9-d53797fad352" providerId="ADAL" clId="{37E61E64-18F4-4E1C-94F6-952F6D8013CB}" dt="2022-09-23T15:59:40.656" v="1490"/>
          <ac:spMkLst>
            <pc:docMk/>
            <pc:sldMk cId="3588829342" sldId="365"/>
            <ac:spMk id="15" creationId="{1D50D7A8-F1D5-4306-8A9B-DD7A73EB8BCE}"/>
          </ac:spMkLst>
        </pc:spChg>
      </pc:sldChg>
      <pc:sldChg chg="add modNotes">
        <pc:chgData name="Mehta, Smita C1 (People-AFPSp-Cov Legislation 1)" userId="f5bbc3bd-a986-4eb1-99f9-d53797fad352" providerId="ADAL" clId="{37E61E64-18F4-4E1C-94F6-952F6D8013CB}" dt="2022-09-23T16:24:34.151" v="1553" actId="20577"/>
        <pc:sldMkLst>
          <pc:docMk/>
          <pc:sldMk cId="2293394317" sldId="366"/>
        </pc:sldMkLst>
      </pc:sldChg>
    </pc:docChg>
  </pc:docChgLst>
  <pc:docChgLst>
    <pc:chgData name="Mehta, Smita C1 (People-AFPSp-Cov Legislation 1)" userId="f5bbc3bd-a986-4eb1-99f9-d53797fad352" providerId="ADAL" clId="{845559A2-855C-4141-8C89-20AA724DDA39}"/>
    <pc:docChg chg="undo custSel modSld">
      <pc:chgData name="Mehta, Smita C1 (People-AFPSp-Cov Legislation 1)" userId="f5bbc3bd-a986-4eb1-99f9-d53797fad352" providerId="ADAL" clId="{845559A2-855C-4141-8C89-20AA724DDA39}" dt="2022-09-22T11:10:26.790" v="478" actId="20577"/>
      <pc:docMkLst>
        <pc:docMk/>
      </pc:docMkLst>
      <pc:sldChg chg="modNotes">
        <pc:chgData name="Mehta, Smita C1 (People-AFPSp-Cov Legislation 1)" userId="f5bbc3bd-a986-4eb1-99f9-d53797fad352" providerId="ADAL" clId="{845559A2-855C-4141-8C89-20AA724DDA39}" dt="2022-09-22T11:06:34.312" v="448" actId="20577"/>
        <pc:sldMkLst>
          <pc:docMk/>
          <pc:sldMk cId="4086950038" sldId="292"/>
        </pc:sldMkLst>
      </pc:sldChg>
      <pc:sldChg chg="modNotes">
        <pc:chgData name="Mehta, Smita C1 (People-AFPSp-Cov Legislation 1)" userId="f5bbc3bd-a986-4eb1-99f9-d53797fad352" providerId="ADAL" clId="{845559A2-855C-4141-8C89-20AA724DDA39}" dt="2022-09-22T11:09:15.064" v="471" actId="20577"/>
        <pc:sldMkLst>
          <pc:docMk/>
          <pc:sldMk cId="2809160663" sldId="309"/>
        </pc:sldMkLst>
      </pc:sldChg>
      <pc:sldChg chg="modNotes">
        <pc:chgData name="Mehta, Smita C1 (People-AFPSp-Cov Legislation 1)" userId="f5bbc3bd-a986-4eb1-99f9-d53797fad352" providerId="ADAL" clId="{845559A2-855C-4141-8C89-20AA724DDA39}" dt="2022-09-22T10:06:40.915" v="48" actId="20577"/>
        <pc:sldMkLst>
          <pc:docMk/>
          <pc:sldMk cId="1487329757" sldId="343"/>
        </pc:sldMkLst>
      </pc:sldChg>
      <pc:sldChg chg="modNotes">
        <pc:chgData name="Mehta, Smita C1 (People-AFPSp-Cov Legislation 1)" userId="f5bbc3bd-a986-4eb1-99f9-d53797fad352" providerId="ADAL" clId="{845559A2-855C-4141-8C89-20AA724DDA39}" dt="2022-09-22T10:04:56.915" v="27" actId="6549"/>
        <pc:sldMkLst>
          <pc:docMk/>
          <pc:sldMk cId="2441173624" sldId="344"/>
        </pc:sldMkLst>
      </pc:sldChg>
      <pc:sldChg chg="modNotes">
        <pc:chgData name="Mehta, Smita C1 (People-AFPSp-Cov Legislation 1)" userId="f5bbc3bd-a986-4eb1-99f9-d53797fad352" providerId="ADAL" clId="{845559A2-855C-4141-8C89-20AA724DDA39}" dt="2022-09-22T10:23:47.135" v="50" actId="20577"/>
        <pc:sldMkLst>
          <pc:docMk/>
          <pc:sldMk cId="4112617677" sldId="345"/>
        </pc:sldMkLst>
      </pc:sldChg>
      <pc:sldChg chg="modNotes">
        <pc:chgData name="Mehta, Smita C1 (People-AFPSp-Cov Legislation 1)" userId="f5bbc3bd-a986-4eb1-99f9-d53797fad352" providerId="ADAL" clId="{845559A2-855C-4141-8C89-20AA724DDA39}" dt="2022-09-22T11:10:26.790" v="478" actId="20577"/>
        <pc:sldMkLst>
          <pc:docMk/>
          <pc:sldMk cId="190241194" sldId="351"/>
        </pc:sldMkLst>
      </pc:sldChg>
      <pc:sldChg chg="modNotes">
        <pc:chgData name="Mehta, Smita C1 (People-AFPSp-Cov Legislation 1)" userId="f5bbc3bd-a986-4eb1-99f9-d53797fad352" providerId="ADAL" clId="{845559A2-855C-4141-8C89-20AA724DDA39}" dt="2022-09-22T10:01:23.066" v="4" actId="207"/>
        <pc:sldMkLst>
          <pc:docMk/>
          <pc:sldMk cId="1598952942" sldId="354"/>
        </pc:sldMkLst>
      </pc:sldChg>
      <pc:sldChg chg="modNotes">
        <pc:chgData name="Mehta, Smita C1 (People-AFPSp-Cov Legislation 1)" userId="f5bbc3bd-a986-4eb1-99f9-d53797fad352" providerId="ADAL" clId="{845559A2-855C-4141-8C89-20AA724DDA39}" dt="2022-09-22T10:04:08.312" v="26" actId="20577"/>
        <pc:sldMkLst>
          <pc:docMk/>
          <pc:sldMk cId="1141506298" sldId="355"/>
        </pc:sldMkLst>
      </pc:sldChg>
      <pc:sldChg chg="modNotes">
        <pc:chgData name="Mehta, Smita C1 (People-AFPSp-Cov Legislation 1)" userId="f5bbc3bd-a986-4eb1-99f9-d53797fad352" providerId="ADAL" clId="{845559A2-855C-4141-8C89-20AA724DDA39}" dt="2022-09-22T10:57:55.687" v="445" actId="15"/>
        <pc:sldMkLst>
          <pc:docMk/>
          <pc:sldMk cId="2117881404" sldId="357"/>
        </pc:sldMkLst>
      </pc:sldChg>
      <pc:sldChg chg="modNotes">
        <pc:chgData name="Mehta, Smita C1 (People-AFPSp-Cov Legislation 1)" userId="f5bbc3bd-a986-4eb1-99f9-d53797fad352" providerId="ADAL" clId="{845559A2-855C-4141-8C89-20AA724DDA39}" dt="2022-09-22T10:52:16.512" v="276" actId="20577"/>
        <pc:sldMkLst>
          <pc:docMk/>
          <pc:sldMk cId="1888544088" sldId="361"/>
        </pc:sldMkLst>
      </pc:sldChg>
    </pc:docChg>
  </pc:docChgLst>
  <pc:docChgLst>
    <pc:chgData name="Shivas, John B2 (People-AFPSp-Covenant-AHd1)" userId="S::john.shivas676@mod.gov.uk::81787893-1c96-4488-8403-ef0eec279372" providerId="AD" clId="Web-{1239F0A3-FC27-E95E-7E37-49152848251A}"/>
    <pc:docChg chg="modSld sldOrd">
      <pc:chgData name="Shivas, John B2 (People-AFPSp-Covenant-AHd1)" userId="S::john.shivas676@mod.gov.uk::81787893-1c96-4488-8403-ef0eec279372" providerId="AD" clId="Web-{1239F0A3-FC27-E95E-7E37-49152848251A}" dt="2022-09-12T15:39:37.673" v="3"/>
      <pc:docMkLst>
        <pc:docMk/>
      </pc:docMkLst>
      <pc:sldChg chg="ord">
        <pc:chgData name="Shivas, John B2 (People-AFPSp-Covenant-AHd1)" userId="S::john.shivas676@mod.gov.uk::81787893-1c96-4488-8403-ef0eec279372" providerId="AD" clId="Web-{1239F0A3-FC27-E95E-7E37-49152848251A}" dt="2022-09-12T15:39:30.407" v="1"/>
        <pc:sldMkLst>
          <pc:docMk/>
          <pc:sldMk cId="1439488762" sldId="308"/>
        </pc:sldMkLst>
      </pc:sldChg>
      <pc:sldChg chg="modSp">
        <pc:chgData name="Shivas, John B2 (People-AFPSp-Covenant-AHd1)" userId="S::john.shivas676@mod.gov.uk::81787893-1c96-4488-8403-ef0eec279372" providerId="AD" clId="Web-{1239F0A3-FC27-E95E-7E37-49152848251A}" dt="2022-09-12T10:49:30.688" v="0" actId="1076"/>
        <pc:sldMkLst>
          <pc:docMk/>
          <pc:sldMk cId="3822388868" sldId="339"/>
        </pc:sldMkLst>
        <pc:spChg chg="mod">
          <ac:chgData name="Shivas, John B2 (People-AFPSp-Covenant-AHd1)" userId="S::john.shivas676@mod.gov.uk::81787893-1c96-4488-8403-ef0eec279372" providerId="AD" clId="Web-{1239F0A3-FC27-E95E-7E37-49152848251A}" dt="2022-09-12T10:49:30.688" v="0" actId="1076"/>
          <ac:spMkLst>
            <pc:docMk/>
            <pc:sldMk cId="3822388868" sldId="339"/>
            <ac:spMk id="12" creationId="{E3E6A01E-FD17-431F-B41F-7554221449CF}"/>
          </ac:spMkLst>
        </pc:spChg>
      </pc:sldChg>
      <pc:sldChg chg="ord">
        <pc:chgData name="Shivas, John B2 (People-AFPSp-Covenant-AHd1)" userId="S::john.shivas676@mod.gov.uk::81787893-1c96-4488-8403-ef0eec279372" providerId="AD" clId="Web-{1239F0A3-FC27-E95E-7E37-49152848251A}" dt="2022-09-12T15:39:37.673" v="3"/>
        <pc:sldMkLst>
          <pc:docMk/>
          <pc:sldMk cId="4230913117" sldId="360"/>
        </pc:sldMkLst>
      </pc:sldChg>
    </pc:docChg>
  </pc:docChgLst>
  <pc:docChgLst>
    <pc:chgData name="Shivas, John B2 (People-AFPSp-Covenant AHd)" userId="S::john.shivas676@mod.gov.uk::81787893-1c96-4488-8403-ef0eec279372" providerId="AD" clId="Web-{CD29474E-A894-D5FB-732D-F7262AAE0BA1}"/>
    <pc:docChg chg="modSld">
      <pc:chgData name="Shivas, John B2 (People-AFPSp-Covenant AHd)" userId="S::john.shivas676@mod.gov.uk::81787893-1c96-4488-8403-ef0eec279372" providerId="AD" clId="Web-{CD29474E-A894-D5FB-732D-F7262AAE0BA1}" dt="2022-08-18T09:17:48.399" v="2"/>
      <pc:docMkLst>
        <pc:docMk/>
      </pc:docMkLst>
      <pc:sldChg chg="modNotes">
        <pc:chgData name="Shivas, John B2 (People-AFPSp-Covenant AHd)" userId="S::john.shivas676@mod.gov.uk::81787893-1c96-4488-8403-ef0eec279372" providerId="AD" clId="Web-{CD29474E-A894-D5FB-732D-F7262AAE0BA1}" dt="2022-08-18T09:17:48.399" v="2"/>
        <pc:sldMkLst>
          <pc:docMk/>
          <pc:sldMk cId="4222716030" sldId="305"/>
        </pc:sldMkLst>
      </pc:sldChg>
    </pc:docChg>
  </pc:docChgLst>
  <pc:docChgLst>
    <pc:chgData name="Mitchell, Mark Dr (People-AFPSp-Covenant 3)" userId="S::mark.mitchell110@mod.gov.uk::22d77573-274f-4c8d-a95b-ea8e38e949f9" providerId="AD" clId="Web-{AED12F31-6463-04AD-7CD4-5CF6F1CDFF57}"/>
    <pc:docChg chg="modSld">
      <pc:chgData name="Mitchell, Mark Dr (People-AFPSp-Covenant 3)" userId="S::mark.mitchell110@mod.gov.uk::22d77573-274f-4c8d-a95b-ea8e38e949f9" providerId="AD" clId="Web-{AED12F31-6463-04AD-7CD4-5CF6F1CDFF57}" dt="2022-09-12T15:55:16.946" v="7" actId="20577"/>
      <pc:docMkLst>
        <pc:docMk/>
      </pc:docMkLst>
      <pc:sldChg chg="modSp">
        <pc:chgData name="Mitchell, Mark Dr (People-AFPSp-Covenant 3)" userId="S::mark.mitchell110@mod.gov.uk::22d77573-274f-4c8d-a95b-ea8e38e949f9" providerId="AD" clId="Web-{AED12F31-6463-04AD-7CD4-5CF6F1CDFF57}" dt="2022-09-12T15:55:08.071" v="1" actId="20577"/>
        <pc:sldMkLst>
          <pc:docMk/>
          <pc:sldMk cId="4112617677" sldId="345"/>
        </pc:sldMkLst>
        <pc:spChg chg="mod">
          <ac:chgData name="Mitchell, Mark Dr (People-AFPSp-Covenant 3)" userId="S::mark.mitchell110@mod.gov.uk::22d77573-274f-4c8d-a95b-ea8e38e949f9" providerId="AD" clId="Web-{AED12F31-6463-04AD-7CD4-5CF6F1CDFF57}" dt="2022-09-12T15:55:08.071" v="1" actId="20577"/>
          <ac:spMkLst>
            <pc:docMk/>
            <pc:sldMk cId="4112617677" sldId="345"/>
            <ac:spMk id="2" creationId="{8FC25498-4AB7-4F42-A01A-53CD11BFED1B}"/>
          </ac:spMkLst>
        </pc:spChg>
      </pc:sldChg>
      <pc:sldChg chg="modSp">
        <pc:chgData name="Mitchell, Mark Dr (People-AFPSp-Covenant 3)" userId="S::mark.mitchell110@mod.gov.uk::22d77573-274f-4c8d-a95b-ea8e38e949f9" providerId="AD" clId="Web-{AED12F31-6463-04AD-7CD4-5CF6F1CDFF57}" dt="2022-09-12T15:55:16.946" v="7" actId="20577"/>
        <pc:sldMkLst>
          <pc:docMk/>
          <pc:sldMk cId="2117881404" sldId="357"/>
        </pc:sldMkLst>
        <pc:spChg chg="mod">
          <ac:chgData name="Mitchell, Mark Dr (People-AFPSp-Covenant 3)" userId="S::mark.mitchell110@mod.gov.uk::22d77573-274f-4c8d-a95b-ea8e38e949f9" providerId="AD" clId="Web-{AED12F31-6463-04AD-7CD4-5CF6F1CDFF57}" dt="2022-09-12T15:55:16.946" v="7" actId="20577"/>
          <ac:spMkLst>
            <pc:docMk/>
            <pc:sldMk cId="2117881404" sldId="357"/>
            <ac:spMk id="2" creationId="{8FC25498-4AB7-4F42-A01A-53CD11BFED1B}"/>
          </ac:spMkLst>
        </pc:spChg>
      </pc:sldChg>
      <pc:sldChg chg="modSp">
        <pc:chgData name="Mitchell, Mark Dr (People-AFPSp-Covenant 3)" userId="S::mark.mitchell110@mod.gov.uk::22d77573-274f-4c8d-a95b-ea8e38e949f9" providerId="AD" clId="Web-{AED12F31-6463-04AD-7CD4-5CF6F1CDFF57}" dt="2022-09-12T15:55:10.821" v="2" actId="20577"/>
        <pc:sldMkLst>
          <pc:docMk/>
          <pc:sldMk cId="1888544088" sldId="361"/>
        </pc:sldMkLst>
        <pc:spChg chg="mod">
          <ac:chgData name="Mitchell, Mark Dr (People-AFPSp-Covenant 3)" userId="S::mark.mitchell110@mod.gov.uk::22d77573-274f-4c8d-a95b-ea8e38e949f9" providerId="AD" clId="Web-{AED12F31-6463-04AD-7CD4-5CF6F1CDFF57}" dt="2022-09-12T15:55:10.821" v="2" actId="20577"/>
          <ac:spMkLst>
            <pc:docMk/>
            <pc:sldMk cId="1888544088" sldId="361"/>
            <ac:spMk id="2" creationId="{8FC25498-4AB7-4F42-A01A-53CD11BFED1B}"/>
          </ac:spMkLst>
        </pc:spChg>
      </pc:sldChg>
    </pc:docChg>
  </pc:docChgLst>
  <pc:docChgLst>
    <pc:chgData name="Mitchell, Mark Dr (People-AFPSp-Covenant 3)" userId="S::mark.mitchell110@mod.gov.uk::22d77573-274f-4c8d-a95b-ea8e38e949f9" providerId="AD" clId="Web-{62079861-3B47-D268-9B04-F597A324CC77}"/>
    <pc:docChg chg="modSld">
      <pc:chgData name="Mitchell, Mark Dr (People-AFPSp-Covenant 3)" userId="S::mark.mitchell110@mod.gov.uk::22d77573-274f-4c8d-a95b-ea8e38e949f9" providerId="AD" clId="Web-{62079861-3B47-D268-9B04-F597A324CC77}" dt="2022-09-12T13:22:14.191" v="1"/>
      <pc:docMkLst>
        <pc:docMk/>
      </pc:docMkLst>
      <pc:sldChg chg="modNotes">
        <pc:chgData name="Mitchell, Mark Dr (People-AFPSp-Covenant 3)" userId="S::mark.mitchell110@mod.gov.uk::22d77573-274f-4c8d-a95b-ea8e38e949f9" providerId="AD" clId="Web-{62079861-3B47-D268-9B04-F597A324CC77}" dt="2022-09-12T13:22:14.191" v="1"/>
        <pc:sldMkLst>
          <pc:docMk/>
          <pc:sldMk cId="3822388868" sldId="339"/>
        </pc:sldMkLst>
      </pc:sldChg>
    </pc:docChg>
  </pc:docChgLst>
  <pc:docChgLst>
    <pc:chgData name="Ogazi-Khan, Haleema C2 (People-AFPSp-Cov Policy)" userId="S::haleema.ogazi-khan100@mod.gov.uk::fd067bc5-16b5-423b-b990-98adbe775bc0" providerId="AD" clId="Web-{C70BB734-886B-926E-595A-A1ADC8FC3B58}"/>
    <pc:docChg chg="modSld">
      <pc:chgData name="Ogazi-Khan, Haleema C2 (People-AFPSp-Cov Policy)" userId="S::haleema.ogazi-khan100@mod.gov.uk::fd067bc5-16b5-423b-b990-98adbe775bc0" providerId="AD" clId="Web-{C70BB734-886B-926E-595A-A1ADC8FC3B58}" dt="2022-08-08T14:28:42.530" v="0"/>
      <pc:docMkLst>
        <pc:docMk/>
      </pc:docMkLst>
      <pc:sldChg chg="delSp">
        <pc:chgData name="Ogazi-Khan, Haleema C2 (People-AFPSp-Cov Policy)" userId="S::haleema.ogazi-khan100@mod.gov.uk::fd067bc5-16b5-423b-b990-98adbe775bc0" providerId="AD" clId="Web-{C70BB734-886B-926E-595A-A1ADC8FC3B58}" dt="2022-08-08T14:28:42.530" v="0"/>
        <pc:sldMkLst>
          <pc:docMk/>
          <pc:sldMk cId="2651087308" sldId="338"/>
        </pc:sldMkLst>
        <pc:spChg chg="del">
          <ac:chgData name="Ogazi-Khan, Haleema C2 (People-AFPSp-Cov Policy)" userId="S::haleema.ogazi-khan100@mod.gov.uk::fd067bc5-16b5-423b-b990-98adbe775bc0" providerId="AD" clId="Web-{C70BB734-886B-926E-595A-A1ADC8FC3B58}" dt="2022-08-08T14:28:42.530" v="0"/>
          <ac:spMkLst>
            <pc:docMk/>
            <pc:sldMk cId="2651087308" sldId="338"/>
            <ac:spMk id="4" creationId="{F50A3F96-6847-4800-B6D0-F3AF0D20B59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11263" cy="494472"/>
          </a:xfrm>
          <a:prstGeom prst="rect">
            <a:avLst/>
          </a:prstGeom>
        </p:spPr>
        <p:txBody>
          <a:bodyPr vert="horz" lIns="91437" tIns="45718" rIns="91437" bIns="45718" rtlCol="0"/>
          <a:lstStyle>
            <a:lvl1pPr algn="l">
              <a:defRPr sz="1200"/>
            </a:lvl1pPr>
          </a:lstStyle>
          <a:p>
            <a:endParaRPr lang="en-GB"/>
          </a:p>
        </p:txBody>
      </p:sp>
      <p:sp>
        <p:nvSpPr>
          <p:cNvPr id="3" name="Date Placeholder 2"/>
          <p:cNvSpPr>
            <a:spLocks noGrp="1"/>
          </p:cNvSpPr>
          <p:nvPr>
            <p:ph type="dt" idx="1"/>
          </p:nvPr>
        </p:nvSpPr>
        <p:spPr>
          <a:xfrm>
            <a:off x="3805485" y="1"/>
            <a:ext cx="2911263" cy="494472"/>
          </a:xfrm>
          <a:prstGeom prst="rect">
            <a:avLst/>
          </a:prstGeom>
        </p:spPr>
        <p:txBody>
          <a:bodyPr vert="horz" lIns="91437" tIns="45718" rIns="91437" bIns="45718" rtlCol="0"/>
          <a:lstStyle>
            <a:lvl1pPr algn="r">
              <a:defRPr sz="1200"/>
            </a:lvl1pPr>
          </a:lstStyle>
          <a:p>
            <a:fld id="{7B49C389-8124-4615-9391-3DBC354BD7A0}" type="datetimeFigureOut">
              <a:rPr lang="en-GB" smtClean="0"/>
              <a:t>23/09/2022</a:t>
            </a:fld>
            <a:endParaRPr lang="en-GB"/>
          </a:p>
        </p:txBody>
      </p:sp>
      <p:sp>
        <p:nvSpPr>
          <p:cNvPr id="4" name="Slide Image Placeholder 3"/>
          <p:cNvSpPr>
            <a:spLocks noGrp="1" noRot="1" noChangeAspect="1"/>
          </p:cNvSpPr>
          <p:nvPr>
            <p:ph type="sldImg" idx="2"/>
          </p:nvPr>
        </p:nvSpPr>
        <p:spPr>
          <a:xfrm>
            <a:off x="403225" y="1231900"/>
            <a:ext cx="5911850" cy="3325813"/>
          </a:xfrm>
          <a:prstGeom prst="rect">
            <a:avLst/>
          </a:prstGeom>
          <a:noFill/>
          <a:ln w="12700">
            <a:solidFill>
              <a:prstClr val="black"/>
            </a:solidFill>
          </a:ln>
        </p:spPr>
        <p:txBody>
          <a:bodyPr vert="horz" lIns="91437" tIns="45718" rIns="91437" bIns="45718" rtlCol="0" anchor="ctr"/>
          <a:lstStyle/>
          <a:p>
            <a:endParaRPr lang="en-GB"/>
          </a:p>
        </p:txBody>
      </p:sp>
      <p:sp>
        <p:nvSpPr>
          <p:cNvPr id="5" name="Notes Placeholder 4"/>
          <p:cNvSpPr>
            <a:spLocks noGrp="1"/>
          </p:cNvSpPr>
          <p:nvPr>
            <p:ph type="body" sz="quarter" idx="3"/>
          </p:nvPr>
        </p:nvSpPr>
        <p:spPr>
          <a:xfrm>
            <a:off x="671830" y="4742817"/>
            <a:ext cx="5374640" cy="3880486"/>
          </a:xfrm>
          <a:prstGeom prst="rect">
            <a:avLst/>
          </a:prstGeom>
        </p:spPr>
        <p:txBody>
          <a:bodyPr vert="horz" lIns="91437" tIns="45718" rIns="91437"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360732"/>
            <a:ext cx="2911263" cy="494470"/>
          </a:xfrm>
          <a:prstGeom prst="rect">
            <a:avLst/>
          </a:prstGeom>
        </p:spPr>
        <p:txBody>
          <a:bodyPr vert="horz" lIns="91437" tIns="45718" rIns="91437" bIns="45718" rtlCol="0" anchor="b"/>
          <a:lstStyle>
            <a:lvl1pPr algn="l">
              <a:defRPr sz="1200"/>
            </a:lvl1pPr>
          </a:lstStyle>
          <a:p>
            <a:endParaRPr lang="en-GB"/>
          </a:p>
        </p:txBody>
      </p:sp>
      <p:sp>
        <p:nvSpPr>
          <p:cNvPr id="7" name="Slide Number Placeholder 6"/>
          <p:cNvSpPr>
            <a:spLocks noGrp="1"/>
          </p:cNvSpPr>
          <p:nvPr>
            <p:ph type="sldNum" sz="quarter" idx="5"/>
          </p:nvPr>
        </p:nvSpPr>
        <p:spPr>
          <a:xfrm>
            <a:off x="3805485" y="9360732"/>
            <a:ext cx="2911263" cy="494470"/>
          </a:xfrm>
          <a:prstGeom prst="rect">
            <a:avLst/>
          </a:prstGeom>
        </p:spPr>
        <p:txBody>
          <a:bodyPr vert="horz" lIns="91437" tIns="45718" rIns="91437" bIns="45718" rtlCol="0" anchor="b"/>
          <a:lstStyle>
            <a:lvl1pPr algn="r">
              <a:defRPr sz="1200"/>
            </a:lvl1pPr>
          </a:lstStyle>
          <a:p>
            <a:fld id="{2254A494-77A5-4F10-8C30-09007CB354D1}" type="slidenum">
              <a:rPr lang="en-GB" smtClean="0"/>
              <a:t>‹#›</a:t>
            </a:fld>
            <a:endParaRPr lang="en-GB"/>
          </a:p>
        </p:txBody>
      </p:sp>
    </p:spTree>
    <p:extLst>
      <p:ext uri="{BB962C8B-B14F-4D97-AF65-F5344CB8AC3E}">
        <p14:creationId xmlns:p14="http://schemas.microsoft.com/office/powerpoint/2010/main" val="4110412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847725"/>
            <a:ext cx="5911850" cy="3325813"/>
          </a:xfrm>
        </p:spPr>
      </p:sp>
      <p:sp>
        <p:nvSpPr>
          <p:cNvPr id="3" name="Notes Placeholder 2"/>
          <p:cNvSpPr>
            <a:spLocks noGrp="1"/>
          </p:cNvSpPr>
          <p:nvPr>
            <p:ph type="body" idx="1"/>
          </p:nvPr>
        </p:nvSpPr>
        <p:spPr>
          <a:xfrm>
            <a:off x="940435" y="4927600"/>
            <a:ext cx="5374640" cy="3695703"/>
          </a:xfrm>
        </p:spPr>
        <p:txBody>
          <a:bodyPr/>
          <a:lstStyle/>
          <a:p>
            <a:r>
              <a:rPr lang="en-GB" dirty="0"/>
              <a:t>. </a:t>
            </a:r>
          </a:p>
        </p:txBody>
      </p:sp>
      <p:sp>
        <p:nvSpPr>
          <p:cNvPr id="4" name="Slide Number Placeholder 3"/>
          <p:cNvSpPr>
            <a:spLocks noGrp="1"/>
          </p:cNvSpPr>
          <p:nvPr>
            <p:ph type="sldNum" sz="quarter" idx="5"/>
          </p:nvPr>
        </p:nvSpPr>
        <p:spPr/>
        <p:txBody>
          <a:bodyPr/>
          <a:lstStyle/>
          <a:p>
            <a:fld id="{2254A494-77A5-4F10-8C30-09007CB354D1}" type="slidenum">
              <a:rPr lang="en-GB" smtClean="0"/>
              <a:t>1</a:t>
            </a:fld>
            <a:endParaRPr lang="en-GB"/>
          </a:p>
        </p:txBody>
      </p:sp>
    </p:spTree>
    <p:extLst>
      <p:ext uri="{BB962C8B-B14F-4D97-AF65-F5344CB8AC3E}">
        <p14:creationId xmlns:p14="http://schemas.microsoft.com/office/powerpoint/2010/main" val="1204213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Why a Statutory Guidance document?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u="sng" dirty="0">
                <a:effectLst/>
                <a:latin typeface="Calibri" panose="020F0502020204030204" pitchFamily="34" charset="0"/>
                <a:ea typeface="Calibri" panose="020F0502020204030204" pitchFamily="34" charset="0"/>
                <a:cs typeface="Calibri" panose="020F0502020204030204" pitchFamily="34" charset="0"/>
              </a:rPr>
              <a:t>The Armed Forces Act</a:t>
            </a:r>
            <a:r>
              <a:rPr lang="en-GB" sz="1200" dirty="0">
                <a:effectLst/>
                <a:latin typeface="Calibri" panose="020F0502020204030204" pitchFamily="34" charset="0"/>
                <a:ea typeface="Calibri" panose="020F0502020204030204" pitchFamily="34" charset="0"/>
                <a:cs typeface="Calibri" panose="020F0502020204030204" pitchFamily="34" charset="0"/>
              </a:rPr>
              <a:t> provides for a Statutory Guidance to be published, and it has an implied expectation that one will be published.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In fact the organisations in scope of the Duty are legally required to pay regard to this Statutory Guidance document, when carrying out the relevant activities.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And we need a document, focussed on the Duty, that </a:t>
            </a:r>
            <a:r>
              <a:rPr lang="en-GB" sz="1200" u="sng" dirty="0">
                <a:effectLst/>
                <a:latin typeface="Calibri" panose="020F0502020204030204" pitchFamily="34" charset="0"/>
                <a:ea typeface="Calibri" panose="020F0502020204030204" pitchFamily="34" charset="0"/>
                <a:cs typeface="Calibri" panose="020F0502020204030204" pitchFamily="34" charset="0"/>
              </a:rPr>
              <a:t>explains what the law requires</a:t>
            </a:r>
            <a:r>
              <a:rPr lang="en-GB" sz="1200" dirty="0">
                <a:effectLst/>
                <a:latin typeface="Calibri" panose="020F0502020204030204" pitchFamily="34" charset="0"/>
                <a:ea typeface="Calibri" panose="020F0502020204030204" pitchFamily="34" charset="0"/>
                <a:cs typeface="Calibri" panose="020F0502020204030204" pitchFamily="34" charset="0"/>
              </a:rPr>
              <a:t>, and how it can be implemented in practice. The Armed Forces Act itself has to be written in </a:t>
            </a:r>
            <a:r>
              <a:rPr lang="en-GB" sz="1200" u="sng" dirty="0">
                <a:effectLst/>
                <a:latin typeface="Calibri" panose="020F0502020204030204" pitchFamily="34" charset="0"/>
                <a:ea typeface="Calibri" panose="020F0502020204030204" pitchFamily="34" charset="0"/>
                <a:cs typeface="Calibri" panose="020F0502020204030204" pitchFamily="34" charset="0"/>
              </a:rPr>
              <a:t>legalese</a:t>
            </a:r>
            <a:r>
              <a:rPr lang="en-GB" sz="1200" dirty="0">
                <a:effectLst/>
                <a:latin typeface="Calibri" panose="020F0502020204030204" pitchFamily="34" charset="0"/>
                <a:ea typeface="Calibri" panose="020F0502020204030204" pitchFamily="34" charset="0"/>
                <a:cs typeface="Calibri" panose="020F0502020204030204" pitchFamily="34" charset="0"/>
              </a:rPr>
              <a:t> that can be hard to understand, so the Statutory Guidance hopefully provides the translation of the legal requirement into plain English.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And therefore, by creating a document that clearly explains what the law requires, and that the affected bodies are legally required to pay attention to, </a:t>
            </a:r>
            <a:r>
              <a:rPr lang="en-GB" sz="1200" u="sng" dirty="0">
                <a:effectLst/>
                <a:latin typeface="Calibri" panose="020F0502020204030204" pitchFamily="34" charset="0"/>
                <a:ea typeface="Calibri" panose="020F0502020204030204" pitchFamily="34" charset="0"/>
                <a:cs typeface="Calibri" panose="020F0502020204030204" pitchFamily="34" charset="0"/>
              </a:rPr>
              <a:t>we should increase understanding of the Duty, and compliance with it</a:t>
            </a:r>
            <a:r>
              <a:rPr lang="en-GB" sz="1200" dirty="0">
                <a:effectLst/>
                <a:latin typeface="Calibri" panose="020F0502020204030204" pitchFamily="34" charset="0"/>
                <a:ea typeface="Calibri" panose="020F0502020204030204" pitchFamily="34" charset="0"/>
                <a:cs typeface="Calibri" panose="020F0502020204030204" pitchFamily="34"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And therefore, by increasing understanding of the Covenant, and how it can be applied in practice, and how disadvantages can be removed, we will hopefully achieve the ultimate aim, which is to </a:t>
            </a:r>
            <a:r>
              <a:rPr lang="en-GB" sz="1200" u="sng" dirty="0">
                <a:effectLst/>
                <a:latin typeface="Calibri" panose="020F0502020204030204" pitchFamily="34" charset="0"/>
                <a:ea typeface="Calibri" panose="020F0502020204030204" pitchFamily="34" charset="0"/>
                <a:cs typeface="Calibri" panose="020F0502020204030204" pitchFamily="34" charset="0"/>
              </a:rPr>
              <a:t>improve the Armed Forces’ lived experience</a:t>
            </a:r>
            <a:r>
              <a:rPr lang="en-GB" sz="1200" dirty="0">
                <a:effectLst/>
                <a:latin typeface="Calibri" panose="020F0502020204030204" pitchFamily="34" charset="0"/>
                <a:ea typeface="Calibri" panose="020F0502020204030204" pitchFamily="34" charset="0"/>
                <a:cs typeface="Calibri" panose="020F0502020204030204" pitchFamily="34"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254A494-77A5-4F10-8C30-09007CB354D1}" type="slidenum">
              <a:rPr lang="en-GB" smtClean="0"/>
              <a:t>10</a:t>
            </a:fld>
            <a:endParaRPr lang="en-GB"/>
          </a:p>
        </p:txBody>
      </p:sp>
    </p:spTree>
    <p:extLst>
      <p:ext uri="{BB962C8B-B14F-4D97-AF65-F5344CB8AC3E}">
        <p14:creationId xmlns:p14="http://schemas.microsoft.com/office/powerpoint/2010/main" val="393796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The first thing to highlight is there is a 2-page </a:t>
            </a:r>
            <a:r>
              <a:rPr lang="en-GB" sz="1200" u="sng" dirty="0">
                <a:effectLst/>
                <a:latin typeface="Calibri" panose="020F0502020204030204" pitchFamily="34" charset="0"/>
                <a:ea typeface="Calibri" panose="020F0502020204030204" pitchFamily="34" charset="0"/>
                <a:cs typeface="Calibri" panose="020F0502020204030204" pitchFamily="34" charset="0"/>
              </a:rPr>
              <a:t>Executive Summary</a:t>
            </a:r>
            <a:r>
              <a:rPr lang="en-GB" sz="1200" dirty="0">
                <a:effectLst/>
                <a:latin typeface="Calibri" panose="020F0502020204030204" pitchFamily="34" charset="0"/>
                <a:ea typeface="Calibri" panose="020F0502020204030204" pitchFamily="34" charset="0"/>
                <a:cs typeface="Calibri" panose="020F0502020204030204" pitchFamily="34" charset="0"/>
              </a:rPr>
              <a:t> that summarises the Duty on a couple of sides.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u="sng" dirty="0">
                <a:effectLst/>
                <a:latin typeface="Calibri" panose="020F0502020204030204" pitchFamily="34" charset="0"/>
                <a:ea typeface="Calibri" panose="020F0502020204030204" pitchFamily="34" charset="0"/>
                <a:cs typeface="Calibri" panose="020F0502020204030204" pitchFamily="34" charset="0"/>
              </a:rPr>
              <a:t>Chapter 1</a:t>
            </a:r>
            <a:r>
              <a:rPr lang="en-GB" sz="1200" dirty="0">
                <a:effectLst/>
                <a:latin typeface="Calibri" panose="020F0502020204030204" pitchFamily="34" charset="0"/>
                <a:ea typeface="Calibri" panose="020F0502020204030204" pitchFamily="34" charset="0"/>
                <a:cs typeface="Calibri" panose="020F0502020204030204" pitchFamily="34" charset="0"/>
              </a:rPr>
              <a:t> explains what Duty is, when it applies, who’s in scope &amp; when, and explains the key terms, such as ‘unique obligations and sacrifices’, and who the Armed Forces community is, and so 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u="sng" dirty="0">
                <a:effectLst/>
                <a:latin typeface="Calibri" panose="020F0502020204030204" pitchFamily="34" charset="0"/>
                <a:ea typeface="Calibri" panose="020F0502020204030204" pitchFamily="34" charset="0"/>
                <a:cs typeface="Calibri" panose="020F0502020204030204" pitchFamily="34" charset="0"/>
              </a:rPr>
              <a:t>Chapters 2, 3 and 4</a:t>
            </a:r>
            <a:r>
              <a:rPr lang="en-GB" sz="1200" dirty="0">
                <a:effectLst/>
                <a:latin typeface="Calibri" panose="020F0502020204030204" pitchFamily="34" charset="0"/>
                <a:ea typeface="Calibri" panose="020F0502020204030204" pitchFamily="34" charset="0"/>
                <a:cs typeface="Calibri" panose="020F0502020204030204" pitchFamily="34" charset="0"/>
              </a:rPr>
              <a:t> then describe how it can be implemented in practice, in the three fields that are in scope – healthcare, education and housing. Chapter 3 is the chapter about education and chapter 4 is on housing.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254A494-77A5-4F10-8C30-09007CB354D1}" type="slidenum">
              <a:rPr lang="en-GB" smtClean="0"/>
              <a:t>11</a:t>
            </a:fld>
            <a:endParaRPr lang="en-GB"/>
          </a:p>
        </p:txBody>
      </p:sp>
    </p:spTree>
    <p:extLst>
      <p:ext uri="{BB962C8B-B14F-4D97-AF65-F5344CB8AC3E}">
        <p14:creationId xmlns:p14="http://schemas.microsoft.com/office/powerpoint/2010/main" val="2430876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HOUSING CHAPTER.</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This </a:t>
            </a:r>
            <a:r>
              <a:rPr lang="en-GB" dirty="0">
                <a:solidFill>
                  <a:prstClr val="black"/>
                </a:solidFill>
                <a:latin typeface="Calibri" panose="020F0502020204030204" pitchFamily="34" charset="0"/>
                <a:ea typeface="Calibri" panose="020F0502020204030204" pitchFamily="34" charset="0"/>
                <a:cs typeface="Calibri" panose="020F0502020204030204" pitchFamily="34" charset="0"/>
              </a:rPr>
              <a:t>is a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screenshot of the first 3 pages of the Housing chapter.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First there’s a </a:t>
            </a:r>
            <a:r>
              <a:rPr kumimoji="0" lang="en-GB" sz="1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1-page summary</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of the whole chapter.</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Then the first section in the chapter provides </a:t>
            </a:r>
            <a:r>
              <a:rPr kumimoji="0" lang="en-GB" sz="1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background and context</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of how the Armed Forces community interacts with this area of public service provision.</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Then the rest of the chapter contains 3 elements: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descriptions of </a:t>
            </a:r>
            <a:r>
              <a:rPr kumimoji="0" lang="en-GB" sz="1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disadvantages</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for the AF Community, that arise from Service life,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descriptions of </a:t>
            </a:r>
            <a:r>
              <a:rPr kumimoji="0" lang="en-GB" sz="1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case studies</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to mitigate these or apply special provision, and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Calibri" panose="020F050202020403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links to </a:t>
            </a:r>
            <a:r>
              <a:rPr kumimoji="0" lang="en-GB" sz="1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other relevant codes, statutory </a:t>
            </a:r>
            <a:r>
              <a:rPr kumimoji="0" lang="en-GB" sz="1200" b="0" i="0" u="sng"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guidances</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and the like, if they refer to the AF</a:t>
            </a:r>
            <a:endParaRPr lang="en-GB" dirty="0"/>
          </a:p>
        </p:txBody>
      </p:sp>
      <p:sp>
        <p:nvSpPr>
          <p:cNvPr id="4" name="Slide Number Placeholder 3"/>
          <p:cNvSpPr>
            <a:spLocks noGrp="1"/>
          </p:cNvSpPr>
          <p:nvPr>
            <p:ph type="sldNum" sz="quarter" idx="5"/>
          </p:nvPr>
        </p:nvSpPr>
        <p:spPr/>
        <p:txBody>
          <a:bodyPr/>
          <a:lstStyle/>
          <a:p>
            <a:fld id="{2254A494-77A5-4F10-8C30-09007CB354D1}" type="slidenum">
              <a:rPr lang="en-GB" smtClean="0"/>
              <a:t>12</a:t>
            </a:fld>
            <a:endParaRPr lang="en-GB"/>
          </a:p>
        </p:txBody>
      </p:sp>
    </p:spTree>
    <p:extLst>
      <p:ext uri="{BB962C8B-B14F-4D97-AF65-F5344CB8AC3E}">
        <p14:creationId xmlns:p14="http://schemas.microsoft.com/office/powerpoint/2010/main" val="981066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6738" y="823913"/>
            <a:ext cx="5584825" cy="3141662"/>
          </a:xfrm>
        </p:spPr>
      </p:sp>
      <p:sp>
        <p:nvSpPr>
          <p:cNvPr id="3" name="Notes Placeholder 2"/>
          <p:cNvSpPr>
            <a:spLocks noGrp="1"/>
          </p:cNvSpPr>
          <p:nvPr>
            <p:ph type="body" idx="1"/>
          </p:nvPr>
        </p:nvSpPr>
        <p:spPr>
          <a:xfrm>
            <a:off x="566736" y="4119613"/>
            <a:ext cx="5584827" cy="5447900"/>
          </a:xfrm>
        </p:spPr>
        <p:txBody>
          <a:bodyPr/>
          <a:lstStyle/>
          <a:p>
            <a:r>
              <a:rPr lang="en-GB" dirty="0"/>
              <a:t>In addition to the Guidance, there is lots of other support available to help in-scope bodies implement this Duty. </a:t>
            </a:r>
          </a:p>
          <a:p>
            <a:endParaRPr lang="en-GB" dirty="0"/>
          </a:p>
          <a:p>
            <a:r>
              <a:rPr lang="en-GB" dirty="0"/>
              <a:t>The Covenant Annual Reports provide useful information on Covenant and examples of its implementation. It sets out major achievements and highlights remaining challenges and new commitments.</a:t>
            </a:r>
          </a:p>
          <a:p>
            <a:endParaRPr lang="en-GB" dirty="0"/>
          </a:p>
          <a:p>
            <a:r>
              <a:rPr lang="en-GB" dirty="0"/>
              <a:t>The Covenant website contains useful resources and tools.   One of which includes the article we sent out to you before this event. The news brief can be found at the tab for latest news and includes useful links including one to the draft statutory guidance.</a:t>
            </a:r>
          </a:p>
          <a:p>
            <a:endParaRPr lang="en-GB" dirty="0"/>
          </a:p>
          <a:p>
            <a:r>
              <a:rPr lang="en-GB" dirty="0"/>
              <a:t>The Armed Forces Covenant Fund Trust Knowledge network shares good practice and knowledge of those who have received grants from the Covenant Fund Trust.</a:t>
            </a:r>
          </a:p>
          <a:p>
            <a:endParaRPr lang="en-GB" dirty="0"/>
          </a:p>
          <a:p>
            <a:r>
              <a:rPr lang="en-GB" dirty="0"/>
              <a:t>E-learning materials, Warwickshire County Council has created an e-learning programme which anyone can access via a link on the news brief and elsewhere on the Covenant webpages. </a:t>
            </a:r>
          </a:p>
          <a:p>
            <a:endParaRPr lang="en-GB" dirty="0"/>
          </a:p>
          <a:p>
            <a:r>
              <a:rPr lang="en-GB" dirty="0"/>
              <a:t>Ombudsman Guidance, for example the Local Government &amp; Social Care Ombudsman has information on their webpages, there are other Ombudsman across UK. </a:t>
            </a:r>
          </a:p>
          <a:p>
            <a:endParaRPr lang="en-GB" dirty="0"/>
          </a:p>
          <a:p>
            <a:r>
              <a:rPr lang="en-GB" dirty="0"/>
              <a:t>Defence Relationship Management partners with organisations throughout the UK, helping them understand the value of signing the Covenant and building mutually beneficial partnerships with Defence. It provides support on employing members of the Armed Forces community.</a:t>
            </a:r>
          </a:p>
          <a:p>
            <a:endParaRPr lang="en-GB" dirty="0"/>
          </a:p>
          <a:p>
            <a:r>
              <a:rPr lang="en-GB" dirty="0"/>
              <a:t>And  there are other organisations such as the Veterans Covenant Healthcare Alliance which will have information on the Covenant.</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defTabSz="914366">
              <a:defRPr/>
            </a:pPr>
            <a:fld id="{2254A494-77A5-4F10-8C30-09007CB354D1}" type="slidenum">
              <a:rPr lang="en-GB">
                <a:solidFill>
                  <a:prstClr val="black"/>
                </a:solidFill>
                <a:latin typeface="Calibri" panose="020F0502020204030204"/>
              </a:rPr>
              <a:pPr defTabSz="914366">
                <a:defRPr/>
              </a:pPr>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1352816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54A494-77A5-4F10-8C30-09007CB354D1}" type="slidenum">
              <a:rPr lang="en-GB" smtClean="0"/>
              <a:t>14</a:t>
            </a:fld>
            <a:endParaRPr lang="en-GB"/>
          </a:p>
        </p:txBody>
      </p:sp>
    </p:spTree>
    <p:extLst>
      <p:ext uri="{BB962C8B-B14F-4D97-AF65-F5344CB8AC3E}">
        <p14:creationId xmlns:p14="http://schemas.microsoft.com/office/powerpoint/2010/main" val="2950455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35000"/>
            <a:ext cx="5911850" cy="3325813"/>
          </a:xfrm>
        </p:spPr>
      </p:sp>
      <p:sp>
        <p:nvSpPr>
          <p:cNvPr id="3" name="Notes Placeholder 2"/>
          <p:cNvSpPr>
            <a:spLocks noGrp="1"/>
          </p:cNvSpPr>
          <p:nvPr>
            <p:ph type="body" idx="1"/>
          </p:nvPr>
        </p:nvSpPr>
        <p:spPr/>
        <p:txBody>
          <a:bodyPr/>
          <a:lstStyle/>
          <a:p>
            <a:pPr defTabSz="914366">
              <a:defRPr/>
            </a:pPr>
            <a:endParaRPr lang="en-GB" dirty="0">
              <a:solidFill>
                <a:srgbClr val="000000"/>
              </a:solidFill>
              <a:latin typeface="Calibri" panose="020F0502020204030204" pitchFamily="34" charset="0"/>
            </a:endParaRPr>
          </a:p>
          <a:p>
            <a:pPr defTabSz="914366">
              <a:defRPr/>
            </a:pPr>
            <a:r>
              <a:rPr lang="en-GB" dirty="0">
                <a:solidFill>
                  <a:srgbClr val="000000"/>
                </a:solidFill>
                <a:latin typeface="Calibri" panose="020F0502020204030204" pitchFamily="34" charset="0"/>
              </a:rPr>
              <a:t>The correct answer is </a:t>
            </a:r>
            <a:r>
              <a:rPr lang="en-GB" u="sng" dirty="0">
                <a:solidFill>
                  <a:srgbClr val="000000"/>
                </a:solidFill>
                <a:latin typeface="Calibri" panose="020F0502020204030204" pitchFamily="34" charset="0"/>
              </a:rPr>
              <a:t>Option 2. </a:t>
            </a:r>
            <a:endParaRPr lang="en-GB" dirty="0"/>
          </a:p>
          <a:p>
            <a:endParaRPr lang="en-GB" dirty="0"/>
          </a:p>
        </p:txBody>
      </p:sp>
      <p:sp>
        <p:nvSpPr>
          <p:cNvPr id="4" name="Slide Number Placeholder 3"/>
          <p:cNvSpPr>
            <a:spLocks noGrp="1"/>
          </p:cNvSpPr>
          <p:nvPr>
            <p:ph type="sldNum" sz="quarter" idx="5"/>
          </p:nvPr>
        </p:nvSpPr>
        <p:spPr/>
        <p:txBody>
          <a:bodyPr/>
          <a:lstStyle/>
          <a:p>
            <a:fld id="{2254A494-77A5-4F10-8C30-09007CB354D1}" type="slidenum">
              <a:rPr lang="en-GB" smtClean="0"/>
              <a:t>2</a:t>
            </a:fld>
            <a:endParaRPr lang="en-GB"/>
          </a:p>
        </p:txBody>
      </p:sp>
    </p:spTree>
    <p:extLst>
      <p:ext uri="{BB962C8B-B14F-4D97-AF65-F5344CB8AC3E}">
        <p14:creationId xmlns:p14="http://schemas.microsoft.com/office/powerpoint/2010/main" val="148511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9725" y="857250"/>
            <a:ext cx="6038850" cy="3397250"/>
          </a:xfrm>
        </p:spPr>
      </p:sp>
      <p:sp>
        <p:nvSpPr>
          <p:cNvPr id="3" name="Notes Placeholder 2"/>
          <p:cNvSpPr>
            <a:spLocks noGrp="1"/>
          </p:cNvSpPr>
          <p:nvPr>
            <p:ph type="body" idx="1"/>
          </p:nvPr>
        </p:nvSpPr>
        <p:spPr>
          <a:xfrm>
            <a:off x="403225" y="4369869"/>
            <a:ext cx="5911850" cy="4253434"/>
          </a:xfrm>
        </p:spPr>
        <p:txBody>
          <a:bodyPr/>
          <a:lstStyle/>
          <a:p>
            <a:pPr marL="228591" indent="-228591" defTabSz="914366">
              <a:buFont typeface="+mj-lt"/>
              <a:buAutoNum type="arabicPeriod"/>
              <a:defRPr/>
            </a:pPr>
            <a:r>
              <a:rPr lang="en-GB" dirty="0">
                <a:solidFill>
                  <a:srgbClr val="000000"/>
                </a:solidFill>
                <a:latin typeface="Calibri" panose="020F0502020204030204" pitchFamily="34" charset="0"/>
              </a:rPr>
              <a:t>The Armed Forces Covenant was created in 2011, and it is a promise by the nation ensuring that </a:t>
            </a:r>
            <a:r>
              <a:rPr lang="en-GB" b="1" dirty="0">
                <a:solidFill>
                  <a:srgbClr val="000000"/>
                </a:solidFill>
                <a:latin typeface="Calibri" panose="020F0502020204030204" pitchFamily="34" charset="0"/>
              </a:rPr>
              <a:t>those who serve or who have served in the Armed Forces, and their families</a:t>
            </a:r>
            <a:r>
              <a:rPr lang="en-GB" dirty="0">
                <a:solidFill>
                  <a:srgbClr val="000000"/>
                </a:solidFill>
                <a:latin typeface="Calibri" panose="020F0502020204030204" pitchFamily="34" charset="0"/>
              </a:rPr>
              <a:t>, are treated fairly and will not be disadvantaged by their military service. It also allows for special provision when justified for those who have sacrificed the most due to service, such as the bereaved and injured.  </a:t>
            </a:r>
          </a:p>
          <a:p>
            <a:pPr marL="228591" indent="-228591" defTabSz="914366">
              <a:buFont typeface="+mj-lt"/>
              <a:buAutoNum type="arabicPeriod"/>
              <a:defRPr/>
            </a:pPr>
            <a:endParaRPr lang="en-GB" dirty="0">
              <a:solidFill>
                <a:srgbClr val="000000"/>
              </a:solidFill>
              <a:latin typeface="Calibri" panose="020F0502020204030204" pitchFamily="34" charset="0"/>
            </a:endParaRPr>
          </a:p>
          <a:p>
            <a:pPr marL="228591" indent="-228591" defTabSz="914366">
              <a:buFont typeface="+mj-lt"/>
              <a:buAutoNum type="arabicPeriod"/>
              <a:defRPr/>
            </a:pPr>
            <a:r>
              <a:rPr lang="en-GB" dirty="0">
                <a:solidFill>
                  <a:srgbClr val="000000"/>
                </a:solidFill>
                <a:latin typeface="Calibri" panose="020F0502020204030204" pitchFamily="34" charset="0"/>
              </a:rPr>
              <a:t>The Armed Forces Covenant applies throughout the UK and is delivered across all sectors of society. As such, its implementation is shaped by local and regional factors and jurisdictions to optimise local support.   </a:t>
            </a:r>
            <a:r>
              <a:rPr lang="en-GB" dirty="0">
                <a:latin typeface="Calibri" panose="020F0502020204030204" pitchFamily="34" charset="0"/>
              </a:rPr>
              <a:t>In central Government, the MOD is the lead Department for the Covenant. As many of the levers for supporting the Armed Forces Community sit with other Government Departments, the Devolved Administrations and Local Authorities, MOD works closely with them and others in the public, charitable and private sectors to deliver the Covenant.   Local Government play a key role in delivering the Covenant on the ground. To date, every local authority in Great Britain have made pledges to support the Armed Forces Community. The Covenant is also delivered across businesses to promote fairer outcomes for the Armed Forces community.</a:t>
            </a:r>
          </a:p>
          <a:p>
            <a:pPr marL="457183" lvl="1" defTabSz="914366">
              <a:defRPr/>
            </a:pPr>
            <a:endParaRPr lang="en-GB" dirty="0">
              <a:solidFill>
                <a:srgbClr val="FF0000"/>
              </a:solidFill>
              <a:latin typeface="Calibri" panose="020F0502020204030204" pitchFamily="34" charset="0"/>
            </a:endParaRPr>
          </a:p>
          <a:p>
            <a:pPr marL="228591" indent="-228591" defTabSz="914366">
              <a:buFont typeface="+mj-lt"/>
              <a:buAutoNum type="arabicPeriod"/>
              <a:defRPr/>
            </a:pPr>
            <a:r>
              <a:rPr lang="en-GB" dirty="0">
                <a:solidFill>
                  <a:srgbClr val="000000"/>
                </a:solidFill>
                <a:latin typeface="Calibri" panose="020F0502020204030204" pitchFamily="34" charset="0"/>
              </a:rPr>
              <a:t>The Covenant is focused on preventing the disadvantages that our Armed Forces Community can face when accessing goods and services. For instance, this year, t</a:t>
            </a:r>
            <a:r>
              <a:rPr lang="en-GB" dirty="0"/>
              <a:t>he MOD’s Education Support Fund provided £2 million worth of grants to 75 schools across the UK to help them mitigate the impact of mobility and separation on Service children and their families. </a:t>
            </a:r>
          </a:p>
          <a:p>
            <a:pPr defTabSz="914366">
              <a:defRPr/>
            </a:pPr>
            <a:r>
              <a:rPr lang="en-GB" dirty="0"/>
              <a:t>Continue on the next page.</a:t>
            </a:r>
          </a:p>
          <a:p>
            <a:pPr marL="457183" lvl="1" defTabSz="914366">
              <a:defRPr/>
            </a:pPr>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pPr defTabSz="914366">
              <a:defRPr/>
            </a:pPr>
            <a:endParaRPr lang="en-GB" dirty="0">
              <a:solidFill>
                <a:srgbClr val="000000"/>
              </a:solidFill>
              <a:latin typeface="Calibri" panose="020F0502020204030204" pitchFamily="34" charset="0"/>
            </a:endParaRPr>
          </a:p>
          <a:p>
            <a:pPr defTabSz="914366">
              <a:defRPr/>
            </a:pPr>
            <a:endParaRPr lang="en-GB" dirty="0">
              <a:solidFill>
                <a:srgbClr val="000000"/>
              </a:solidFill>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2254A494-77A5-4F10-8C30-09007CB354D1}" type="slidenum">
              <a:rPr lang="en-GB" smtClean="0"/>
              <a:t>3</a:t>
            </a:fld>
            <a:endParaRPr lang="en-GB"/>
          </a:p>
        </p:txBody>
      </p:sp>
    </p:spTree>
    <p:extLst>
      <p:ext uri="{BB962C8B-B14F-4D97-AF65-F5344CB8AC3E}">
        <p14:creationId xmlns:p14="http://schemas.microsoft.com/office/powerpoint/2010/main" val="196980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71830" y="914400"/>
            <a:ext cx="5374640" cy="7708903"/>
          </a:xfrm>
        </p:spPr>
        <p:txBody>
          <a:bodyPr/>
          <a:lstStyle/>
          <a:p>
            <a:pPr defTabSz="914366">
              <a:defRPr/>
            </a:pPr>
            <a:r>
              <a:rPr lang="en-GB" dirty="0"/>
              <a:t>4. Covenant delivery is supported by the £10M per year Armed Forces Covenant Fund administered by the Armed Forces Covenant Fund Trust, an independent grant-making body with charitable status.   In 2020/21, the Trust awarded over £25m to over 700 projects. Its funding programmes for 2020/21 included an additional £6M fund for Armed Forces charities and Community Interest Companies supporting service personnel, Veterans and their families affected by Covid-19.    </a:t>
            </a:r>
          </a:p>
          <a:p>
            <a:pPr marL="0" marR="0" lvl="0" indent="0" algn="l" defTabSz="91436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66"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5. Over the last eleven years, the Covenant has led to many activities and initiatives which have contributed to improvements in the lives of the Armed Forces Community.  </a:t>
            </a:r>
          </a:p>
          <a:p>
            <a:pPr marL="0" marR="0" lvl="0" indent="0" algn="l" defTabSz="91436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66"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6. Last year 11 new AF Champion Leads were appointed across Jobcentres, responsible for supporting veterans into work, while the Service Pupil Premium funded around 80,000 students.  </a:t>
            </a:r>
          </a:p>
          <a:p>
            <a:endParaRPr lang="en-GB" dirty="0"/>
          </a:p>
        </p:txBody>
      </p:sp>
      <p:sp>
        <p:nvSpPr>
          <p:cNvPr id="4" name="Slide Number Placeholder 3"/>
          <p:cNvSpPr>
            <a:spLocks noGrp="1"/>
          </p:cNvSpPr>
          <p:nvPr>
            <p:ph type="sldNum" sz="quarter" idx="5"/>
          </p:nvPr>
        </p:nvSpPr>
        <p:spPr/>
        <p:txBody>
          <a:bodyPr/>
          <a:lstStyle/>
          <a:p>
            <a:fld id="{2254A494-77A5-4F10-8C30-09007CB354D1}" type="slidenum">
              <a:rPr lang="en-GB" smtClean="0"/>
              <a:t>4</a:t>
            </a:fld>
            <a:endParaRPr lang="en-GB"/>
          </a:p>
        </p:txBody>
      </p:sp>
    </p:spTree>
    <p:extLst>
      <p:ext uri="{BB962C8B-B14F-4D97-AF65-F5344CB8AC3E}">
        <p14:creationId xmlns:p14="http://schemas.microsoft.com/office/powerpoint/2010/main" val="3803628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Government, through the Armed Forces Act 2021,  has strengthened the Covenant by creating an Armed Forces Covenant Duty, </a:t>
            </a:r>
            <a:r>
              <a:rPr lang="en-GB" dirty="0">
                <a:solidFill>
                  <a:srgbClr val="000000"/>
                </a:solidFill>
              </a:rPr>
              <a:t>to better prevent the disadvantage faced by the Armed Forces community due to the unique nature of service life. </a:t>
            </a:r>
          </a:p>
        </p:txBody>
      </p:sp>
      <p:sp>
        <p:nvSpPr>
          <p:cNvPr id="4" name="Slide Number Placeholder 3"/>
          <p:cNvSpPr>
            <a:spLocks noGrp="1"/>
          </p:cNvSpPr>
          <p:nvPr>
            <p:ph type="sldNum" sz="quarter" idx="5"/>
          </p:nvPr>
        </p:nvSpPr>
        <p:spPr/>
        <p:txBody>
          <a:bodyPr/>
          <a:lstStyle/>
          <a:p>
            <a:fld id="{2254A494-77A5-4F10-8C30-09007CB354D1}" type="slidenum">
              <a:rPr lang="en-GB" smtClean="0"/>
              <a:t>5</a:t>
            </a:fld>
            <a:endParaRPr lang="en-GB"/>
          </a:p>
        </p:txBody>
      </p:sp>
    </p:spTree>
    <p:extLst>
      <p:ext uri="{BB962C8B-B14F-4D97-AF65-F5344CB8AC3E}">
        <p14:creationId xmlns:p14="http://schemas.microsoft.com/office/powerpoint/2010/main" val="292394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1830" y="4742817"/>
            <a:ext cx="5374640" cy="4062516"/>
          </a:xfrm>
        </p:spPr>
        <p:txBody>
          <a:bodyPr/>
          <a:lstStyle/>
          <a:p>
            <a:r>
              <a:rPr lang="en-GB" dirty="0"/>
              <a:t>Why do we need the Covenant Duty?</a:t>
            </a:r>
          </a:p>
          <a:p>
            <a:endParaRPr lang="en-GB" dirty="0"/>
          </a:p>
          <a:p>
            <a:pPr marL="228591" indent="-228591">
              <a:buAutoNum type="arabicPeriod"/>
            </a:pPr>
            <a:r>
              <a:rPr lang="en-GB" dirty="0"/>
              <a:t>It is to build on the good foundation already there and to better support our Armed Forces community. </a:t>
            </a:r>
            <a:endParaRPr lang="en-GB" dirty="0">
              <a:ea typeface="Calibri"/>
              <a:cs typeface="Calibri"/>
            </a:endParaRPr>
          </a:p>
          <a:p>
            <a:pPr marL="228591" indent="-228591">
              <a:buAutoNum type="arabicPeriod"/>
            </a:pPr>
            <a:r>
              <a:rPr lang="en-GB" dirty="0"/>
              <a:t>But there is still more work to do as some still do face disadvantages when accessing public services. Often caused by a lack of awareness among service deliverers and policy makers of the unique obligations and circumstances facing the Armed Forces community. </a:t>
            </a:r>
          </a:p>
          <a:p>
            <a:pPr marL="228591" indent="-228591">
              <a:buAutoNum type="arabicPeriod"/>
            </a:pPr>
            <a:r>
              <a:rPr lang="en-GB" dirty="0"/>
              <a:t>There remains a disparity, both in terms of awareness of the Covenant, and issues that the Armed Forces community face as they move around the country.</a:t>
            </a:r>
          </a:p>
          <a:p>
            <a:pPr marL="228591" indent="-228591">
              <a:buAutoNum type="arabicPeriod"/>
            </a:pPr>
            <a:r>
              <a:rPr lang="en-GB" dirty="0"/>
              <a:t>By increasing awareness, thought can be given to how they can be resolved and this will improve the lived experience of the Armed Forces community.</a:t>
            </a:r>
          </a:p>
          <a:p>
            <a:endParaRPr lang="en-GB" dirty="0"/>
          </a:p>
          <a:p>
            <a:r>
              <a:rPr lang="en-GB" dirty="0"/>
              <a:t>It is important to note that when we talk about disadvantage, we mean in comparison with the local population and their experience of accessing local services.   In addition, any disadvantage must relate to an aspect of service life for it to be relevant to the Duty.  For example, Service families may be unable to take holidays, or spend time together, during normal school holiday periods and Service children might find they have limited time to spend with their serving parent(s) if the parent can only return home during term-time. The Service family might therefore ask the school for permission to take a holiday during term-time. By embedding an understanding of these disadvantages in public sector decision-making, through the statutory duty to have due regard to the Covenant, this legislation will help improve overall delivery of public services in relation to the Armed Forces community.</a:t>
            </a:r>
          </a:p>
          <a:p>
            <a:r>
              <a:rPr lang="en-GB" dirty="0"/>
              <a:t>  </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2254A494-77A5-4F10-8C30-09007CB354D1}" type="slidenum">
              <a:rPr lang="en-GB" smtClean="0"/>
              <a:t>6</a:t>
            </a:fld>
            <a:endParaRPr lang="en-GB"/>
          </a:p>
        </p:txBody>
      </p:sp>
    </p:spTree>
    <p:extLst>
      <p:ext uri="{BB962C8B-B14F-4D97-AF65-F5344CB8AC3E}">
        <p14:creationId xmlns:p14="http://schemas.microsoft.com/office/powerpoint/2010/main" val="1955791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0396" y="4742818"/>
            <a:ext cx="5286074" cy="4535936"/>
          </a:xfrm>
        </p:spPr>
        <p:txBody>
          <a:bodyPr/>
          <a:lstStyle/>
          <a:p>
            <a:pPr marL="171444" indent="-171444">
              <a:buFont typeface="Arial"/>
              <a:buChar char="•"/>
            </a:pPr>
            <a:r>
              <a:rPr lang="en-GB" dirty="0"/>
              <a:t>The Covenant Duty is a statutory duty on specific bodies in the areas of healthcare, housing and education to pay due regard to the principles of the Armed Forces Covenant. </a:t>
            </a:r>
          </a:p>
          <a:p>
            <a:pPr marL="171444" indent="-171444">
              <a:buFont typeface="Arial"/>
              <a:buChar char="•"/>
            </a:pPr>
            <a:r>
              <a:rPr lang="en-GB" dirty="0"/>
              <a:t>Examples in healthcare – waiting list policies; in housing – allocation of social housing; education – school’s admission criteria.</a:t>
            </a:r>
          </a:p>
          <a:p>
            <a:endParaRPr lang="en-GB" dirty="0"/>
          </a:p>
          <a:p>
            <a:r>
              <a:rPr lang="en-GB" dirty="0"/>
              <a:t>The bodies in scope of the Duty are expected to consciously consider the Armed Forces Covenant when developing, delivering, reviewing policies and making decisions which may impact the Armed Forces community.</a:t>
            </a:r>
          </a:p>
          <a:p>
            <a:endParaRPr lang="en-GB" dirty="0"/>
          </a:p>
          <a:p>
            <a:r>
              <a:rPr lang="en-GB" dirty="0"/>
              <a:t>It does not mandate out-comes but it means that the Armed Forces community are taken into consideration and given a fair hearing. The Duty is flexible so local areas can meet needs of their local population.</a:t>
            </a:r>
          </a:p>
          <a:p>
            <a:pPr marL="171444" indent="-171444">
              <a:buFont typeface="Arial"/>
              <a:buChar char="•"/>
            </a:pPr>
            <a:endParaRPr lang="en-US" dirty="0"/>
          </a:p>
          <a:p>
            <a:endParaRPr lang="en-GB" dirty="0">
              <a:cs typeface="Calibri"/>
            </a:endParaRPr>
          </a:p>
        </p:txBody>
      </p:sp>
      <p:sp>
        <p:nvSpPr>
          <p:cNvPr id="4" name="Slide Number Placeholder 3"/>
          <p:cNvSpPr>
            <a:spLocks noGrp="1"/>
          </p:cNvSpPr>
          <p:nvPr>
            <p:ph type="sldNum" sz="quarter" idx="5"/>
          </p:nvPr>
        </p:nvSpPr>
        <p:spPr/>
        <p:txBody>
          <a:bodyPr/>
          <a:lstStyle/>
          <a:p>
            <a:pPr defTabSz="914366">
              <a:defRPr/>
            </a:pPr>
            <a:fld id="{2254A494-77A5-4F10-8C30-09007CB354D1}" type="slidenum">
              <a:rPr lang="en-GB">
                <a:solidFill>
                  <a:prstClr val="black"/>
                </a:solidFill>
                <a:latin typeface="Calibri" panose="020F0502020204030204"/>
              </a:rPr>
              <a:pPr defTabSz="914366">
                <a:defRPr/>
              </a:pPr>
              <a:t>7</a:t>
            </a:fld>
            <a:endParaRPr lang="en-GB">
              <a:solidFill>
                <a:prstClr val="black"/>
              </a:solidFill>
              <a:latin typeface="Calibri" panose="020F0502020204030204"/>
            </a:endParaRPr>
          </a:p>
        </p:txBody>
      </p:sp>
    </p:spTree>
    <p:extLst>
      <p:ext uri="{BB962C8B-B14F-4D97-AF65-F5344CB8AC3E}">
        <p14:creationId xmlns:p14="http://schemas.microsoft.com/office/powerpoint/2010/main" val="4152583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54A494-77A5-4F10-8C30-09007CB354D1}" type="slidenum">
              <a:rPr lang="en-GB" smtClean="0"/>
              <a:t>8</a:t>
            </a:fld>
            <a:endParaRPr lang="en-GB"/>
          </a:p>
        </p:txBody>
      </p:sp>
    </p:spTree>
    <p:extLst>
      <p:ext uri="{BB962C8B-B14F-4D97-AF65-F5344CB8AC3E}">
        <p14:creationId xmlns:p14="http://schemas.microsoft.com/office/powerpoint/2010/main" val="2744935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54A494-77A5-4F10-8C30-09007CB354D1}" type="slidenum">
              <a:rPr lang="en-GB" smtClean="0"/>
              <a:t>9</a:t>
            </a:fld>
            <a:endParaRPr lang="en-GB"/>
          </a:p>
        </p:txBody>
      </p:sp>
    </p:spTree>
    <p:extLst>
      <p:ext uri="{BB962C8B-B14F-4D97-AF65-F5344CB8AC3E}">
        <p14:creationId xmlns:p14="http://schemas.microsoft.com/office/powerpoint/2010/main" val="146883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B4F4-E530-494A-966D-06C3D9E2A8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5BFA6A-E8D4-461B-9A4D-FC8AED3115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4D5E20-0C86-411B-97C4-BE753E1090B2}"/>
              </a:ext>
            </a:extLst>
          </p:cNvPr>
          <p:cNvSpPr>
            <a:spLocks noGrp="1"/>
          </p:cNvSpPr>
          <p:nvPr>
            <p:ph type="dt" sz="half" idx="10"/>
          </p:nvPr>
        </p:nvSpPr>
        <p:spPr/>
        <p:txBody>
          <a:bodyPr/>
          <a:lstStyle/>
          <a:p>
            <a:fld id="{59D9F271-B149-4DEF-828D-627CDD57E6CC}" type="datetimeFigureOut">
              <a:rPr lang="en-GB" smtClean="0"/>
              <a:t>23/09/2022</a:t>
            </a:fld>
            <a:endParaRPr lang="en-GB"/>
          </a:p>
        </p:txBody>
      </p:sp>
      <p:sp>
        <p:nvSpPr>
          <p:cNvPr id="5" name="Footer Placeholder 4">
            <a:extLst>
              <a:ext uri="{FF2B5EF4-FFF2-40B4-BE49-F238E27FC236}">
                <a16:creationId xmlns:a16="http://schemas.microsoft.com/office/drawing/2014/main" id="{A24FE6C1-AFDD-448E-BEEF-73B9B0A182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6941C-510F-4719-95A9-30441AC5BE92}"/>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4162016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711E-5919-4C34-9B9C-5ED33D46E6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D6A87-44A9-4F07-A39A-20714967F9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CC3911-0316-435B-8BA5-AC9D7B4EC63A}"/>
              </a:ext>
            </a:extLst>
          </p:cNvPr>
          <p:cNvSpPr>
            <a:spLocks noGrp="1"/>
          </p:cNvSpPr>
          <p:nvPr>
            <p:ph type="dt" sz="half" idx="10"/>
          </p:nvPr>
        </p:nvSpPr>
        <p:spPr/>
        <p:txBody>
          <a:bodyPr/>
          <a:lstStyle/>
          <a:p>
            <a:fld id="{59D9F271-B149-4DEF-828D-627CDD57E6CC}" type="datetimeFigureOut">
              <a:rPr lang="en-GB" smtClean="0"/>
              <a:t>23/09/2022</a:t>
            </a:fld>
            <a:endParaRPr lang="en-GB"/>
          </a:p>
        </p:txBody>
      </p:sp>
      <p:sp>
        <p:nvSpPr>
          <p:cNvPr id="5" name="Footer Placeholder 4">
            <a:extLst>
              <a:ext uri="{FF2B5EF4-FFF2-40B4-BE49-F238E27FC236}">
                <a16:creationId xmlns:a16="http://schemas.microsoft.com/office/drawing/2014/main" id="{B8ED896D-8FA3-4BA6-B908-CE2A1E1D9B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7794E9-3A74-4487-9E40-97272F39EB96}"/>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96828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B2C1ED-3BB6-435B-AAFE-DD66D447A8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D5B5EF-A6A9-48A2-8DE4-7351467DEF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A6EB46-FFAB-40C4-9819-FFB56FC7A77E}"/>
              </a:ext>
            </a:extLst>
          </p:cNvPr>
          <p:cNvSpPr>
            <a:spLocks noGrp="1"/>
          </p:cNvSpPr>
          <p:nvPr>
            <p:ph type="dt" sz="half" idx="10"/>
          </p:nvPr>
        </p:nvSpPr>
        <p:spPr/>
        <p:txBody>
          <a:bodyPr/>
          <a:lstStyle/>
          <a:p>
            <a:fld id="{59D9F271-B149-4DEF-828D-627CDD57E6CC}" type="datetimeFigureOut">
              <a:rPr lang="en-GB" smtClean="0"/>
              <a:t>23/09/2022</a:t>
            </a:fld>
            <a:endParaRPr lang="en-GB"/>
          </a:p>
        </p:txBody>
      </p:sp>
      <p:sp>
        <p:nvSpPr>
          <p:cNvPr id="5" name="Footer Placeholder 4">
            <a:extLst>
              <a:ext uri="{FF2B5EF4-FFF2-40B4-BE49-F238E27FC236}">
                <a16:creationId xmlns:a16="http://schemas.microsoft.com/office/drawing/2014/main" id="{A0319587-4A4B-42AE-8209-4778E86B0B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EDA9DC-2BBC-4ADB-B883-212922B763F0}"/>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57628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637D552-6745-4072-9F15-30E62F2F0867}" type="datetimeFigureOut">
              <a:rPr lang="en-GB" smtClean="0"/>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636204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7D552-6745-4072-9F15-30E62F2F0867}" type="datetimeFigureOut">
              <a:rPr lang="en-GB" smtClean="0"/>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506754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37D552-6745-4072-9F15-30E62F2F0867}" type="datetimeFigureOut">
              <a:rPr lang="en-GB" smtClean="0"/>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115329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37D552-6745-4072-9F15-30E62F2F0867}" type="datetimeFigureOut">
              <a:rPr lang="en-GB" smtClean="0"/>
              <a:t>23/09/2022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3896214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37D552-6745-4072-9F15-30E62F2F0867}" type="datetimeFigureOut">
              <a:rPr lang="en-GB" smtClean="0"/>
              <a:t>23/09/2022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4072488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37D552-6745-4072-9F15-30E62F2F0867}" type="datetimeFigureOut">
              <a:rPr lang="en-GB" smtClean="0"/>
              <a:t>23/09/2022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3666830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7D552-6745-4072-9F15-30E62F2F0867}" type="datetimeFigureOut">
              <a:rPr lang="en-GB" smtClean="0"/>
              <a:t>23/09/2022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2700983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37D552-6745-4072-9F15-30E62F2F0867}" type="datetimeFigureOut">
              <a:rPr lang="en-GB" smtClean="0"/>
              <a:t>23/09/2022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282190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F05AC-B63D-49E4-AFF3-B063DDF238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D52845-4DD4-48EE-88D9-653864EE54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55EDAF-3E4E-469F-B5E6-99C7C0ED0455}"/>
              </a:ext>
            </a:extLst>
          </p:cNvPr>
          <p:cNvSpPr>
            <a:spLocks noGrp="1"/>
          </p:cNvSpPr>
          <p:nvPr>
            <p:ph type="dt" sz="half" idx="10"/>
          </p:nvPr>
        </p:nvSpPr>
        <p:spPr/>
        <p:txBody>
          <a:bodyPr/>
          <a:lstStyle/>
          <a:p>
            <a:fld id="{59D9F271-B149-4DEF-828D-627CDD57E6CC}" type="datetimeFigureOut">
              <a:rPr lang="en-GB" smtClean="0"/>
              <a:t>23/09/2022</a:t>
            </a:fld>
            <a:endParaRPr lang="en-GB"/>
          </a:p>
        </p:txBody>
      </p:sp>
      <p:sp>
        <p:nvSpPr>
          <p:cNvPr id="5" name="Footer Placeholder 4">
            <a:extLst>
              <a:ext uri="{FF2B5EF4-FFF2-40B4-BE49-F238E27FC236}">
                <a16:creationId xmlns:a16="http://schemas.microsoft.com/office/drawing/2014/main" id="{2DE6ED64-56AB-4F7B-A4B6-00E3A96B82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41A630-6054-4F7B-BA35-29C84EB163AE}"/>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1278115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37D552-6745-4072-9F15-30E62F2F0867}" type="datetimeFigureOut">
              <a:rPr lang="en-GB" smtClean="0"/>
              <a:t>23/09/2022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3246076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7D552-6745-4072-9F15-30E62F2F0867}" type="datetimeFigureOut">
              <a:rPr lang="en-GB" smtClean="0"/>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2154310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7D552-6745-4072-9F15-30E62F2F0867}" type="datetimeFigureOut">
              <a:rPr lang="en-GB" smtClean="0"/>
              <a:t>23/09/2022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46C1EA-2661-4184-8BA1-7C6B1D7ED7F2}" type="slidenum">
              <a:rPr lang="en-GB" smtClean="0"/>
              <a:t>‹#›</a:t>
            </a:fld>
            <a:endParaRPr lang="en-GB"/>
          </a:p>
        </p:txBody>
      </p:sp>
    </p:spTree>
    <p:extLst>
      <p:ext uri="{BB962C8B-B14F-4D97-AF65-F5344CB8AC3E}">
        <p14:creationId xmlns:p14="http://schemas.microsoft.com/office/powerpoint/2010/main" val="306051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C151-80FC-4C20-84D6-B7B2A45429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7FBD8F-30AA-44FA-849B-44F3C10603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A8BD0-5D78-4AD7-8FAD-FA47D7442D4A}"/>
              </a:ext>
            </a:extLst>
          </p:cNvPr>
          <p:cNvSpPr>
            <a:spLocks noGrp="1"/>
          </p:cNvSpPr>
          <p:nvPr>
            <p:ph type="dt" sz="half" idx="10"/>
          </p:nvPr>
        </p:nvSpPr>
        <p:spPr/>
        <p:txBody>
          <a:bodyPr/>
          <a:lstStyle/>
          <a:p>
            <a:fld id="{59D9F271-B149-4DEF-828D-627CDD57E6CC}" type="datetimeFigureOut">
              <a:rPr lang="en-GB" smtClean="0"/>
              <a:t>23/09/2022</a:t>
            </a:fld>
            <a:endParaRPr lang="en-GB"/>
          </a:p>
        </p:txBody>
      </p:sp>
      <p:sp>
        <p:nvSpPr>
          <p:cNvPr id="5" name="Footer Placeholder 4">
            <a:extLst>
              <a:ext uri="{FF2B5EF4-FFF2-40B4-BE49-F238E27FC236}">
                <a16:creationId xmlns:a16="http://schemas.microsoft.com/office/drawing/2014/main" id="{2200AC12-25C1-445D-93C2-7B7BD91501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B11103-0373-46A6-9753-10E86CC06BD1}"/>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1006595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97211-2507-42B2-A677-D616692C2C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932C4B-C7F0-4DA3-B8D1-A7674ADAF1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9B563B-CF68-47BC-94BA-466B7F65FA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445A2C-AC6E-4320-995E-1689DA4D66F0}"/>
              </a:ext>
            </a:extLst>
          </p:cNvPr>
          <p:cNvSpPr>
            <a:spLocks noGrp="1"/>
          </p:cNvSpPr>
          <p:nvPr>
            <p:ph type="dt" sz="half" idx="10"/>
          </p:nvPr>
        </p:nvSpPr>
        <p:spPr/>
        <p:txBody>
          <a:bodyPr/>
          <a:lstStyle/>
          <a:p>
            <a:fld id="{59D9F271-B149-4DEF-828D-627CDD57E6CC}" type="datetimeFigureOut">
              <a:rPr lang="en-GB" smtClean="0"/>
              <a:t>23/09/2022</a:t>
            </a:fld>
            <a:endParaRPr lang="en-GB"/>
          </a:p>
        </p:txBody>
      </p:sp>
      <p:sp>
        <p:nvSpPr>
          <p:cNvPr id="6" name="Footer Placeholder 5">
            <a:extLst>
              <a:ext uri="{FF2B5EF4-FFF2-40B4-BE49-F238E27FC236}">
                <a16:creationId xmlns:a16="http://schemas.microsoft.com/office/drawing/2014/main" id="{E3D7CD90-51D4-4A17-AA75-0DDF1CF2B6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4A94C3-4A10-4ADF-9FB4-D0A6CDBBF7D1}"/>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115523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BE28-A1C1-489C-93C5-8DCA82E2CB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57B7F2-695B-427F-A181-8246A07137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123433-FEBB-4446-9F0D-0C58761B56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D629EB-1AC2-4A61-8275-0B41B1BF9F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5172CE-8EB7-4112-9952-7380153397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2BC7E0-C298-447F-97D4-07606D3A5750}"/>
              </a:ext>
            </a:extLst>
          </p:cNvPr>
          <p:cNvSpPr>
            <a:spLocks noGrp="1"/>
          </p:cNvSpPr>
          <p:nvPr>
            <p:ph type="dt" sz="half" idx="10"/>
          </p:nvPr>
        </p:nvSpPr>
        <p:spPr/>
        <p:txBody>
          <a:bodyPr/>
          <a:lstStyle/>
          <a:p>
            <a:fld id="{59D9F271-B149-4DEF-828D-627CDD57E6CC}" type="datetimeFigureOut">
              <a:rPr lang="en-GB" smtClean="0"/>
              <a:t>23/09/2022</a:t>
            </a:fld>
            <a:endParaRPr lang="en-GB"/>
          </a:p>
        </p:txBody>
      </p:sp>
      <p:sp>
        <p:nvSpPr>
          <p:cNvPr id="8" name="Footer Placeholder 7">
            <a:extLst>
              <a:ext uri="{FF2B5EF4-FFF2-40B4-BE49-F238E27FC236}">
                <a16:creationId xmlns:a16="http://schemas.microsoft.com/office/drawing/2014/main" id="{B7481C37-20B9-46A6-B86F-681A4FB3A7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EC20CD-B3D3-4663-91D4-B73B975A97EA}"/>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240858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A0304-3CFA-413E-9539-8FCCAE7B21A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B63DB9-6732-4AF6-ADF3-8BBC140B769D}"/>
              </a:ext>
            </a:extLst>
          </p:cNvPr>
          <p:cNvSpPr>
            <a:spLocks noGrp="1"/>
          </p:cNvSpPr>
          <p:nvPr>
            <p:ph type="dt" sz="half" idx="10"/>
          </p:nvPr>
        </p:nvSpPr>
        <p:spPr/>
        <p:txBody>
          <a:bodyPr/>
          <a:lstStyle/>
          <a:p>
            <a:fld id="{59D9F271-B149-4DEF-828D-627CDD57E6CC}" type="datetimeFigureOut">
              <a:rPr lang="en-GB" smtClean="0"/>
              <a:t>23/09/2022</a:t>
            </a:fld>
            <a:endParaRPr lang="en-GB"/>
          </a:p>
        </p:txBody>
      </p:sp>
      <p:sp>
        <p:nvSpPr>
          <p:cNvPr id="4" name="Footer Placeholder 3">
            <a:extLst>
              <a:ext uri="{FF2B5EF4-FFF2-40B4-BE49-F238E27FC236}">
                <a16:creationId xmlns:a16="http://schemas.microsoft.com/office/drawing/2014/main" id="{24700261-CC7A-4116-8D45-0D86B4BE040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A777B4-4A73-423E-BF00-3C45BD86C8B7}"/>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1555589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4A5DAE-DB4F-42E9-ADE5-8F04687E4C27}"/>
              </a:ext>
            </a:extLst>
          </p:cNvPr>
          <p:cNvSpPr>
            <a:spLocks noGrp="1"/>
          </p:cNvSpPr>
          <p:nvPr>
            <p:ph type="dt" sz="half" idx="10"/>
          </p:nvPr>
        </p:nvSpPr>
        <p:spPr/>
        <p:txBody>
          <a:bodyPr/>
          <a:lstStyle/>
          <a:p>
            <a:fld id="{59D9F271-B149-4DEF-828D-627CDD57E6CC}" type="datetimeFigureOut">
              <a:rPr lang="en-GB" smtClean="0"/>
              <a:t>23/09/2022</a:t>
            </a:fld>
            <a:endParaRPr lang="en-GB"/>
          </a:p>
        </p:txBody>
      </p:sp>
      <p:sp>
        <p:nvSpPr>
          <p:cNvPr id="3" name="Footer Placeholder 2">
            <a:extLst>
              <a:ext uri="{FF2B5EF4-FFF2-40B4-BE49-F238E27FC236}">
                <a16:creationId xmlns:a16="http://schemas.microsoft.com/office/drawing/2014/main" id="{7C0E26E2-AB4A-4FB8-9064-99594CD8DB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6E49AE-1E36-4EF1-9DDD-47D3642C8A6C}"/>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405848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AF32B-49BB-41AD-B86B-B5A1F355A1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F460C7-3365-4071-B3E5-EF0D4C1323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AEB0FE-355B-476D-8AD5-C56E04CF7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EBB370-57DB-4620-A82D-AF82B2EFAF68}"/>
              </a:ext>
            </a:extLst>
          </p:cNvPr>
          <p:cNvSpPr>
            <a:spLocks noGrp="1"/>
          </p:cNvSpPr>
          <p:nvPr>
            <p:ph type="dt" sz="half" idx="10"/>
          </p:nvPr>
        </p:nvSpPr>
        <p:spPr/>
        <p:txBody>
          <a:bodyPr/>
          <a:lstStyle/>
          <a:p>
            <a:fld id="{59D9F271-B149-4DEF-828D-627CDD57E6CC}" type="datetimeFigureOut">
              <a:rPr lang="en-GB" smtClean="0"/>
              <a:t>23/09/2022</a:t>
            </a:fld>
            <a:endParaRPr lang="en-GB"/>
          </a:p>
        </p:txBody>
      </p:sp>
      <p:sp>
        <p:nvSpPr>
          <p:cNvPr id="6" name="Footer Placeholder 5">
            <a:extLst>
              <a:ext uri="{FF2B5EF4-FFF2-40B4-BE49-F238E27FC236}">
                <a16:creationId xmlns:a16="http://schemas.microsoft.com/office/drawing/2014/main" id="{648F88D1-E32F-431A-A756-07E81C02A1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392F03-C8E4-4D03-9F29-5B36A6EFF0E4}"/>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237594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58DE-CB1B-4AB8-A785-B79025AE82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7213931-4771-4970-867C-B75E25B76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7446D9E-3206-45F5-87CF-A136FBDA3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EDE7F-7B0E-4B02-BFD8-03B2C9767A60}"/>
              </a:ext>
            </a:extLst>
          </p:cNvPr>
          <p:cNvSpPr>
            <a:spLocks noGrp="1"/>
          </p:cNvSpPr>
          <p:nvPr>
            <p:ph type="dt" sz="half" idx="10"/>
          </p:nvPr>
        </p:nvSpPr>
        <p:spPr/>
        <p:txBody>
          <a:bodyPr/>
          <a:lstStyle/>
          <a:p>
            <a:fld id="{59D9F271-B149-4DEF-828D-627CDD57E6CC}" type="datetimeFigureOut">
              <a:rPr lang="en-GB" smtClean="0"/>
              <a:t>23/09/2022</a:t>
            </a:fld>
            <a:endParaRPr lang="en-GB"/>
          </a:p>
        </p:txBody>
      </p:sp>
      <p:sp>
        <p:nvSpPr>
          <p:cNvPr id="6" name="Footer Placeholder 5">
            <a:extLst>
              <a:ext uri="{FF2B5EF4-FFF2-40B4-BE49-F238E27FC236}">
                <a16:creationId xmlns:a16="http://schemas.microsoft.com/office/drawing/2014/main" id="{377015E5-CE9B-4925-8E07-A6D385C701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FB18E7-A662-4519-AAC2-8564DF8AB32A}"/>
              </a:ext>
            </a:extLst>
          </p:cNvPr>
          <p:cNvSpPr>
            <a:spLocks noGrp="1"/>
          </p:cNvSpPr>
          <p:nvPr>
            <p:ph type="sldNum" sz="quarter" idx="12"/>
          </p:nvPr>
        </p:nvSpPr>
        <p:spPr/>
        <p:txBody>
          <a:bodyPr/>
          <a:lstStyle/>
          <a:p>
            <a:fld id="{D3751902-6186-4C76-AB0D-4C583E573D6F}" type="slidenum">
              <a:rPr lang="en-GB" smtClean="0"/>
              <a:t>‹#›</a:t>
            </a:fld>
            <a:endParaRPr lang="en-GB"/>
          </a:p>
        </p:txBody>
      </p:sp>
    </p:spTree>
    <p:extLst>
      <p:ext uri="{BB962C8B-B14F-4D97-AF65-F5344CB8AC3E}">
        <p14:creationId xmlns:p14="http://schemas.microsoft.com/office/powerpoint/2010/main" val="240201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C39311-262B-44D8-AB2E-88AC7223E9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B13FBF-49D4-45A4-81DE-5CB28FDD3B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CAC7E0-F1B5-495C-B37A-7353944735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9F271-B149-4DEF-828D-627CDD57E6CC}" type="datetimeFigureOut">
              <a:rPr lang="en-GB" smtClean="0"/>
              <a:t>23/09/2022</a:t>
            </a:fld>
            <a:endParaRPr lang="en-GB"/>
          </a:p>
        </p:txBody>
      </p:sp>
      <p:sp>
        <p:nvSpPr>
          <p:cNvPr id="5" name="Footer Placeholder 4">
            <a:extLst>
              <a:ext uri="{FF2B5EF4-FFF2-40B4-BE49-F238E27FC236}">
                <a16:creationId xmlns:a16="http://schemas.microsoft.com/office/drawing/2014/main" id="{6EAB410C-17EF-4B7D-B784-4198538F8C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30AA78-730E-4B8B-9351-6CB0765B37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51902-6186-4C76-AB0D-4C583E573D6F}" type="slidenum">
              <a:rPr lang="en-GB" smtClean="0"/>
              <a:t>‹#›</a:t>
            </a:fld>
            <a:endParaRPr lang="en-GB"/>
          </a:p>
        </p:txBody>
      </p:sp>
    </p:spTree>
    <p:extLst>
      <p:ext uri="{BB962C8B-B14F-4D97-AF65-F5344CB8AC3E}">
        <p14:creationId xmlns:p14="http://schemas.microsoft.com/office/powerpoint/2010/main" val="1681934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9F271-B149-4DEF-828D-627CDD57E6CC}" type="datetimeFigureOut">
              <a:rPr lang="en-GB" smtClean="0"/>
              <a:t>23/09/2022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51902-6186-4C76-AB0D-4C583E573D6F}" type="slidenum">
              <a:rPr lang="en-GB" smtClean="0"/>
              <a:t>‹#›</a:t>
            </a:fld>
            <a:endParaRPr lang="en-GB"/>
          </a:p>
        </p:txBody>
      </p:sp>
    </p:spTree>
    <p:extLst>
      <p:ext uri="{BB962C8B-B14F-4D97-AF65-F5344CB8AC3E}">
        <p14:creationId xmlns:p14="http://schemas.microsoft.com/office/powerpoint/2010/main" val="23608678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hyperlink" Target="http://www.armedforcescovenant.gov.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COVENANT-MAILBOX@mod.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2E6BC6C-4A83-4551-8FFE-1708120A6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B495A80-8C04-4E80-A64D-EC990CD1F344}"/>
              </a:ext>
            </a:extLst>
          </p:cNvPr>
          <p:cNvSpPr>
            <a:spLocks noGrp="1"/>
          </p:cNvSpPr>
          <p:nvPr>
            <p:ph type="ctrTitle"/>
          </p:nvPr>
        </p:nvSpPr>
        <p:spPr>
          <a:xfrm>
            <a:off x="1500136" y="0"/>
            <a:ext cx="5833918" cy="2838938"/>
          </a:xfrm>
        </p:spPr>
        <p:txBody>
          <a:bodyPr>
            <a:normAutofit/>
          </a:bodyPr>
          <a:lstStyle/>
          <a:p>
            <a:pPr algn="l"/>
            <a:r>
              <a:rPr lang="en-GB" sz="5600" b="1" dirty="0">
                <a:solidFill>
                  <a:srgbClr val="FFFFFF"/>
                </a:solidFill>
              </a:rPr>
              <a:t>The Armed Forces Covenant Duty</a:t>
            </a:r>
          </a:p>
        </p:txBody>
      </p:sp>
      <p:sp>
        <p:nvSpPr>
          <p:cNvPr id="3" name="Subtitle 2">
            <a:extLst>
              <a:ext uri="{FF2B5EF4-FFF2-40B4-BE49-F238E27FC236}">
                <a16:creationId xmlns:a16="http://schemas.microsoft.com/office/drawing/2014/main" id="{2A43E75C-4323-48D7-B2B5-DD50096E3F46}"/>
              </a:ext>
            </a:extLst>
          </p:cNvPr>
          <p:cNvSpPr>
            <a:spLocks noGrp="1"/>
          </p:cNvSpPr>
          <p:nvPr>
            <p:ph type="subTitle" idx="1"/>
          </p:nvPr>
        </p:nvSpPr>
        <p:spPr>
          <a:xfrm>
            <a:off x="1500136" y="3231821"/>
            <a:ext cx="5141949" cy="1198120"/>
          </a:xfrm>
        </p:spPr>
        <p:txBody>
          <a:bodyPr>
            <a:normAutofit/>
          </a:bodyPr>
          <a:lstStyle/>
          <a:p>
            <a:pPr algn="l"/>
            <a:r>
              <a:rPr lang="en-GB" sz="2000" dirty="0">
                <a:solidFill>
                  <a:srgbClr val="FFFFFF"/>
                </a:solidFill>
              </a:rPr>
              <a:t>Smita Mehta,  Ministry of Defence, Covenant Team </a:t>
            </a:r>
          </a:p>
        </p:txBody>
      </p:sp>
      <p:grpSp>
        <p:nvGrpSpPr>
          <p:cNvPr id="42" name="Group 41">
            <a:extLst>
              <a:ext uri="{FF2B5EF4-FFF2-40B4-BE49-F238E27FC236}">
                <a16:creationId xmlns:a16="http://schemas.microsoft.com/office/drawing/2014/main" id="{E15EAE4E-5508-44B8-B920-1B8BA1D20E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1794" y="1931746"/>
            <a:ext cx="465456" cy="581432"/>
            <a:chOff x="6741794" y="1931746"/>
            <a:chExt cx="465456" cy="581432"/>
          </a:xfrm>
          <a:solidFill>
            <a:srgbClr val="FFFFFF"/>
          </a:solidFill>
        </p:grpSpPr>
        <p:sp>
          <p:nvSpPr>
            <p:cNvPr id="4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57334" y="19317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4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16112" y="214158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4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1794" y="23854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47" name="Straight Connector 4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5145"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12" name="Graphic 11" descr="Classroom with solid fill">
            <a:extLst>
              <a:ext uri="{FF2B5EF4-FFF2-40B4-BE49-F238E27FC236}">
                <a16:creationId xmlns:a16="http://schemas.microsoft.com/office/drawing/2014/main" id="{CE717DE3-D00B-42AB-9362-7BCA967542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80300" y="2146315"/>
            <a:ext cx="4171686" cy="4171686"/>
          </a:xfrm>
          <a:prstGeom prst="rect">
            <a:avLst/>
          </a:prstGeom>
        </p:spPr>
      </p:pic>
    </p:spTree>
    <p:extLst>
      <p:ext uri="{BB962C8B-B14F-4D97-AF65-F5344CB8AC3E}">
        <p14:creationId xmlns:p14="http://schemas.microsoft.com/office/powerpoint/2010/main" val="695242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F6F9292-73A0-4D62-9D8A-C537D9B38577}"/>
              </a:ext>
            </a:extLst>
          </p:cNvPr>
          <p:cNvGrpSpPr/>
          <p:nvPr/>
        </p:nvGrpSpPr>
        <p:grpSpPr>
          <a:xfrm>
            <a:off x="7288499" y="2275104"/>
            <a:ext cx="4423604" cy="1477328"/>
            <a:chOff x="7288499" y="2275104"/>
            <a:chExt cx="4423604" cy="1477328"/>
          </a:xfrm>
        </p:grpSpPr>
        <p:cxnSp>
          <p:nvCxnSpPr>
            <p:cNvPr id="25" name="Straight Arrow Connector 24">
              <a:extLst>
                <a:ext uri="{FF2B5EF4-FFF2-40B4-BE49-F238E27FC236}">
                  <a16:creationId xmlns:a16="http://schemas.microsoft.com/office/drawing/2014/main" id="{78C0D28F-8213-46F6-A092-6DA19605AA52}"/>
                </a:ext>
              </a:extLst>
            </p:cNvPr>
            <p:cNvCxnSpPr>
              <a:cxnSpLocks/>
              <a:endCxn id="19" idx="1"/>
            </p:cNvCxnSpPr>
            <p:nvPr/>
          </p:nvCxnSpPr>
          <p:spPr>
            <a:xfrm>
              <a:off x="7288499" y="2851547"/>
              <a:ext cx="1385218" cy="162221"/>
            </a:xfrm>
            <a:prstGeom prst="straightConnector1">
              <a:avLst/>
            </a:prstGeom>
            <a:ln w="76200">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4E9D845A-E4B3-4745-BF52-B64E4BB224E9}"/>
                </a:ext>
              </a:extLst>
            </p:cNvPr>
            <p:cNvSpPr txBox="1"/>
            <p:nvPr/>
          </p:nvSpPr>
          <p:spPr>
            <a:xfrm>
              <a:off x="8673717" y="2275104"/>
              <a:ext cx="3038386" cy="1477328"/>
            </a:xfrm>
            <a:prstGeom prst="rect">
              <a:avLst/>
            </a:prstGeom>
            <a:noFill/>
            <a:ln>
              <a:solidFill>
                <a:schemeClr val="tx1"/>
              </a:solidFill>
            </a:ln>
            <a:effectLst/>
          </p:spPr>
          <p:txBody>
            <a:bodyPr wrap="square" lIns="91440" tIns="45720" rIns="91440" bIns="45720" anchor="t">
              <a:spAutoFit/>
            </a:bodyPr>
            <a:lstStyle/>
            <a:p>
              <a:pPr algn="ctr"/>
              <a:r>
                <a:rPr lang="en-GB"/>
                <a:t>To </a:t>
              </a:r>
              <a:r>
                <a:rPr lang="en-GB" u="sng"/>
                <a:t>improve the Armed Forces’ lived experience</a:t>
              </a:r>
              <a:r>
                <a:rPr lang="en-GB"/>
                <a:t>, by increasing awareness of disadvantages they can face and how they can be resolved. </a:t>
              </a:r>
            </a:p>
          </p:txBody>
        </p:sp>
      </p:grpSp>
      <p:grpSp>
        <p:nvGrpSpPr>
          <p:cNvPr id="4" name="Group 3">
            <a:extLst>
              <a:ext uri="{FF2B5EF4-FFF2-40B4-BE49-F238E27FC236}">
                <a16:creationId xmlns:a16="http://schemas.microsoft.com/office/drawing/2014/main" id="{F83431AB-5865-4D7C-91F6-E393C05D3EB9}"/>
              </a:ext>
            </a:extLst>
          </p:cNvPr>
          <p:cNvGrpSpPr/>
          <p:nvPr/>
        </p:nvGrpSpPr>
        <p:grpSpPr>
          <a:xfrm>
            <a:off x="6904104" y="3211233"/>
            <a:ext cx="4732052" cy="2548645"/>
            <a:chOff x="6436160" y="3147359"/>
            <a:chExt cx="4732052" cy="2548645"/>
          </a:xfrm>
        </p:grpSpPr>
        <p:cxnSp>
          <p:nvCxnSpPr>
            <p:cNvPr id="27" name="Straight Arrow Connector 26">
              <a:extLst>
                <a:ext uri="{FF2B5EF4-FFF2-40B4-BE49-F238E27FC236}">
                  <a16:creationId xmlns:a16="http://schemas.microsoft.com/office/drawing/2014/main" id="{7FF6B0C2-9051-4E6F-AD55-0D04A96E556E}"/>
                </a:ext>
              </a:extLst>
            </p:cNvPr>
            <p:cNvCxnSpPr>
              <a:cxnSpLocks/>
            </p:cNvCxnSpPr>
            <p:nvPr/>
          </p:nvCxnSpPr>
          <p:spPr>
            <a:xfrm>
              <a:off x="6436160" y="3147359"/>
              <a:ext cx="1769613" cy="1477328"/>
            </a:xfrm>
            <a:prstGeom prst="straightConnector1">
              <a:avLst/>
            </a:prstGeom>
            <a:ln w="76200">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49B7CF71-D25C-4FD3-B5E7-CE9B566393FB}"/>
                </a:ext>
              </a:extLst>
            </p:cNvPr>
            <p:cNvSpPr txBox="1"/>
            <p:nvPr/>
          </p:nvSpPr>
          <p:spPr>
            <a:xfrm>
              <a:off x="8205773" y="4218676"/>
              <a:ext cx="2962439" cy="1477328"/>
            </a:xfrm>
            <a:prstGeom prst="rect">
              <a:avLst/>
            </a:prstGeom>
            <a:noFill/>
            <a:ln>
              <a:solidFill>
                <a:schemeClr val="tx1"/>
              </a:solidFill>
            </a:ln>
            <a:effectLst/>
          </p:spPr>
          <p:txBody>
            <a:bodyPr wrap="square">
              <a:spAutoFit/>
            </a:bodyPr>
            <a:lstStyle/>
            <a:p>
              <a:pPr algn="ctr"/>
              <a:r>
                <a:rPr lang="en-GB"/>
                <a:t>To </a:t>
              </a:r>
              <a:r>
                <a:rPr lang="en-GB" u="sng"/>
                <a:t>increase understanding of, and compliance</a:t>
              </a:r>
              <a:r>
                <a:rPr lang="en-GB"/>
                <a:t> with, the Duty, by creating a legal requirement for bodies to have regard to it.</a:t>
              </a:r>
            </a:p>
          </p:txBody>
        </p:sp>
      </p:grpSp>
      <p:grpSp>
        <p:nvGrpSpPr>
          <p:cNvPr id="3" name="Group 2">
            <a:extLst>
              <a:ext uri="{FF2B5EF4-FFF2-40B4-BE49-F238E27FC236}">
                <a16:creationId xmlns:a16="http://schemas.microsoft.com/office/drawing/2014/main" id="{9387064A-1C17-4243-B26E-7F3A857FEAAD}"/>
              </a:ext>
            </a:extLst>
          </p:cNvPr>
          <p:cNvGrpSpPr/>
          <p:nvPr/>
        </p:nvGrpSpPr>
        <p:grpSpPr>
          <a:xfrm>
            <a:off x="5841395" y="2810567"/>
            <a:ext cx="2125418" cy="3306624"/>
            <a:chOff x="6582207" y="2672372"/>
            <a:chExt cx="2125418" cy="3306624"/>
          </a:xfrm>
        </p:grpSpPr>
        <p:cxnSp>
          <p:nvCxnSpPr>
            <p:cNvPr id="23" name="Straight Arrow Connector 22">
              <a:extLst>
                <a:ext uri="{FF2B5EF4-FFF2-40B4-BE49-F238E27FC236}">
                  <a16:creationId xmlns:a16="http://schemas.microsoft.com/office/drawing/2014/main" id="{5BCF6811-2C04-4874-941E-942AD8999849}"/>
                </a:ext>
              </a:extLst>
            </p:cNvPr>
            <p:cNvCxnSpPr>
              <a:cxnSpLocks/>
              <a:endCxn id="17" idx="0"/>
            </p:cNvCxnSpPr>
            <p:nvPr/>
          </p:nvCxnSpPr>
          <p:spPr>
            <a:xfrm>
              <a:off x="6909620" y="2672372"/>
              <a:ext cx="735296" cy="1829296"/>
            </a:xfrm>
            <a:prstGeom prst="straightConnector1">
              <a:avLst/>
            </a:prstGeom>
            <a:ln w="76200">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2AE4D7B5-BABF-439E-B224-D3E1D2C911B8}"/>
                </a:ext>
              </a:extLst>
            </p:cNvPr>
            <p:cNvSpPr txBox="1"/>
            <p:nvPr/>
          </p:nvSpPr>
          <p:spPr>
            <a:xfrm>
              <a:off x="6582207" y="4501668"/>
              <a:ext cx="2125418" cy="1477328"/>
            </a:xfrm>
            <a:prstGeom prst="rect">
              <a:avLst/>
            </a:prstGeom>
            <a:noFill/>
            <a:ln>
              <a:solidFill>
                <a:schemeClr val="tx1"/>
              </a:solidFill>
            </a:ln>
            <a:effectLst/>
          </p:spPr>
          <p:txBody>
            <a:bodyPr wrap="square">
              <a:spAutoFit/>
            </a:bodyPr>
            <a:lstStyle/>
            <a:p>
              <a:pPr algn="ctr"/>
              <a:r>
                <a:rPr lang="en-GB" sz="1800">
                  <a:effectLst/>
                  <a:ea typeface="Calibri" panose="020F0502020204030204" pitchFamily="34" charset="0"/>
                  <a:cs typeface="Times New Roman" panose="02020603050405020304" pitchFamily="18" charset="0"/>
                </a:rPr>
                <a:t>To </a:t>
              </a:r>
              <a:r>
                <a:rPr lang="en-GB" sz="1800" u="sng">
                  <a:effectLst/>
                  <a:ea typeface="Calibri" panose="020F0502020204030204" pitchFamily="34" charset="0"/>
                  <a:cs typeface="Times New Roman" panose="02020603050405020304" pitchFamily="18" charset="0"/>
                </a:rPr>
                <a:t>explain</a:t>
              </a:r>
              <a:r>
                <a:rPr lang="en-GB" sz="1800">
                  <a:effectLst/>
                  <a:ea typeface="Calibri" panose="020F0502020204030204" pitchFamily="34" charset="0"/>
                  <a:cs typeface="Times New Roman" panose="02020603050405020304" pitchFamily="18" charset="0"/>
                </a:rPr>
                <a:t> everything you need to know about the new Duty, in plain English (and Welsh)</a:t>
              </a:r>
              <a:r>
                <a:rPr lang="en-GB"/>
                <a:t>.</a:t>
              </a:r>
            </a:p>
          </p:txBody>
        </p:sp>
      </p:grpSp>
      <p:cxnSp>
        <p:nvCxnSpPr>
          <p:cNvPr id="21" name="Straight Arrow Connector 20">
            <a:extLst>
              <a:ext uri="{FF2B5EF4-FFF2-40B4-BE49-F238E27FC236}">
                <a16:creationId xmlns:a16="http://schemas.microsoft.com/office/drawing/2014/main" id="{9339AA99-6488-4BF1-B174-0DB10C9B8F13}"/>
              </a:ext>
            </a:extLst>
          </p:cNvPr>
          <p:cNvCxnSpPr>
            <a:cxnSpLocks/>
            <a:endCxn id="16" idx="0"/>
          </p:cNvCxnSpPr>
          <p:nvPr/>
        </p:nvCxnSpPr>
        <p:spPr>
          <a:xfrm flipH="1">
            <a:off x="4420168" y="2851547"/>
            <a:ext cx="1070326" cy="1325390"/>
          </a:xfrm>
          <a:prstGeom prst="straightConnector1">
            <a:avLst/>
          </a:prstGeom>
          <a:ln w="76200">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C25498-4AB7-4F42-A01A-53CD11BFED1B}"/>
              </a:ext>
            </a:extLst>
          </p:cNvPr>
          <p:cNvSpPr>
            <a:spLocks noGrp="1"/>
          </p:cNvSpPr>
          <p:nvPr>
            <p:ph type="title"/>
          </p:nvPr>
        </p:nvSpPr>
        <p:spPr>
          <a:xfrm>
            <a:off x="838201" y="300580"/>
            <a:ext cx="9829800" cy="1089529"/>
          </a:xfrm>
        </p:spPr>
        <p:txBody>
          <a:bodyPr>
            <a:normAutofit/>
          </a:bodyPr>
          <a:lstStyle/>
          <a:p>
            <a:r>
              <a:rPr lang="en-GB" sz="3600">
                <a:solidFill>
                  <a:srgbClr val="FFFFFF"/>
                </a:solidFill>
              </a:rPr>
              <a:t>Covenant Duty Statutory Guidance</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sp>
        <p:nvSpPr>
          <p:cNvPr id="12" name="Oval 11">
            <a:extLst>
              <a:ext uri="{FF2B5EF4-FFF2-40B4-BE49-F238E27FC236}">
                <a16:creationId xmlns:a16="http://schemas.microsoft.com/office/drawing/2014/main" id="{61A13BD6-D576-4137-8D0F-5C1615A526CB}"/>
              </a:ext>
            </a:extLst>
          </p:cNvPr>
          <p:cNvSpPr/>
          <p:nvPr/>
        </p:nvSpPr>
        <p:spPr>
          <a:xfrm>
            <a:off x="4647811" y="2085533"/>
            <a:ext cx="3272636" cy="1417553"/>
          </a:xfrm>
          <a:prstGeom prst="ellipse">
            <a:avLst/>
          </a:prstGeom>
          <a:solidFill>
            <a:schemeClr val="accent2"/>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pPr>
            <a:r>
              <a:rPr lang="en-GB" sz="2400" b="1"/>
              <a:t>Why</a:t>
            </a:r>
            <a:r>
              <a:rPr lang="en-GB" sz="2400" b="0"/>
              <a:t> a Statutory Guidance document?</a:t>
            </a:r>
            <a:endParaRPr lang="en-US" sz="2400" u="none"/>
          </a:p>
        </p:txBody>
      </p:sp>
      <p:sp>
        <p:nvSpPr>
          <p:cNvPr id="16" name="TextBox 15">
            <a:extLst>
              <a:ext uri="{FF2B5EF4-FFF2-40B4-BE49-F238E27FC236}">
                <a16:creationId xmlns:a16="http://schemas.microsoft.com/office/drawing/2014/main" id="{FDA3D728-E72A-440A-A3AD-BC30D0A4A2E4}"/>
              </a:ext>
            </a:extLst>
          </p:cNvPr>
          <p:cNvSpPr txBox="1"/>
          <p:nvPr/>
        </p:nvSpPr>
        <p:spPr>
          <a:xfrm>
            <a:off x="3555831" y="4176937"/>
            <a:ext cx="1728674" cy="2028164"/>
          </a:xfrm>
          <a:prstGeom prst="rect">
            <a:avLst/>
          </a:prstGeom>
          <a:noFill/>
          <a:ln>
            <a:solidFill>
              <a:schemeClr val="tx1"/>
            </a:solidFill>
          </a:ln>
          <a:effectLst/>
        </p:spPr>
        <p:txBody>
          <a:bodyPr wrap="square">
            <a:spAutoFit/>
          </a:bodyPr>
          <a:lstStyle/>
          <a:p>
            <a:pPr algn="ctr"/>
            <a:r>
              <a:rPr lang="en-GB"/>
              <a:t>The </a:t>
            </a:r>
            <a:r>
              <a:rPr lang="en-GB" u="sng"/>
              <a:t>Armed Forces Act </a:t>
            </a:r>
            <a:r>
              <a:rPr lang="en-GB"/>
              <a:t>provides for a Statutory Guidance document to be published</a:t>
            </a:r>
            <a:r>
              <a:rPr lang="en-GB">
                <a:effectLst/>
                <a:ea typeface="Calibri" panose="020F0502020204030204" pitchFamily="34" charset="0"/>
                <a:cs typeface="Times New Roman" panose="02020603050405020304" pitchFamily="18" charset="0"/>
              </a:rPr>
              <a:t>.</a:t>
            </a:r>
          </a:p>
        </p:txBody>
      </p:sp>
      <p:pic>
        <p:nvPicPr>
          <p:cNvPr id="7" name="Picture 6">
            <a:extLst>
              <a:ext uri="{FF2B5EF4-FFF2-40B4-BE49-F238E27FC236}">
                <a16:creationId xmlns:a16="http://schemas.microsoft.com/office/drawing/2014/main" id="{C914555D-5A22-46D8-A9F0-C90D486B5B27}"/>
              </a:ext>
            </a:extLst>
          </p:cNvPr>
          <p:cNvPicPr>
            <a:picLocks noChangeAspect="1"/>
          </p:cNvPicPr>
          <p:nvPr/>
        </p:nvPicPr>
        <p:blipFill rotWithShape="1">
          <a:blip r:embed="rId3"/>
          <a:srcRect l="33588" t="13302" r="34819" b="7904"/>
          <a:stretch/>
        </p:blipFill>
        <p:spPr>
          <a:xfrm>
            <a:off x="242722" y="2098935"/>
            <a:ext cx="2962469" cy="4156005"/>
          </a:xfrm>
          <a:prstGeom prst="rect">
            <a:avLst/>
          </a:prstGeom>
        </p:spPr>
      </p:pic>
    </p:spTree>
    <p:extLst>
      <p:ext uri="{BB962C8B-B14F-4D97-AF65-F5344CB8AC3E}">
        <p14:creationId xmlns:p14="http://schemas.microsoft.com/office/powerpoint/2010/main" val="34460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pic>
        <p:nvPicPr>
          <p:cNvPr id="12" name="Picture 11">
            <a:extLst>
              <a:ext uri="{FF2B5EF4-FFF2-40B4-BE49-F238E27FC236}">
                <a16:creationId xmlns:a16="http://schemas.microsoft.com/office/drawing/2014/main" id="{9D8BFFFC-F776-40D9-BA18-4B2041C978E6}"/>
              </a:ext>
            </a:extLst>
          </p:cNvPr>
          <p:cNvPicPr>
            <a:picLocks noChangeAspect="1"/>
          </p:cNvPicPr>
          <p:nvPr/>
        </p:nvPicPr>
        <p:blipFill rotWithShape="1">
          <a:blip r:embed="rId3"/>
          <a:srcRect l="14250" t="8629" r="15333" b="8000"/>
          <a:stretch/>
        </p:blipFill>
        <p:spPr>
          <a:xfrm>
            <a:off x="2225956" y="191424"/>
            <a:ext cx="9722808" cy="6475152"/>
          </a:xfrm>
          <a:prstGeom prst="rect">
            <a:avLst/>
          </a:prstGeom>
        </p:spPr>
      </p:pic>
      <p:sp>
        <p:nvSpPr>
          <p:cNvPr id="24" name="Freeform: Shape 23">
            <a:extLst>
              <a:ext uri="{FF2B5EF4-FFF2-40B4-BE49-F238E27FC236}">
                <a16:creationId xmlns:a16="http://schemas.microsoft.com/office/drawing/2014/main" id="{59941F27-0F37-4DF1-AE55-4C0D99676C25}"/>
              </a:ext>
            </a:extLst>
          </p:cNvPr>
          <p:cNvSpPr/>
          <p:nvPr/>
        </p:nvSpPr>
        <p:spPr>
          <a:xfrm>
            <a:off x="10327813" y="4860420"/>
            <a:ext cx="2353803" cy="720000"/>
          </a:xfrm>
          <a:custGeom>
            <a:avLst/>
            <a:gdLst>
              <a:gd name="connsiteX0" fmla="*/ 0 w 2353803"/>
              <a:gd name="connsiteY0" fmla="*/ 0 h 720000"/>
              <a:gd name="connsiteX1" fmla="*/ 2353803 w 2353803"/>
              <a:gd name="connsiteY1" fmla="*/ 0 h 720000"/>
              <a:gd name="connsiteX2" fmla="*/ 2353803 w 2353803"/>
              <a:gd name="connsiteY2" fmla="*/ 720000 h 720000"/>
              <a:gd name="connsiteX3" fmla="*/ 0 w 2353803"/>
              <a:gd name="connsiteY3" fmla="*/ 720000 h 720000"/>
              <a:gd name="connsiteX4" fmla="*/ 0 w 2353803"/>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03" h="720000">
                <a:moveTo>
                  <a:pt x="0" y="0"/>
                </a:moveTo>
                <a:lnTo>
                  <a:pt x="2353803" y="0"/>
                </a:lnTo>
                <a:lnTo>
                  <a:pt x="2353803"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endParaRPr lang="en-US" sz="2200" kern="1200"/>
          </a:p>
        </p:txBody>
      </p:sp>
      <p:grpSp>
        <p:nvGrpSpPr>
          <p:cNvPr id="30" name="Group 29">
            <a:extLst>
              <a:ext uri="{FF2B5EF4-FFF2-40B4-BE49-F238E27FC236}">
                <a16:creationId xmlns:a16="http://schemas.microsoft.com/office/drawing/2014/main" id="{EEFC544F-F26D-4EC2-BA70-096B8955E04F}"/>
              </a:ext>
            </a:extLst>
          </p:cNvPr>
          <p:cNvGrpSpPr/>
          <p:nvPr/>
        </p:nvGrpSpPr>
        <p:grpSpPr>
          <a:xfrm>
            <a:off x="110453" y="1853037"/>
            <a:ext cx="6309802" cy="2563637"/>
            <a:chOff x="111368" y="1853037"/>
            <a:chExt cx="6234534" cy="2563637"/>
          </a:xfrm>
        </p:grpSpPr>
        <p:sp>
          <p:nvSpPr>
            <p:cNvPr id="5" name="Rectangle: Rounded Corners 4">
              <a:extLst>
                <a:ext uri="{FF2B5EF4-FFF2-40B4-BE49-F238E27FC236}">
                  <a16:creationId xmlns:a16="http://schemas.microsoft.com/office/drawing/2014/main" id="{B72D38B0-658E-48D7-BFAA-A58FB7BBFAF4}"/>
                </a:ext>
              </a:extLst>
            </p:cNvPr>
            <p:cNvSpPr/>
            <p:nvPr/>
          </p:nvSpPr>
          <p:spPr>
            <a:xfrm>
              <a:off x="2225955" y="1853037"/>
              <a:ext cx="4119947" cy="2563637"/>
            </a:xfrm>
            <a:prstGeom prst="roundRect">
              <a:avLst/>
            </a:prstGeom>
            <a:no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ED7D31"/>
                </a:highlight>
              </a:endParaRPr>
            </a:p>
          </p:txBody>
        </p:sp>
        <p:sp>
          <p:nvSpPr>
            <p:cNvPr id="27" name="Rectangle: Rounded Corners 26">
              <a:extLst>
                <a:ext uri="{FF2B5EF4-FFF2-40B4-BE49-F238E27FC236}">
                  <a16:creationId xmlns:a16="http://schemas.microsoft.com/office/drawing/2014/main" id="{51BBA11E-4C0C-42EA-979A-CA447DBCB9EF}"/>
                </a:ext>
              </a:extLst>
            </p:cNvPr>
            <p:cNvSpPr/>
            <p:nvPr/>
          </p:nvSpPr>
          <p:spPr>
            <a:xfrm>
              <a:off x="111368" y="2358854"/>
              <a:ext cx="2053810" cy="1389653"/>
            </a:xfrm>
            <a:prstGeom prst="roundRect">
              <a:avLst/>
            </a:prstGeom>
            <a:solidFill>
              <a:srgbClr val="ED7D31"/>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a:solidFill>
                    <a:schemeClr val="bg1"/>
                  </a:solidFill>
                </a:rPr>
                <a:t>What is the Duty?</a:t>
              </a:r>
            </a:p>
            <a:p>
              <a:pPr algn="ctr"/>
              <a:endParaRPr lang="en-GB" sz="600">
                <a:solidFill>
                  <a:schemeClr val="bg1"/>
                </a:solidFill>
              </a:endParaRPr>
            </a:p>
            <a:p>
              <a:pPr algn="ctr"/>
              <a:r>
                <a:rPr lang="en-GB">
                  <a:solidFill>
                    <a:schemeClr val="bg1"/>
                  </a:solidFill>
                </a:rPr>
                <a:t>Who’s in scope &amp; when? </a:t>
              </a:r>
            </a:p>
            <a:p>
              <a:pPr algn="ctr"/>
              <a:endParaRPr lang="en-GB" sz="600">
                <a:solidFill>
                  <a:schemeClr val="bg1"/>
                </a:solidFill>
              </a:endParaRPr>
            </a:p>
            <a:p>
              <a:pPr algn="ctr"/>
              <a:r>
                <a:rPr lang="en-GB">
                  <a:solidFill>
                    <a:schemeClr val="bg1"/>
                  </a:solidFill>
                </a:rPr>
                <a:t>Key terms</a:t>
              </a:r>
            </a:p>
          </p:txBody>
        </p:sp>
      </p:grpSp>
      <p:grpSp>
        <p:nvGrpSpPr>
          <p:cNvPr id="20" name="Group 19">
            <a:extLst>
              <a:ext uri="{FF2B5EF4-FFF2-40B4-BE49-F238E27FC236}">
                <a16:creationId xmlns:a16="http://schemas.microsoft.com/office/drawing/2014/main" id="{4B1F8406-16E1-45C0-B038-A8F1BA10CBB3}"/>
              </a:ext>
            </a:extLst>
          </p:cNvPr>
          <p:cNvGrpSpPr/>
          <p:nvPr/>
        </p:nvGrpSpPr>
        <p:grpSpPr>
          <a:xfrm>
            <a:off x="110453" y="1440639"/>
            <a:ext cx="3748028" cy="573308"/>
            <a:chOff x="110453" y="1440639"/>
            <a:chExt cx="3748028" cy="573308"/>
          </a:xfrm>
        </p:grpSpPr>
        <p:sp>
          <p:nvSpPr>
            <p:cNvPr id="22" name="Rectangle: Rounded Corners 21">
              <a:extLst>
                <a:ext uri="{FF2B5EF4-FFF2-40B4-BE49-F238E27FC236}">
                  <a16:creationId xmlns:a16="http://schemas.microsoft.com/office/drawing/2014/main" id="{C0C57A71-3BF8-4AA4-8F07-88851F0C486F}"/>
                </a:ext>
              </a:extLst>
            </p:cNvPr>
            <p:cNvSpPr/>
            <p:nvPr/>
          </p:nvSpPr>
          <p:spPr>
            <a:xfrm>
              <a:off x="2225954" y="1601549"/>
              <a:ext cx="1632527" cy="251488"/>
            </a:xfrm>
            <a:prstGeom prst="roundRect">
              <a:avLst/>
            </a:prstGeom>
            <a:no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87F41695-9A2F-411D-9D41-2123F7CC1171}"/>
                </a:ext>
              </a:extLst>
            </p:cNvPr>
            <p:cNvSpPr/>
            <p:nvPr/>
          </p:nvSpPr>
          <p:spPr>
            <a:xfrm>
              <a:off x="110453" y="1440639"/>
              <a:ext cx="2041707" cy="573308"/>
            </a:xfrm>
            <a:prstGeom prst="roundRect">
              <a:avLst/>
            </a:prstGeom>
            <a:solidFill>
              <a:srgbClr val="ED7D31"/>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a:solidFill>
                    <a:schemeClr val="bg1"/>
                  </a:solidFill>
                </a:rPr>
                <a:t>2-page Exec Summary</a:t>
              </a:r>
            </a:p>
          </p:txBody>
        </p:sp>
      </p:grpSp>
      <p:grpSp>
        <p:nvGrpSpPr>
          <p:cNvPr id="36" name="Group 35">
            <a:extLst>
              <a:ext uri="{FF2B5EF4-FFF2-40B4-BE49-F238E27FC236}">
                <a16:creationId xmlns:a16="http://schemas.microsoft.com/office/drawing/2014/main" id="{CEE03148-E9A7-43BF-BA50-84973C6654F8}"/>
              </a:ext>
            </a:extLst>
          </p:cNvPr>
          <p:cNvGrpSpPr/>
          <p:nvPr/>
        </p:nvGrpSpPr>
        <p:grpSpPr>
          <a:xfrm>
            <a:off x="110453" y="4416674"/>
            <a:ext cx="6309802" cy="1565837"/>
            <a:chOff x="110453" y="4416674"/>
            <a:chExt cx="6348712" cy="1565837"/>
          </a:xfrm>
        </p:grpSpPr>
        <p:sp>
          <p:nvSpPr>
            <p:cNvPr id="31" name="Rectangle: Rounded Corners 30">
              <a:extLst>
                <a:ext uri="{FF2B5EF4-FFF2-40B4-BE49-F238E27FC236}">
                  <a16:creationId xmlns:a16="http://schemas.microsoft.com/office/drawing/2014/main" id="{AC80C039-DF37-4319-8089-5E0D9B4A6B29}"/>
                </a:ext>
              </a:extLst>
            </p:cNvPr>
            <p:cNvSpPr/>
            <p:nvPr/>
          </p:nvSpPr>
          <p:spPr>
            <a:xfrm>
              <a:off x="2250568" y="4416674"/>
              <a:ext cx="4208597" cy="1565837"/>
            </a:xfrm>
            <a:prstGeom prst="roundRect">
              <a:avLst/>
            </a:prstGeom>
            <a:no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ED7D31"/>
                </a:highlight>
              </a:endParaRPr>
            </a:p>
          </p:txBody>
        </p:sp>
        <p:sp>
          <p:nvSpPr>
            <p:cNvPr id="35" name="Rectangle: Rounded Corners 34">
              <a:extLst>
                <a:ext uri="{FF2B5EF4-FFF2-40B4-BE49-F238E27FC236}">
                  <a16:creationId xmlns:a16="http://schemas.microsoft.com/office/drawing/2014/main" id="{8CDD6B32-CB9B-4E45-BCE1-2B51D86B3023}"/>
                </a:ext>
              </a:extLst>
            </p:cNvPr>
            <p:cNvSpPr/>
            <p:nvPr/>
          </p:nvSpPr>
          <p:spPr>
            <a:xfrm>
              <a:off x="110453" y="4800292"/>
              <a:ext cx="2065429" cy="780128"/>
            </a:xfrm>
            <a:prstGeom prst="roundRect">
              <a:avLst/>
            </a:prstGeom>
            <a:solidFill>
              <a:srgbClr val="ED7D31"/>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a:solidFill>
                    <a:schemeClr val="bg1"/>
                  </a:solidFill>
                </a:rPr>
                <a:t>Application in the field of healthcare</a:t>
              </a:r>
            </a:p>
          </p:txBody>
        </p:sp>
      </p:grpSp>
      <p:sp>
        <p:nvSpPr>
          <p:cNvPr id="37" name="Rectangle: Rounded Corners 36">
            <a:extLst>
              <a:ext uri="{FF2B5EF4-FFF2-40B4-BE49-F238E27FC236}">
                <a16:creationId xmlns:a16="http://schemas.microsoft.com/office/drawing/2014/main" id="{4A30AC13-3987-4FE4-96B4-B8B77AD569A9}"/>
              </a:ext>
            </a:extLst>
          </p:cNvPr>
          <p:cNvSpPr/>
          <p:nvPr/>
        </p:nvSpPr>
        <p:spPr>
          <a:xfrm>
            <a:off x="3435036" y="50741"/>
            <a:ext cx="5321927" cy="351295"/>
          </a:xfrm>
          <a:prstGeom prst="roundRect">
            <a:avLst/>
          </a:prstGeom>
          <a:solidFill>
            <a:srgbClr val="ED7D31"/>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kern="1200">
                <a:solidFill>
                  <a:schemeClr val="bg1"/>
                </a:solidFill>
              </a:rPr>
              <a:t>What</a:t>
            </a:r>
            <a:r>
              <a:rPr lang="en-GB" sz="2400" b="0" kern="1200">
                <a:solidFill>
                  <a:schemeClr val="bg1"/>
                </a:solidFill>
              </a:rPr>
              <a:t> is in the Statutory Guidance?</a:t>
            </a:r>
            <a:endParaRPr lang="en-GB" sz="2400">
              <a:solidFill>
                <a:schemeClr val="bg1"/>
              </a:solidFill>
            </a:endParaRPr>
          </a:p>
        </p:txBody>
      </p:sp>
    </p:spTree>
    <p:extLst>
      <p:ext uri="{BB962C8B-B14F-4D97-AF65-F5344CB8AC3E}">
        <p14:creationId xmlns:p14="http://schemas.microsoft.com/office/powerpoint/2010/main" val="408695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dissolve">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9941F27-0F37-4DF1-AE55-4C0D99676C25}"/>
              </a:ext>
            </a:extLst>
          </p:cNvPr>
          <p:cNvSpPr/>
          <p:nvPr/>
        </p:nvSpPr>
        <p:spPr>
          <a:xfrm>
            <a:off x="10327812" y="4566894"/>
            <a:ext cx="2353803" cy="720000"/>
          </a:xfrm>
          <a:custGeom>
            <a:avLst/>
            <a:gdLst>
              <a:gd name="connsiteX0" fmla="*/ 0 w 2353803"/>
              <a:gd name="connsiteY0" fmla="*/ 0 h 720000"/>
              <a:gd name="connsiteX1" fmla="*/ 2353803 w 2353803"/>
              <a:gd name="connsiteY1" fmla="*/ 0 h 720000"/>
              <a:gd name="connsiteX2" fmla="*/ 2353803 w 2353803"/>
              <a:gd name="connsiteY2" fmla="*/ 720000 h 720000"/>
              <a:gd name="connsiteX3" fmla="*/ 0 w 2353803"/>
              <a:gd name="connsiteY3" fmla="*/ 720000 h 720000"/>
              <a:gd name="connsiteX4" fmla="*/ 0 w 2353803"/>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03" h="720000">
                <a:moveTo>
                  <a:pt x="0" y="0"/>
                </a:moveTo>
                <a:lnTo>
                  <a:pt x="2353803" y="0"/>
                </a:lnTo>
                <a:lnTo>
                  <a:pt x="2353803"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endParaRPr lang="en-US" sz="2200" kern="1200"/>
          </a:p>
        </p:txBody>
      </p:sp>
      <p:sp>
        <p:nvSpPr>
          <p:cNvPr id="37" name="Rectangle: Rounded Corners 36">
            <a:extLst>
              <a:ext uri="{FF2B5EF4-FFF2-40B4-BE49-F238E27FC236}">
                <a16:creationId xmlns:a16="http://schemas.microsoft.com/office/drawing/2014/main" id="{4A30AC13-3987-4FE4-96B4-B8B77AD569A9}"/>
              </a:ext>
            </a:extLst>
          </p:cNvPr>
          <p:cNvSpPr/>
          <p:nvPr/>
        </p:nvSpPr>
        <p:spPr>
          <a:xfrm>
            <a:off x="3435033" y="68108"/>
            <a:ext cx="5321927" cy="351295"/>
          </a:xfrm>
          <a:prstGeom prst="roundRect">
            <a:avLst/>
          </a:prstGeom>
          <a:solidFill>
            <a:srgbClr val="ED7D31"/>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kern="1200">
                <a:solidFill>
                  <a:schemeClr val="bg1"/>
                </a:solidFill>
              </a:rPr>
              <a:t>What</a:t>
            </a:r>
            <a:r>
              <a:rPr lang="en-GB" sz="2400" b="0" kern="1200">
                <a:solidFill>
                  <a:schemeClr val="bg1"/>
                </a:solidFill>
              </a:rPr>
              <a:t> is in the Statutory Guidance?</a:t>
            </a:r>
            <a:endParaRPr lang="en-GB" sz="2400">
              <a:solidFill>
                <a:schemeClr val="bg1"/>
              </a:solidFill>
            </a:endParaRPr>
          </a:p>
        </p:txBody>
      </p:sp>
      <p:pic>
        <p:nvPicPr>
          <p:cNvPr id="27" name="Picture 26">
            <a:extLst>
              <a:ext uri="{FF2B5EF4-FFF2-40B4-BE49-F238E27FC236}">
                <a16:creationId xmlns:a16="http://schemas.microsoft.com/office/drawing/2014/main" id="{8B76B92B-A02B-4438-B591-01702139B6A8}"/>
              </a:ext>
            </a:extLst>
          </p:cNvPr>
          <p:cNvPicPr/>
          <p:nvPr/>
        </p:nvPicPr>
        <p:blipFill rotWithShape="1">
          <a:blip r:embed="rId3"/>
          <a:srcRect l="2958" t="18419" r="4070" b="6361"/>
          <a:stretch/>
        </p:blipFill>
        <p:spPr bwMode="auto">
          <a:xfrm>
            <a:off x="-1426" y="558013"/>
            <a:ext cx="12228941" cy="5786226"/>
          </a:xfrm>
          <a:prstGeom prst="rect">
            <a:avLst/>
          </a:prstGeom>
          <a:ln>
            <a:noFill/>
          </a:ln>
          <a:extLst>
            <a:ext uri="{53640926-AAD7-44D8-BBD7-CCE9431645EC}">
              <a14:shadowObscured xmlns:a14="http://schemas.microsoft.com/office/drawing/2010/main"/>
            </a:ext>
          </a:extLst>
        </p:spPr>
      </p:pic>
      <p:grpSp>
        <p:nvGrpSpPr>
          <p:cNvPr id="19" name="Group 18">
            <a:extLst>
              <a:ext uri="{FF2B5EF4-FFF2-40B4-BE49-F238E27FC236}">
                <a16:creationId xmlns:a16="http://schemas.microsoft.com/office/drawing/2014/main" id="{DE569A5F-3FAE-486B-B27A-3E6F5DC4044E}"/>
              </a:ext>
            </a:extLst>
          </p:cNvPr>
          <p:cNvGrpSpPr/>
          <p:nvPr/>
        </p:nvGrpSpPr>
        <p:grpSpPr>
          <a:xfrm>
            <a:off x="262515" y="1394848"/>
            <a:ext cx="3677068" cy="4732576"/>
            <a:chOff x="2225954" y="1892160"/>
            <a:chExt cx="3870045" cy="2730339"/>
          </a:xfrm>
        </p:grpSpPr>
        <p:sp>
          <p:nvSpPr>
            <p:cNvPr id="21" name="Rectangle: Rounded Corners 20">
              <a:extLst>
                <a:ext uri="{FF2B5EF4-FFF2-40B4-BE49-F238E27FC236}">
                  <a16:creationId xmlns:a16="http://schemas.microsoft.com/office/drawing/2014/main" id="{97E02368-BF46-4422-BD55-920166755677}"/>
                </a:ext>
              </a:extLst>
            </p:cNvPr>
            <p:cNvSpPr/>
            <p:nvPr/>
          </p:nvSpPr>
          <p:spPr>
            <a:xfrm>
              <a:off x="2225954" y="1892160"/>
              <a:ext cx="3870045" cy="2563637"/>
            </a:xfrm>
            <a:prstGeom prst="roundRect">
              <a:avLst/>
            </a:prstGeom>
            <a:no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ED7D31"/>
                </a:highlight>
              </a:endParaRPr>
            </a:p>
          </p:txBody>
        </p:sp>
        <p:sp>
          <p:nvSpPr>
            <p:cNvPr id="23" name="Rectangle: Rounded Corners 22">
              <a:extLst>
                <a:ext uri="{FF2B5EF4-FFF2-40B4-BE49-F238E27FC236}">
                  <a16:creationId xmlns:a16="http://schemas.microsoft.com/office/drawing/2014/main" id="{D10E734A-1C5B-4E90-8591-7E5330DA2A84}"/>
                </a:ext>
              </a:extLst>
            </p:cNvPr>
            <p:cNvSpPr/>
            <p:nvPr/>
          </p:nvSpPr>
          <p:spPr>
            <a:xfrm>
              <a:off x="2659483" y="4428012"/>
              <a:ext cx="3002989" cy="194487"/>
            </a:xfrm>
            <a:prstGeom prst="roundRect">
              <a:avLst/>
            </a:prstGeom>
            <a:solidFill>
              <a:srgbClr val="ED7D31"/>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a:solidFill>
                    <a:schemeClr val="bg1"/>
                  </a:solidFill>
                </a:rPr>
                <a:t>1-page summary of chapter</a:t>
              </a:r>
            </a:p>
          </p:txBody>
        </p:sp>
      </p:grpSp>
      <p:grpSp>
        <p:nvGrpSpPr>
          <p:cNvPr id="32" name="Group 31">
            <a:extLst>
              <a:ext uri="{FF2B5EF4-FFF2-40B4-BE49-F238E27FC236}">
                <a16:creationId xmlns:a16="http://schemas.microsoft.com/office/drawing/2014/main" id="{BE7BAF5A-5D77-40D2-8924-BAB1CAABCC75}"/>
              </a:ext>
            </a:extLst>
          </p:cNvPr>
          <p:cNvGrpSpPr/>
          <p:nvPr/>
        </p:nvGrpSpPr>
        <p:grpSpPr>
          <a:xfrm>
            <a:off x="4297678" y="4430598"/>
            <a:ext cx="3630732" cy="850629"/>
            <a:chOff x="2185378" y="-91700"/>
            <a:chExt cx="3988655" cy="4508374"/>
          </a:xfrm>
        </p:grpSpPr>
        <p:sp>
          <p:nvSpPr>
            <p:cNvPr id="33" name="Rectangle: Rounded Corners 32">
              <a:extLst>
                <a:ext uri="{FF2B5EF4-FFF2-40B4-BE49-F238E27FC236}">
                  <a16:creationId xmlns:a16="http://schemas.microsoft.com/office/drawing/2014/main" id="{58BC2EB5-F6CF-4DE3-9763-58A834791929}"/>
                </a:ext>
              </a:extLst>
            </p:cNvPr>
            <p:cNvSpPr/>
            <p:nvPr/>
          </p:nvSpPr>
          <p:spPr>
            <a:xfrm>
              <a:off x="2225955" y="1853037"/>
              <a:ext cx="3870045" cy="2563637"/>
            </a:xfrm>
            <a:prstGeom prst="roundRect">
              <a:avLst/>
            </a:prstGeom>
            <a:no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ED7D31"/>
                </a:highlight>
              </a:endParaRPr>
            </a:p>
          </p:txBody>
        </p:sp>
        <p:sp>
          <p:nvSpPr>
            <p:cNvPr id="34" name="Rectangle: Rounded Corners 33">
              <a:extLst>
                <a:ext uri="{FF2B5EF4-FFF2-40B4-BE49-F238E27FC236}">
                  <a16:creationId xmlns:a16="http://schemas.microsoft.com/office/drawing/2014/main" id="{E3CAA9C5-A922-4E12-A891-FDA04888DF00}"/>
                </a:ext>
              </a:extLst>
            </p:cNvPr>
            <p:cNvSpPr/>
            <p:nvPr/>
          </p:nvSpPr>
          <p:spPr>
            <a:xfrm>
              <a:off x="2185378" y="-91700"/>
              <a:ext cx="3988655" cy="1944728"/>
            </a:xfrm>
            <a:prstGeom prst="roundRect">
              <a:avLst/>
            </a:prstGeom>
            <a:solidFill>
              <a:srgbClr val="ED7D31"/>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a:solidFill>
                    <a:schemeClr val="bg1"/>
                  </a:solidFill>
                </a:rPr>
                <a:t>Other relevant codes, legislation, etc</a:t>
              </a:r>
            </a:p>
          </p:txBody>
        </p:sp>
      </p:grpSp>
      <p:grpSp>
        <p:nvGrpSpPr>
          <p:cNvPr id="25" name="Group 24">
            <a:extLst>
              <a:ext uri="{FF2B5EF4-FFF2-40B4-BE49-F238E27FC236}">
                <a16:creationId xmlns:a16="http://schemas.microsoft.com/office/drawing/2014/main" id="{84DB7B52-1055-492E-8796-7CFD9A036A69}"/>
              </a:ext>
            </a:extLst>
          </p:cNvPr>
          <p:cNvGrpSpPr/>
          <p:nvPr/>
        </p:nvGrpSpPr>
        <p:grpSpPr>
          <a:xfrm>
            <a:off x="4297678" y="659876"/>
            <a:ext cx="3522765" cy="3535052"/>
            <a:chOff x="2225955" y="1593946"/>
            <a:chExt cx="3870045" cy="2822728"/>
          </a:xfrm>
        </p:grpSpPr>
        <p:sp>
          <p:nvSpPr>
            <p:cNvPr id="26" name="Rectangle: Rounded Corners 25">
              <a:extLst>
                <a:ext uri="{FF2B5EF4-FFF2-40B4-BE49-F238E27FC236}">
                  <a16:creationId xmlns:a16="http://schemas.microsoft.com/office/drawing/2014/main" id="{82E865D2-F5FF-48F0-840A-06C7E6E6DCAF}"/>
                </a:ext>
              </a:extLst>
            </p:cNvPr>
            <p:cNvSpPr/>
            <p:nvPr/>
          </p:nvSpPr>
          <p:spPr>
            <a:xfrm>
              <a:off x="2225955" y="1853037"/>
              <a:ext cx="3870045" cy="2563637"/>
            </a:xfrm>
            <a:prstGeom prst="roundRect">
              <a:avLst/>
            </a:prstGeom>
            <a:no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ED7D31"/>
                </a:highlight>
              </a:endParaRPr>
            </a:p>
          </p:txBody>
        </p:sp>
        <p:sp>
          <p:nvSpPr>
            <p:cNvPr id="29" name="Rectangle: Rounded Corners 28">
              <a:extLst>
                <a:ext uri="{FF2B5EF4-FFF2-40B4-BE49-F238E27FC236}">
                  <a16:creationId xmlns:a16="http://schemas.microsoft.com/office/drawing/2014/main" id="{800F4BC6-A47C-440C-84D8-1B08139A6C30}"/>
                </a:ext>
              </a:extLst>
            </p:cNvPr>
            <p:cNvSpPr/>
            <p:nvPr/>
          </p:nvSpPr>
          <p:spPr>
            <a:xfrm>
              <a:off x="3535927" y="1593946"/>
              <a:ext cx="1250099" cy="248664"/>
            </a:xfrm>
            <a:prstGeom prst="roundRect">
              <a:avLst/>
            </a:prstGeom>
            <a:solidFill>
              <a:srgbClr val="ED7D31"/>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a:solidFill>
                    <a:schemeClr val="bg1"/>
                  </a:solidFill>
                </a:rPr>
                <a:t>Context</a:t>
              </a:r>
            </a:p>
          </p:txBody>
        </p:sp>
      </p:grpSp>
      <p:grpSp>
        <p:nvGrpSpPr>
          <p:cNvPr id="41" name="Group 40">
            <a:extLst>
              <a:ext uri="{FF2B5EF4-FFF2-40B4-BE49-F238E27FC236}">
                <a16:creationId xmlns:a16="http://schemas.microsoft.com/office/drawing/2014/main" id="{9BC35A81-8F6E-4CDE-BF94-302FCC104485}"/>
              </a:ext>
            </a:extLst>
          </p:cNvPr>
          <p:cNvGrpSpPr/>
          <p:nvPr/>
        </p:nvGrpSpPr>
        <p:grpSpPr>
          <a:xfrm>
            <a:off x="8378204" y="2638827"/>
            <a:ext cx="3522765" cy="1105101"/>
            <a:chOff x="2225955" y="954857"/>
            <a:chExt cx="3870045" cy="3461817"/>
          </a:xfrm>
        </p:grpSpPr>
        <p:sp>
          <p:nvSpPr>
            <p:cNvPr id="42" name="Rectangle: Rounded Corners 41">
              <a:extLst>
                <a:ext uri="{FF2B5EF4-FFF2-40B4-BE49-F238E27FC236}">
                  <a16:creationId xmlns:a16="http://schemas.microsoft.com/office/drawing/2014/main" id="{096671EB-0959-4906-8C09-C8581A934DB6}"/>
                </a:ext>
              </a:extLst>
            </p:cNvPr>
            <p:cNvSpPr/>
            <p:nvPr/>
          </p:nvSpPr>
          <p:spPr>
            <a:xfrm>
              <a:off x="2225955" y="1853037"/>
              <a:ext cx="3870045" cy="2563637"/>
            </a:xfrm>
            <a:prstGeom prst="roundRect">
              <a:avLst/>
            </a:prstGeom>
            <a:no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ED7D31"/>
                </a:highlight>
              </a:endParaRPr>
            </a:p>
          </p:txBody>
        </p:sp>
        <p:sp>
          <p:nvSpPr>
            <p:cNvPr id="43" name="Rectangle: Rounded Corners 42">
              <a:extLst>
                <a:ext uri="{FF2B5EF4-FFF2-40B4-BE49-F238E27FC236}">
                  <a16:creationId xmlns:a16="http://schemas.microsoft.com/office/drawing/2014/main" id="{C3D6504A-2556-4AD0-A93F-3C9CBC3374B4}"/>
                </a:ext>
              </a:extLst>
            </p:cNvPr>
            <p:cNvSpPr/>
            <p:nvPr/>
          </p:nvSpPr>
          <p:spPr>
            <a:xfrm>
              <a:off x="2481158" y="954857"/>
              <a:ext cx="3359638" cy="814220"/>
            </a:xfrm>
            <a:prstGeom prst="roundRect">
              <a:avLst/>
            </a:prstGeom>
            <a:solidFill>
              <a:srgbClr val="ED7D31"/>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err="1">
                  <a:solidFill>
                    <a:schemeClr val="bg1"/>
                  </a:solidFill>
                </a:rPr>
                <a:t>Descriptons</a:t>
              </a:r>
              <a:r>
                <a:rPr lang="en-GB">
                  <a:solidFill>
                    <a:schemeClr val="bg1"/>
                  </a:solidFill>
                </a:rPr>
                <a:t> of disadvantages</a:t>
              </a:r>
            </a:p>
          </p:txBody>
        </p:sp>
      </p:grpSp>
      <p:grpSp>
        <p:nvGrpSpPr>
          <p:cNvPr id="44" name="Group 43">
            <a:extLst>
              <a:ext uri="{FF2B5EF4-FFF2-40B4-BE49-F238E27FC236}">
                <a16:creationId xmlns:a16="http://schemas.microsoft.com/office/drawing/2014/main" id="{14CC1B44-B7B8-44F0-B0B1-1D1E0E06C810}"/>
              </a:ext>
            </a:extLst>
          </p:cNvPr>
          <p:cNvGrpSpPr/>
          <p:nvPr/>
        </p:nvGrpSpPr>
        <p:grpSpPr>
          <a:xfrm>
            <a:off x="8365290" y="3772185"/>
            <a:ext cx="3522765" cy="2820321"/>
            <a:chOff x="2225955" y="1853037"/>
            <a:chExt cx="3870045" cy="3698912"/>
          </a:xfrm>
        </p:grpSpPr>
        <p:sp>
          <p:nvSpPr>
            <p:cNvPr id="45" name="Rectangle: Rounded Corners 44">
              <a:extLst>
                <a:ext uri="{FF2B5EF4-FFF2-40B4-BE49-F238E27FC236}">
                  <a16:creationId xmlns:a16="http://schemas.microsoft.com/office/drawing/2014/main" id="{E75D6F8F-10E6-4AAF-83B0-6AD59F9FB4AE}"/>
                </a:ext>
              </a:extLst>
            </p:cNvPr>
            <p:cNvSpPr/>
            <p:nvPr/>
          </p:nvSpPr>
          <p:spPr>
            <a:xfrm>
              <a:off x="2225955" y="1853037"/>
              <a:ext cx="3870045" cy="2563637"/>
            </a:xfrm>
            <a:prstGeom prst="roundRect">
              <a:avLst/>
            </a:prstGeom>
            <a:no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ED7D31"/>
                </a:highlight>
              </a:endParaRPr>
            </a:p>
          </p:txBody>
        </p:sp>
        <p:sp>
          <p:nvSpPr>
            <p:cNvPr id="46" name="Rectangle: Rounded Corners 45">
              <a:extLst>
                <a:ext uri="{FF2B5EF4-FFF2-40B4-BE49-F238E27FC236}">
                  <a16:creationId xmlns:a16="http://schemas.microsoft.com/office/drawing/2014/main" id="{F770D9FA-1F01-4916-9B73-03B31E9A9236}"/>
                </a:ext>
              </a:extLst>
            </p:cNvPr>
            <p:cNvSpPr/>
            <p:nvPr/>
          </p:nvSpPr>
          <p:spPr>
            <a:xfrm>
              <a:off x="2526932" y="4416675"/>
              <a:ext cx="3325030" cy="1135274"/>
            </a:xfrm>
            <a:prstGeom prst="roundRect">
              <a:avLst/>
            </a:prstGeom>
            <a:solidFill>
              <a:srgbClr val="ED7D31"/>
            </a:solid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a:solidFill>
                    <a:schemeClr val="bg1"/>
                  </a:solidFill>
                </a:rPr>
                <a:t>Descriptions of case studies to mitigate disadvantages or apply special provision</a:t>
              </a:r>
            </a:p>
          </p:txBody>
        </p:sp>
      </p:grpSp>
    </p:spTree>
    <p:extLst>
      <p:ext uri="{BB962C8B-B14F-4D97-AF65-F5344CB8AC3E}">
        <p14:creationId xmlns:p14="http://schemas.microsoft.com/office/powerpoint/2010/main" val="358882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dissolv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dissolv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C25498-4AB7-4F42-A01A-53CD11BFED1B}"/>
              </a:ext>
            </a:extLst>
          </p:cNvPr>
          <p:cNvSpPr>
            <a:spLocks noGrp="1"/>
          </p:cNvSpPr>
          <p:nvPr>
            <p:ph type="title"/>
          </p:nvPr>
        </p:nvSpPr>
        <p:spPr>
          <a:xfrm>
            <a:off x="838201" y="300580"/>
            <a:ext cx="9829800" cy="1089529"/>
          </a:xfrm>
        </p:spPr>
        <p:txBody>
          <a:bodyPr>
            <a:normAutofit/>
          </a:bodyPr>
          <a:lstStyle/>
          <a:p>
            <a:r>
              <a:rPr lang="en-GB" sz="3600" b="1">
                <a:solidFill>
                  <a:schemeClr val="bg1"/>
                </a:solidFill>
              </a:rPr>
              <a:t>Other Support </a:t>
            </a:r>
            <a:endParaRPr lang="en-GB" sz="3600">
              <a:solidFill>
                <a:schemeClr val="bg1"/>
              </a:solidFill>
            </a:endParaRP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8" name="Picture 47">
            <a:extLst>
              <a:ext uri="{FF2B5EF4-FFF2-40B4-BE49-F238E27FC236}">
                <a16:creationId xmlns:a16="http://schemas.microsoft.com/office/drawing/2014/main" id="{8165B833-2FAC-4DFA-B082-28F3EEAD2A76}"/>
              </a:ext>
            </a:extLst>
          </p:cNvPr>
          <p:cNvPicPr>
            <a:picLocks noChangeAspect="1"/>
          </p:cNvPicPr>
          <p:nvPr/>
        </p:nvPicPr>
        <p:blipFill>
          <a:blip r:embed="rId3"/>
          <a:stretch>
            <a:fillRect/>
          </a:stretch>
        </p:blipFill>
        <p:spPr>
          <a:xfrm>
            <a:off x="5847553" y="1877543"/>
            <a:ext cx="5872935" cy="667379"/>
          </a:xfrm>
          <a:prstGeom prst="rect">
            <a:avLst/>
          </a:prstGeom>
        </p:spPr>
      </p:pic>
      <p:pic>
        <p:nvPicPr>
          <p:cNvPr id="50" name="Picture 49">
            <a:extLst>
              <a:ext uri="{FF2B5EF4-FFF2-40B4-BE49-F238E27FC236}">
                <a16:creationId xmlns:a16="http://schemas.microsoft.com/office/drawing/2014/main" id="{2BD27F25-09D7-446A-88D6-5C9D72078356}"/>
              </a:ext>
            </a:extLst>
          </p:cNvPr>
          <p:cNvPicPr>
            <a:picLocks noChangeAspect="1"/>
          </p:cNvPicPr>
          <p:nvPr/>
        </p:nvPicPr>
        <p:blipFill>
          <a:blip r:embed="rId4"/>
          <a:stretch>
            <a:fillRect/>
          </a:stretch>
        </p:blipFill>
        <p:spPr>
          <a:xfrm>
            <a:off x="4675365" y="3603289"/>
            <a:ext cx="2841269" cy="2965886"/>
          </a:xfrm>
          <a:prstGeom prst="rect">
            <a:avLst/>
          </a:prstGeom>
        </p:spPr>
      </p:pic>
      <p:pic>
        <p:nvPicPr>
          <p:cNvPr id="52" name="Picture 51">
            <a:extLst>
              <a:ext uri="{FF2B5EF4-FFF2-40B4-BE49-F238E27FC236}">
                <a16:creationId xmlns:a16="http://schemas.microsoft.com/office/drawing/2014/main" id="{EBF15E91-A39A-4D55-A525-0F022AA1FDCB}"/>
              </a:ext>
            </a:extLst>
          </p:cNvPr>
          <p:cNvPicPr>
            <a:picLocks noChangeAspect="1"/>
          </p:cNvPicPr>
          <p:nvPr/>
        </p:nvPicPr>
        <p:blipFill>
          <a:blip r:embed="rId5"/>
          <a:stretch>
            <a:fillRect/>
          </a:stretch>
        </p:blipFill>
        <p:spPr>
          <a:xfrm>
            <a:off x="97756" y="1863666"/>
            <a:ext cx="5323462" cy="601700"/>
          </a:xfrm>
          <a:prstGeom prst="rect">
            <a:avLst/>
          </a:prstGeom>
        </p:spPr>
      </p:pic>
      <p:pic>
        <p:nvPicPr>
          <p:cNvPr id="54" name="Picture 53">
            <a:extLst>
              <a:ext uri="{FF2B5EF4-FFF2-40B4-BE49-F238E27FC236}">
                <a16:creationId xmlns:a16="http://schemas.microsoft.com/office/drawing/2014/main" id="{A8B53118-6226-45BA-937E-D6DD881A3680}"/>
              </a:ext>
            </a:extLst>
          </p:cNvPr>
          <p:cNvPicPr>
            <a:picLocks noChangeAspect="1"/>
          </p:cNvPicPr>
          <p:nvPr/>
        </p:nvPicPr>
        <p:blipFill>
          <a:blip r:embed="rId6"/>
          <a:stretch>
            <a:fillRect/>
          </a:stretch>
        </p:blipFill>
        <p:spPr>
          <a:xfrm>
            <a:off x="579771" y="4142860"/>
            <a:ext cx="3640867" cy="2192290"/>
          </a:xfrm>
          <a:prstGeom prst="rect">
            <a:avLst/>
          </a:prstGeom>
        </p:spPr>
      </p:pic>
      <p:pic>
        <p:nvPicPr>
          <p:cNvPr id="4" name="Picture 3">
            <a:extLst>
              <a:ext uri="{FF2B5EF4-FFF2-40B4-BE49-F238E27FC236}">
                <a16:creationId xmlns:a16="http://schemas.microsoft.com/office/drawing/2014/main" id="{E7C33180-2804-4075-A0AE-001AB56AB825}"/>
              </a:ext>
            </a:extLst>
          </p:cNvPr>
          <p:cNvPicPr>
            <a:picLocks noChangeAspect="1"/>
          </p:cNvPicPr>
          <p:nvPr/>
        </p:nvPicPr>
        <p:blipFill rotWithShape="1">
          <a:blip r:embed="rId7"/>
          <a:srcRect r="18458"/>
          <a:stretch/>
        </p:blipFill>
        <p:spPr>
          <a:xfrm>
            <a:off x="7399120" y="2892991"/>
            <a:ext cx="4562610" cy="1112721"/>
          </a:xfrm>
          <a:prstGeom prst="rect">
            <a:avLst/>
          </a:prstGeom>
        </p:spPr>
      </p:pic>
      <p:pic>
        <p:nvPicPr>
          <p:cNvPr id="58" name="Picture 57">
            <a:extLst>
              <a:ext uri="{FF2B5EF4-FFF2-40B4-BE49-F238E27FC236}">
                <a16:creationId xmlns:a16="http://schemas.microsoft.com/office/drawing/2014/main" id="{51A64F96-1B47-4033-80A8-5A89F33073B5}"/>
              </a:ext>
            </a:extLst>
          </p:cNvPr>
          <p:cNvPicPr>
            <a:picLocks noChangeAspect="1"/>
          </p:cNvPicPr>
          <p:nvPr/>
        </p:nvPicPr>
        <p:blipFill>
          <a:blip r:embed="rId8"/>
          <a:stretch>
            <a:fillRect/>
          </a:stretch>
        </p:blipFill>
        <p:spPr>
          <a:xfrm>
            <a:off x="6629329" y="4661657"/>
            <a:ext cx="5091159" cy="1154696"/>
          </a:xfrm>
          <a:prstGeom prst="rect">
            <a:avLst/>
          </a:prstGeom>
        </p:spPr>
      </p:pic>
      <p:pic>
        <p:nvPicPr>
          <p:cNvPr id="10" name="Picture 9">
            <a:extLst>
              <a:ext uri="{FF2B5EF4-FFF2-40B4-BE49-F238E27FC236}">
                <a16:creationId xmlns:a16="http://schemas.microsoft.com/office/drawing/2014/main" id="{655C40C2-2BFC-4E47-B5D5-89F9AA3F459D}"/>
              </a:ext>
            </a:extLst>
          </p:cNvPr>
          <p:cNvPicPr>
            <a:picLocks noChangeAspect="1"/>
          </p:cNvPicPr>
          <p:nvPr/>
        </p:nvPicPr>
        <p:blipFill>
          <a:blip r:embed="rId9"/>
          <a:stretch>
            <a:fillRect/>
          </a:stretch>
        </p:blipFill>
        <p:spPr>
          <a:xfrm>
            <a:off x="471512" y="2465366"/>
            <a:ext cx="4014164" cy="1424084"/>
          </a:xfrm>
          <a:prstGeom prst="rect">
            <a:avLst/>
          </a:prstGeom>
        </p:spPr>
      </p:pic>
    </p:spTree>
    <p:extLst>
      <p:ext uri="{BB962C8B-B14F-4D97-AF65-F5344CB8AC3E}">
        <p14:creationId xmlns:p14="http://schemas.microsoft.com/office/powerpoint/2010/main" val="19024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C25498-4AB7-4F42-A01A-53CD11BFED1B}"/>
              </a:ext>
            </a:extLst>
          </p:cNvPr>
          <p:cNvSpPr>
            <a:spLocks noGrp="1"/>
          </p:cNvSpPr>
          <p:nvPr>
            <p:ph type="title"/>
          </p:nvPr>
        </p:nvSpPr>
        <p:spPr>
          <a:xfrm>
            <a:off x="838201" y="300580"/>
            <a:ext cx="9829800" cy="1089529"/>
          </a:xfrm>
        </p:spPr>
        <p:txBody>
          <a:bodyPr>
            <a:normAutofit/>
          </a:bodyPr>
          <a:lstStyle/>
          <a:p>
            <a:r>
              <a:rPr lang="en-GB" sz="3600">
                <a:solidFill>
                  <a:srgbClr val="FFFFFF"/>
                </a:solidFill>
              </a:rPr>
              <a:t>MOD’s Covenant Legislation Team</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CD2476C2-A264-4FEE-B285-031599F0D248}"/>
              </a:ext>
            </a:extLst>
          </p:cNvPr>
          <p:cNvSpPr/>
          <p:nvPr/>
        </p:nvSpPr>
        <p:spPr>
          <a:xfrm>
            <a:off x="1958379" y="3038635"/>
            <a:ext cx="1300252" cy="1300252"/>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Rectangle 6">
            <a:extLst>
              <a:ext uri="{FF2B5EF4-FFF2-40B4-BE49-F238E27FC236}">
                <a16:creationId xmlns:a16="http://schemas.microsoft.com/office/drawing/2014/main" id="{5693E734-4F56-4533-A7E5-791DF5BBCBB7}"/>
              </a:ext>
            </a:extLst>
          </p:cNvPr>
          <p:cNvSpPr/>
          <p:nvPr/>
        </p:nvSpPr>
        <p:spPr>
          <a:xfrm>
            <a:off x="5445873" y="2983608"/>
            <a:ext cx="1300252" cy="1300252"/>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17">
            <a:extLst>
              <a:ext uri="{FF2B5EF4-FFF2-40B4-BE49-F238E27FC236}">
                <a16:creationId xmlns:a16="http://schemas.microsoft.com/office/drawing/2014/main" id="{4ADABBA4-3571-422A-8A1C-5F15619D12E3}"/>
              </a:ext>
            </a:extLst>
          </p:cNvPr>
          <p:cNvSpPr/>
          <p:nvPr/>
        </p:nvSpPr>
        <p:spPr>
          <a:xfrm>
            <a:off x="8933367" y="3038635"/>
            <a:ext cx="1300252" cy="1300252"/>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graphicFrame>
        <p:nvGraphicFramePr>
          <p:cNvPr id="5" name="Table 5">
            <a:extLst>
              <a:ext uri="{FF2B5EF4-FFF2-40B4-BE49-F238E27FC236}">
                <a16:creationId xmlns:a16="http://schemas.microsoft.com/office/drawing/2014/main" id="{CD0B0FB1-9353-4F51-8187-DC89A42839EF}"/>
              </a:ext>
            </a:extLst>
          </p:cNvPr>
          <p:cNvGraphicFramePr>
            <a:graphicFrameLocks noGrp="1"/>
          </p:cNvGraphicFramePr>
          <p:nvPr>
            <p:extLst>
              <p:ext uri="{D42A27DB-BD31-4B8C-83A1-F6EECF244321}">
                <p14:modId xmlns:p14="http://schemas.microsoft.com/office/powerpoint/2010/main" val="2095661134"/>
              </p:ext>
            </p:extLst>
          </p:nvPr>
        </p:nvGraphicFramePr>
        <p:xfrm>
          <a:off x="2512218" y="2085947"/>
          <a:ext cx="7357646" cy="3581400"/>
        </p:xfrm>
        <a:graphic>
          <a:graphicData uri="http://schemas.openxmlformats.org/drawingml/2006/table">
            <a:tbl>
              <a:tblPr firstRow="1" bandRow="1">
                <a:tableStyleId>{21E4AEA4-8DFA-4A89-87EB-49C32662AFE0}</a:tableStyleId>
              </a:tblPr>
              <a:tblGrid>
                <a:gridCol w="2419226">
                  <a:extLst>
                    <a:ext uri="{9D8B030D-6E8A-4147-A177-3AD203B41FA5}">
                      <a16:colId xmlns:a16="http://schemas.microsoft.com/office/drawing/2014/main" val="1624275179"/>
                    </a:ext>
                  </a:extLst>
                </a:gridCol>
                <a:gridCol w="4938420">
                  <a:extLst>
                    <a:ext uri="{9D8B030D-6E8A-4147-A177-3AD203B41FA5}">
                      <a16:colId xmlns:a16="http://schemas.microsoft.com/office/drawing/2014/main" val="274448107"/>
                    </a:ext>
                  </a:extLst>
                </a:gridCol>
              </a:tblGrid>
              <a:tr h="370840">
                <a:tc>
                  <a:txBody>
                    <a:bodyPr/>
                    <a:lstStyle/>
                    <a:p>
                      <a:r>
                        <a:rPr lang="en-GB"/>
                        <a:t>Name</a:t>
                      </a:r>
                    </a:p>
                  </a:txBody>
                  <a:tcPr/>
                </a:tc>
                <a:tc>
                  <a:txBody>
                    <a:bodyPr/>
                    <a:lstStyle/>
                    <a:p>
                      <a:r>
                        <a:rPr lang="en-GB"/>
                        <a:t>Role</a:t>
                      </a:r>
                    </a:p>
                  </a:txBody>
                  <a:tcPr/>
                </a:tc>
                <a:extLst>
                  <a:ext uri="{0D108BD9-81ED-4DB2-BD59-A6C34878D82A}">
                    <a16:rowId xmlns:a16="http://schemas.microsoft.com/office/drawing/2014/main" val="144625208"/>
                  </a:ext>
                </a:extLst>
              </a:tr>
              <a:tr h="370840">
                <a:tc>
                  <a:txBody>
                    <a:bodyPr/>
                    <a:lstStyle/>
                    <a:p>
                      <a:r>
                        <a:rPr lang="en-GB"/>
                        <a:t>John Shivas</a:t>
                      </a:r>
                    </a:p>
                  </a:txBody>
                  <a:tcPr/>
                </a:tc>
                <a:tc>
                  <a:txBody>
                    <a:bodyPr/>
                    <a:lstStyle/>
                    <a:p>
                      <a:r>
                        <a:rPr lang="en-GB"/>
                        <a:t>● Team leader</a:t>
                      </a:r>
                    </a:p>
                  </a:txBody>
                  <a:tcPr/>
                </a:tc>
                <a:extLst>
                  <a:ext uri="{0D108BD9-81ED-4DB2-BD59-A6C34878D82A}">
                    <a16:rowId xmlns:a16="http://schemas.microsoft.com/office/drawing/2014/main" val="4228175397"/>
                  </a:ext>
                </a:extLst>
              </a:tr>
              <a:tr h="370840">
                <a:tc>
                  <a:txBody>
                    <a:bodyPr/>
                    <a:lstStyle/>
                    <a:p>
                      <a:r>
                        <a:rPr lang="en-GB"/>
                        <a:t>Smita Mehta</a:t>
                      </a:r>
                    </a:p>
                  </a:txBody>
                  <a:tcPr/>
                </a:tc>
                <a:tc>
                  <a:txBody>
                    <a:bodyPr/>
                    <a:lstStyle/>
                    <a:p>
                      <a:pPr indent="-457200"/>
                      <a:r>
                        <a:rPr lang="en-GB"/>
                        <a:t>● Parliamentary handling</a:t>
                      </a:r>
                    </a:p>
                    <a:p>
                      <a:pPr indent="-457200"/>
                      <a:r>
                        <a:rPr lang="en-GB"/>
                        <a:t>● Comms </a:t>
                      </a:r>
                    </a:p>
                    <a:p>
                      <a:pPr indent="-457200"/>
                      <a:r>
                        <a:rPr lang="en-GB"/>
                        <a:t>● Liaison with Devolved Administrations</a:t>
                      </a:r>
                    </a:p>
                  </a:txBody>
                  <a:tcPr/>
                </a:tc>
                <a:extLst>
                  <a:ext uri="{0D108BD9-81ED-4DB2-BD59-A6C34878D82A}">
                    <a16:rowId xmlns:a16="http://schemas.microsoft.com/office/drawing/2014/main" val="3749097568"/>
                  </a:ext>
                </a:extLst>
              </a:tr>
              <a:tr h="515013">
                <a:tc>
                  <a:txBody>
                    <a:bodyPr/>
                    <a:lstStyle/>
                    <a:p>
                      <a:r>
                        <a:rPr lang="en-GB"/>
                        <a:t>Mark Mitchell</a:t>
                      </a:r>
                    </a:p>
                  </a:txBody>
                  <a:tcPr/>
                </a:tc>
                <a:tc>
                  <a:txBody>
                    <a:bodyPr/>
                    <a:lstStyle/>
                    <a:p>
                      <a:r>
                        <a:rPr lang="en-GB" dirty="0"/>
                        <a:t>● Policy (who’s in scope of the Duty, when, etc)</a:t>
                      </a:r>
                    </a:p>
                    <a:p>
                      <a:r>
                        <a:rPr lang="en-GB" dirty="0"/>
                        <a:t>● Statutory Guidance </a:t>
                      </a:r>
                    </a:p>
                    <a:p>
                      <a:r>
                        <a:rPr lang="en-GB" dirty="0"/>
                        <a:t>● Liaison with other UK Government Departments</a:t>
                      </a:r>
                    </a:p>
                  </a:txBody>
                  <a:tcPr/>
                </a:tc>
                <a:extLst>
                  <a:ext uri="{0D108BD9-81ED-4DB2-BD59-A6C34878D82A}">
                    <a16:rowId xmlns:a16="http://schemas.microsoft.com/office/drawing/2014/main" val="3689104225"/>
                  </a:ext>
                </a:extLst>
              </a:tr>
              <a:tr h="370840">
                <a:tc>
                  <a:txBody>
                    <a:bodyPr/>
                    <a:lstStyle/>
                    <a:p>
                      <a:r>
                        <a:rPr lang="en-GB" dirty="0"/>
                        <a:t>Patrick O’Brian</a:t>
                      </a:r>
                    </a:p>
                  </a:txBody>
                  <a:tcPr/>
                </a:tc>
                <a:tc>
                  <a:txBody>
                    <a:bodyPr/>
                    <a:lstStyle/>
                    <a:p>
                      <a:pPr marL="0" indent="0">
                        <a:buFont typeface="Arial" panose="020B0604020202020204" pitchFamily="34" charset="0"/>
                        <a:buNone/>
                      </a:pPr>
                      <a:r>
                        <a:rPr lang="en-GB"/>
                        <a:t>● Covenant </a:t>
                      </a:r>
                      <a:r>
                        <a:rPr lang="en-GB" dirty="0"/>
                        <a:t>in the Community</a:t>
                      </a:r>
                    </a:p>
                    <a:p>
                      <a:pPr marL="0" indent="0">
                        <a:buFont typeface="Arial" panose="020B0604020202020204" pitchFamily="34" charset="0"/>
                        <a:buNone/>
                      </a:pPr>
                      <a:r>
                        <a:rPr lang="en-GB" dirty="0"/>
                        <a:t>● Liaison with local authorities</a:t>
                      </a:r>
                    </a:p>
                  </a:txBody>
                  <a:tcPr/>
                </a:tc>
                <a:extLst>
                  <a:ext uri="{0D108BD9-81ED-4DB2-BD59-A6C34878D82A}">
                    <a16:rowId xmlns:a16="http://schemas.microsoft.com/office/drawing/2014/main" val="3517056880"/>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288427055"/>
                  </a:ext>
                </a:extLst>
              </a:tr>
            </a:tbl>
          </a:graphicData>
        </a:graphic>
      </p:graphicFrame>
      <p:sp>
        <p:nvSpPr>
          <p:cNvPr id="14" name="Freeform: Shape 13">
            <a:extLst>
              <a:ext uri="{FF2B5EF4-FFF2-40B4-BE49-F238E27FC236}">
                <a16:creationId xmlns:a16="http://schemas.microsoft.com/office/drawing/2014/main" id="{5D5FF3FC-A06B-4C10-98C8-C55E1C6F1DAA}"/>
              </a:ext>
            </a:extLst>
          </p:cNvPr>
          <p:cNvSpPr/>
          <p:nvPr/>
        </p:nvSpPr>
        <p:spPr>
          <a:xfrm>
            <a:off x="168899" y="6331846"/>
            <a:ext cx="11353798" cy="417746"/>
          </a:xfrm>
          <a:custGeom>
            <a:avLst/>
            <a:gdLst>
              <a:gd name="connsiteX0" fmla="*/ 0 w 2889450"/>
              <a:gd name="connsiteY0" fmla="*/ 0 h 720000"/>
              <a:gd name="connsiteX1" fmla="*/ 2889450 w 2889450"/>
              <a:gd name="connsiteY1" fmla="*/ 0 h 720000"/>
              <a:gd name="connsiteX2" fmla="*/ 2889450 w 2889450"/>
              <a:gd name="connsiteY2" fmla="*/ 720000 h 720000"/>
              <a:gd name="connsiteX3" fmla="*/ 0 w 2889450"/>
              <a:gd name="connsiteY3" fmla="*/ 720000 h 720000"/>
              <a:gd name="connsiteX4" fmla="*/ 0 w 28894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450" h="720000">
                <a:moveTo>
                  <a:pt x="0" y="0"/>
                </a:moveTo>
                <a:lnTo>
                  <a:pt x="2889450" y="0"/>
                </a:lnTo>
                <a:lnTo>
                  <a:pt x="28894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977900" rtl="0" eaLnBrk="1" fontAlgn="auto" latinLnBrk="0" hangingPunct="1">
              <a:lnSpc>
                <a:spcPct val="100000"/>
              </a:lnSpc>
              <a:spcBef>
                <a:spcPct val="0"/>
              </a:spcBef>
              <a:spcAft>
                <a:spcPct val="35000"/>
              </a:spcAft>
              <a:buClrTx/>
              <a:buSzTx/>
              <a:buFontTx/>
              <a:buNone/>
              <a:tabLst/>
              <a:defRPr/>
            </a:pPr>
            <a:r>
              <a:rPr kumimoji="0" lang="en-GB" sz="2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hlinkClick r:id="rId3"/>
              </a:rPr>
              <a:t>www.armedforcescovenant.gov.uk</a:t>
            </a:r>
            <a:r>
              <a:rPr kumimoji="0" lang="en-GB" sz="2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                                      </a:t>
            </a:r>
            <a:r>
              <a:rPr kumimoji="0" lang="fr-FR" sz="2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hlinkClick r:id="rId4"/>
              </a:rPr>
              <a:t>COVENANT-MAILBOX@mod.gov.uk</a:t>
            </a:r>
            <a:endParaRPr kumimoji="0" lang="fr-FR" sz="2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ctr" defTabSz="977900" rtl="0" eaLnBrk="1" fontAlgn="auto" latinLnBrk="0" hangingPunct="1">
              <a:lnSpc>
                <a:spcPct val="100000"/>
              </a:lnSpc>
              <a:spcBef>
                <a:spcPct val="0"/>
              </a:spcBef>
              <a:spcAft>
                <a:spcPct val="35000"/>
              </a:spcAft>
              <a:buClrTx/>
              <a:buSzTx/>
              <a:buFontTx/>
              <a:buNone/>
              <a:tabLst/>
              <a:defRPr/>
            </a:pPr>
            <a:endParaRPr kumimoji="0" lang="en-GB" sz="2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9488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a:extLst>
              <a:ext uri="{FF2B5EF4-FFF2-40B4-BE49-F238E27FC236}">
                <a16:creationId xmlns:a16="http://schemas.microsoft.com/office/drawing/2014/main" id="{0A92184A-4D06-4E5D-B656-C2767640CDFD}"/>
              </a:ext>
            </a:extLst>
          </p:cNvPr>
          <p:cNvSpPr txBox="1"/>
          <p:nvPr/>
        </p:nvSpPr>
        <p:spPr>
          <a:xfrm>
            <a:off x="457200" y="1598246"/>
            <a:ext cx="4412419" cy="3626217"/>
          </a:xfrm>
          <a:prstGeom prst="rect">
            <a:avLst/>
          </a:prstGeom>
        </p:spPr>
        <p:txBody>
          <a:bodyPr vert="horz" lIns="91440" tIns="45720" rIns="91440" bIns="45720" rtlCol="0" anchor="t">
            <a:normAutofit/>
          </a:bodyPr>
          <a:lstStyle/>
          <a:p>
            <a:pPr algn="r">
              <a:lnSpc>
                <a:spcPct val="90000"/>
              </a:lnSpc>
              <a:spcBef>
                <a:spcPct val="0"/>
              </a:spcBef>
              <a:spcAft>
                <a:spcPts val="600"/>
              </a:spcAft>
            </a:pPr>
            <a:r>
              <a:rPr lang="en-GB" sz="5000" b="1" kern="1200" dirty="0">
                <a:solidFill>
                  <a:srgbClr val="FFFFFF"/>
                </a:solidFill>
                <a:latin typeface="+mj-lt"/>
                <a:ea typeface="+mj-ea"/>
                <a:cs typeface="+mj-cs"/>
              </a:rPr>
              <a:t>What is the Armed Forces Covenant?</a:t>
            </a:r>
            <a:endParaRPr lang="en-US" sz="5000" b="1" kern="1200" dirty="0">
              <a:solidFill>
                <a:srgbClr val="FFFFFF"/>
              </a:solidFill>
              <a:latin typeface="+mj-lt"/>
              <a:ea typeface="+mj-ea"/>
              <a:cs typeface="+mj-cs"/>
            </a:endParaRPr>
          </a:p>
        </p:txBody>
      </p:sp>
      <p:cxnSp>
        <p:nvCxnSpPr>
          <p:cNvPr id="101" name="Straight Connector 10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grpSp>
        <p:nvGrpSpPr>
          <p:cNvPr id="103" name="Group 102">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04"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05"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
        <p:nvSpPr>
          <p:cNvPr id="13" name="Content Placeholder 2">
            <a:extLst>
              <a:ext uri="{FF2B5EF4-FFF2-40B4-BE49-F238E27FC236}">
                <a16:creationId xmlns:a16="http://schemas.microsoft.com/office/drawing/2014/main" id="{16B2BFA5-B0D3-43C5-85FD-84FE33F3A843}"/>
              </a:ext>
            </a:extLst>
          </p:cNvPr>
          <p:cNvSpPr txBox="1">
            <a:spLocks/>
          </p:cNvSpPr>
          <p:nvPr/>
        </p:nvSpPr>
        <p:spPr>
          <a:xfrm>
            <a:off x="5841674" y="2965284"/>
            <a:ext cx="5516771" cy="1509119"/>
          </a:xfrm>
          <a:prstGeom prst="rect">
            <a:avLst/>
          </a:prstGeom>
          <a:solidFill>
            <a:schemeClr val="bg1"/>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a:t>Option 2: A promise </a:t>
            </a:r>
            <a:r>
              <a:rPr lang="en-GB" sz="1800"/>
              <a:t>that the Armed Forces community should be </a:t>
            </a:r>
            <a:r>
              <a:rPr lang="en-GB" sz="1800" b="1"/>
              <a:t>treated fairly</a:t>
            </a:r>
            <a:r>
              <a:rPr lang="en-GB" sz="1800"/>
              <a:t>. </a:t>
            </a:r>
          </a:p>
        </p:txBody>
      </p:sp>
      <p:sp>
        <p:nvSpPr>
          <p:cNvPr id="14" name="Content Placeholder 2">
            <a:extLst>
              <a:ext uri="{FF2B5EF4-FFF2-40B4-BE49-F238E27FC236}">
                <a16:creationId xmlns:a16="http://schemas.microsoft.com/office/drawing/2014/main" id="{EB604E28-5FF8-435E-91D1-5597BD55B19E}"/>
              </a:ext>
            </a:extLst>
          </p:cNvPr>
          <p:cNvSpPr txBox="1">
            <a:spLocks/>
          </p:cNvSpPr>
          <p:nvPr/>
        </p:nvSpPr>
        <p:spPr>
          <a:xfrm>
            <a:off x="5841674" y="4859503"/>
            <a:ext cx="5516769" cy="1509119"/>
          </a:xfrm>
          <a:prstGeom prst="rect">
            <a:avLst/>
          </a:prstGeom>
          <a:solidFill>
            <a:schemeClr val="bg1"/>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a:t>Option 3: An agreement </a:t>
            </a:r>
            <a:r>
              <a:rPr lang="en-GB" sz="1800"/>
              <a:t>with the Armed Forces community to be </a:t>
            </a:r>
            <a:r>
              <a:rPr lang="en-GB" sz="1800" b="1"/>
              <a:t>taken care for life</a:t>
            </a:r>
            <a:r>
              <a:rPr lang="en-GB" sz="1800"/>
              <a:t>. </a:t>
            </a:r>
          </a:p>
        </p:txBody>
      </p:sp>
      <p:pic>
        <p:nvPicPr>
          <p:cNvPr id="3" name="Graphic 2" descr="Customer review with solid fill">
            <a:extLst>
              <a:ext uri="{FF2B5EF4-FFF2-40B4-BE49-F238E27FC236}">
                <a16:creationId xmlns:a16="http://schemas.microsoft.com/office/drawing/2014/main" id="{5C5F3874-D8AC-46D9-9038-FBE9D4689F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6029" y="3861773"/>
            <a:ext cx="1397981" cy="1397981"/>
          </a:xfrm>
          <a:prstGeom prst="rect">
            <a:avLst/>
          </a:prstGeom>
        </p:spPr>
      </p:pic>
      <p:sp>
        <p:nvSpPr>
          <p:cNvPr id="15" name="Content Placeholder 2">
            <a:extLst>
              <a:ext uri="{FF2B5EF4-FFF2-40B4-BE49-F238E27FC236}">
                <a16:creationId xmlns:a16="http://schemas.microsoft.com/office/drawing/2014/main" id="{8C15A47D-A498-4317-9761-A02CDAD8E265}"/>
              </a:ext>
            </a:extLst>
          </p:cNvPr>
          <p:cNvSpPr txBox="1">
            <a:spLocks/>
          </p:cNvSpPr>
          <p:nvPr/>
        </p:nvSpPr>
        <p:spPr>
          <a:xfrm>
            <a:off x="5841674" y="1071065"/>
            <a:ext cx="5516775" cy="1509119"/>
          </a:xfrm>
          <a:prstGeom prst="rect">
            <a:avLst/>
          </a:prstGeom>
          <a:solidFill>
            <a:schemeClr val="bg1"/>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a:t>Option 1: A promise </a:t>
            </a:r>
            <a:r>
              <a:rPr lang="en-GB" sz="1800"/>
              <a:t>of </a:t>
            </a:r>
            <a:r>
              <a:rPr lang="en-GB" sz="1800" b="1"/>
              <a:t>preferential treatment </a:t>
            </a:r>
            <a:r>
              <a:rPr lang="en-GB" sz="1800"/>
              <a:t>for the Armed Forces community. </a:t>
            </a:r>
          </a:p>
        </p:txBody>
      </p:sp>
    </p:spTree>
    <p:extLst>
      <p:ext uri="{BB962C8B-B14F-4D97-AF65-F5344CB8AC3E}">
        <p14:creationId xmlns:p14="http://schemas.microsoft.com/office/powerpoint/2010/main" val="265108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med Forces Covenant Fund Trust - Home | Facebook">
            <a:extLst>
              <a:ext uri="{FF2B5EF4-FFF2-40B4-BE49-F238E27FC236}">
                <a16:creationId xmlns:a16="http://schemas.microsoft.com/office/drawing/2014/main" id="{F95AAB46-2BCC-4957-8C36-9F71895CF2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810" b="30881"/>
          <a:stretch/>
        </p:blipFill>
        <p:spPr bwMode="auto">
          <a:xfrm>
            <a:off x="6799242" y="2793140"/>
            <a:ext cx="5050342" cy="1271720"/>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BBF268D-E35A-42C9-AFBA-D7351BB5D316}"/>
              </a:ext>
            </a:extLst>
          </p:cNvPr>
          <p:cNvPicPr>
            <a:picLocks noChangeAspect="1"/>
          </p:cNvPicPr>
          <p:nvPr/>
        </p:nvPicPr>
        <p:blipFill rotWithShape="1">
          <a:blip r:embed="rId4"/>
          <a:srcRect l="6515" t="16299"/>
          <a:stretch/>
        </p:blipFill>
        <p:spPr>
          <a:xfrm>
            <a:off x="373856" y="4429257"/>
            <a:ext cx="11444288" cy="1852613"/>
          </a:xfrm>
          <a:prstGeom prst="rect">
            <a:avLst/>
          </a:prstGeom>
          <a:ln w="28575">
            <a:solidFill>
              <a:schemeClr val="accent2"/>
            </a:solidFill>
          </a:ln>
        </p:spPr>
      </p:pic>
      <p:pic>
        <p:nvPicPr>
          <p:cNvPr id="4" name="Picture 2" descr="The Armed Forces Covenant : Armed Forces Covenant Fund Trust">
            <a:extLst>
              <a:ext uri="{FF2B5EF4-FFF2-40B4-BE49-F238E27FC236}">
                <a16:creationId xmlns:a16="http://schemas.microsoft.com/office/drawing/2014/main" id="{4DE434E4-F8BF-46CE-93D5-F10B7D1D123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555" t="9441" r="11687" b="10317"/>
          <a:stretch/>
        </p:blipFill>
        <p:spPr bwMode="auto">
          <a:xfrm>
            <a:off x="342900" y="198672"/>
            <a:ext cx="2657477" cy="3871913"/>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pic>
        <p:nvPicPr>
          <p:cNvPr id="3076" name="Picture 4" descr="United Kingdom Map | Infoplease">
            <a:extLst>
              <a:ext uri="{FF2B5EF4-FFF2-40B4-BE49-F238E27FC236}">
                <a16:creationId xmlns:a16="http://schemas.microsoft.com/office/drawing/2014/main" id="{D8A6157B-78A4-4DA1-B6F5-CFD5EC0FEF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4047" y="198671"/>
            <a:ext cx="3031041" cy="3871913"/>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52FE9CE-5F2A-4952-87D3-F05EE8CBA262}"/>
              </a:ext>
            </a:extLst>
          </p:cNvPr>
          <p:cNvPicPr>
            <a:picLocks noChangeAspect="1"/>
          </p:cNvPicPr>
          <p:nvPr/>
        </p:nvPicPr>
        <p:blipFill>
          <a:blip r:embed="rId7"/>
          <a:stretch>
            <a:fillRect/>
          </a:stretch>
        </p:blipFill>
        <p:spPr>
          <a:xfrm>
            <a:off x="6798758" y="302891"/>
            <a:ext cx="5051310" cy="2000519"/>
          </a:xfrm>
          <a:prstGeom prst="rect">
            <a:avLst/>
          </a:prstGeom>
        </p:spPr>
      </p:pic>
    </p:spTree>
    <p:extLst>
      <p:ext uri="{BB962C8B-B14F-4D97-AF65-F5344CB8AC3E}">
        <p14:creationId xmlns:p14="http://schemas.microsoft.com/office/powerpoint/2010/main" val="229339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407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2E6BC6C-4A83-4551-8FFE-1708120A6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F901D0A-D106-468C-850D-957F8CEA955D}"/>
              </a:ext>
            </a:extLst>
          </p:cNvPr>
          <p:cNvSpPr>
            <a:spLocks noGrp="1"/>
          </p:cNvSpPr>
          <p:nvPr>
            <p:ph type="title"/>
          </p:nvPr>
        </p:nvSpPr>
        <p:spPr>
          <a:xfrm>
            <a:off x="1500136" y="590062"/>
            <a:ext cx="5141964" cy="2838938"/>
          </a:xfrm>
        </p:spPr>
        <p:txBody>
          <a:bodyPr vert="horz" lIns="91440" tIns="45720" rIns="91440" bIns="45720" rtlCol="0" anchor="b">
            <a:normAutofit/>
          </a:bodyPr>
          <a:lstStyle/>
          <a:p>
            <a:r>
              <a:rPr lang="en-US" sz="5600" kern="1200">
                <a:solidFill>
                  <a:srgbClr val="FFFFFF"/>
                </a:solidFill>
                <a:latin typeface="+mj-lt"/>
                <a:ea typeface="+mj-ea"/>
                <a:cs typeface="+mj-cs"/>
              </a:rPr>
              <a:t>The Covenant Duty </a:t>
            </a:r>
          </a:p>
        </p:txBody>
      </p:sp>
      <p:grpSp>
        <p:nvGrpSpPr>
          <p:cNvPr id="44" name="Group 43">
            <a:extLst>
              <a:ext uri="{FF2B5EF4-FFF2-40B4-BE49-F238E27FC236}">
                <a16:creationId xmlns:a16="http://schemas.microsoft.com/office/drawing/2014/main" id="{E15EAE4E-5508-44B8-B920-1B8BA1D20E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1794" y="1931746"/>
            <a:ext cx="465456" cy="581432"/>
            <a:chOff x="6741794" y="1931746"/>
            <a:chExt cx="465456" cy="581432"/>
          </a:xfrm>
          <a:solidFill>
            <a:srgbClr val="FFFFFF"/>
          </a:solidFill>
        </p:grpSpPr>
        <p:sp>
          <p:nvSpPr>
            <p:cNvPr id="4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57334" y="19317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46"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16112" y="214158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4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1794" y="23854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49" name="Straight Connector 4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5145"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22" name="Picture 21" descr="Text, letter&#10;&#10;Description automatically generated">
            <a:extLst>
              <a:ext uri="{FF2B5EF4-FFF2-40B4-BE49-F238E27FC236}">
                <a16:creationId xmlns:a16="http://schemas.microsoft.com/office/drawing/2014/main" id="{AF19F16B-D8F9-49DF-8EDC-89B9AA3D0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2558" y="600270"/>
            <a:ext cx="4308466" cy="5822253"/>
          </a:xfrm>
          <a:prstGeom prst="rect">
            <a:avLst/>
          </a:prstGeom>
        </p:spPr>
      </p:pic>
    </p:spTree>
    <p:extLst>
      <p:ext uri="{BB962C8B-B14F-4D97-AF65-F5344CB8AC3E}">
        <p14:creationId xmlns:p14="http://schemas.microsoft.com/office/powerpoint/2010/main" val="244117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C25498-4AB7-4F42-A01A-53CD11BFED1B}"/>
              </a:ext>
            </a:extLst>
          </p:cNvPr>
          <p:cNvSpPr>
            <a:spLocks noGrp="1"/>
          </p:cNvSpPr>
          <p:nvPr>
            <p:ph type="title"/>
          </p:nvPr>
        </p:nvSpPr>
        <p:spPr>
          <a:xfrm>
            <a:off x="838201" y="300580"/>
            <a:ext cx="9829800" cy="1089529"/>
          </a:xfrm>
        </p:spPr>
        <p:txBody>
          <a:bodyPr>
            <a:normAutofit/>
          </a:bodyPr>
          <a:lstStyle/>
          <a:p>
            <a:r>
              <a:rPr lang="en-GB" sz="3600">
                <a:solidFill>
                  <a:srgbClr val="FFFFFF"/>
                </a:solidFill>
              </a:rPr>
              <a:t>Why do we need it?</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C94C9AE8-7DF6-44DD-AA9D-36BE57793A83}"/>
              </a:ext>
            </a:extLst>
          </p:cNvPr>
          <p:cNvGrpSpPr/>
          <p:nvPr/>
        </p:nvGrpSpPr>
        <p:grpSpPr>
          <a:xfrm>
            <a:off x="1521480" y="2243297"/>
            <a:ext cx="9149040" cy="835379"/>
            <a:chOff x="1521480" y="2243297"/>
            <a:chExt cx="9149040" cy="835379"/>
          </a:xfrm>
        </p:grpSpPr>
        <p:sp>
          <p:nvSpPr>
            <p:cNvPr id="23" name="Freeform: Shape 22">
              <a:extLst>
                <a:ext uri="{FF2B5EF4-FFF2-40B4-BE49-F238E27FC236}">
                  <a16:creationId xmlns:a16="http://schemas.microsoft.com/office/drawing/2014/main" id="{C41156D1-707D-48C1-8AAC-785BFB88DCBB}"/>
                </a:ext>
              </a:extLst>
            </p:cNvPr>
            <p:cNvSpPr/>
            <p:nvPr/>
          </p:nvSpPr>
          <p:spPr>
            <a:xfrm>
              <a:off x="2491991" y="2243297"/>
              <a:ext cx="8178529" cy="835379"/>
            </a:xfrm>
            <a:custGeom>
              <a:avLst/>
              <a:gdLst>
                <a:gd name="connsiteX0" fmla="*/ 0 w 8178529"/>
                <a:gd name="connsiteY0" fmla="*/ 139233 h 835379"/>
                <a:gd name="connsiteX1" fmla="*/ 139233 w 8178529"/>
                <a:gd name="connsiteY1" fmla="*/ 0 h 835379"/>
                <a:gd name="connsiteX2" fmla="*/ 8039296 w 8178529"/>
                <a:gd name="connsiteY2" fmla="*/ 0 h 835379"/>
                <a:gd name="connsiteX3" fmla="*/ 8178529 w 8178529"/>
                <a:gd name="connsiteY3" fmla="*/ 139233 h 835379"/>
                <a:gd name="connsiteX4" fmla="*/ 8178529 w 8178529"/>
                <a:gd name="connsiteY4" fmla="*/ 696146 h 835379"/>
                <a:gd name="connsiteX5" fmla="*/ 8039296 w 8178529"/>
                <a:gd name="connsiteY5" fmla="*/ 835379 h 835379"/>
                <a:gd name="connsiteX6" fmla="*/ 139233 w 8178529"/>
                <a:gd name="connsiteY6" fmla="*/ 835379 h 835379"/>
                <a:gd name="connsiteX7" fmla="*/ 0 w 8178529"/>
                <a:gd name="connsiteY7" fmla="*/ 696146 h 835379"/>
                <a:gd name="connsiteX8" fmla="*/ 0 w 8178529"/>
                <a:gd name="connsiteY8" fmla="*/ 139233 h 8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8529" h="835379">
                  <a:moveTo>
                    <a:pt x="0" y="139233"/>
                  </a:moveTo>
                  <a:cubicBezTo>
                    <a:pt x="0" y="62337"/>
                    <a:pt x="62337" y="0"/>
                    <a:pt x="139233" y="0"/>
                  </a:cubicBezTo>
                  <a:lnTo>
                    <a:pt x="8039296" y="0"/>
                  </a:lnTo>
                  <a:cubicBezTo>
                    <a:pt x="8116192" y="0"/>
                    <a:pt x="8178529" y="62337"/>
                    <a:pt x="8178529" y="139233"/>
                  </a:cubicBezTo>
                  <a:lnTo>
                    <a:pt x="8178529" y="696146"/>
                  </a:lnTo>
                  <a:cubicBezTo>
                    <a:pt x="8178529" y="773042"/>
                    <a:pt x="8116192" y="835379"/>
                    <a:pt x="8039296" y="835379"/>
                  </a:cubicBezTo>
                  <a:lnTo>
                    <a:pt x="139233" y="835379"/>
                  </a:lnTo>
                  <a:cubicBezTo>
                    <a:pt x="62337" y="835379"/>
                    <a:pt x="0" y="773042"/>
                    <a:pt x="0" y="696146"/>
                  </a:cubicBezTo>
                  <a:lnTo>
                    <a:pt x="0" y="139233"/>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790" tIns="120790" rIns="120790" bIns="120790" numCol="1" spcCol="1270" anchor="ctr" anchorCtr="0">
              <a:noAutofit/>
            </a:bodyPr>
            <a:lstStyle/>
            <a:p>
              <a:pPr marL="0" lvl="0" indent="0" algn="l" defTabSz="933450">
                <a:lnSpc>
                  <a:spcPct val="90000"/>
                </a:lnSpc>
                <a:spcBef>
                  <a:spcPct val="0"/>
                </a:spcBef>
                <a:spcAft>
                  <a:spcPct val="35000"/>
                </a:spcAft>
                <a:buNone/>
              </a:pPr>
              <a:r>
                <a:rPr lang="en-GB" sz="2100" kern="1200"/>
                <a:t>To build on the good work and delivery in support of the Armed Forces Community. </a:t>
              </a:r>
              <a:endParaRPr lang="en-US" sz="2100" kern="1200"/>
            </a:p>
          </p:txBody>
        </p:sp>
        <p:pic>
          <p:nvPicPr>
            <p:cNvPr id="6" name="Graphic 5" descr="Mining tools with solid fill">
              <a:extLst>
                <a:ext uri="{FF2B5EF4-FFF2-40B4-BE49-F238E27FC236}">
                  <a16:creationId xmlns:a16="http://schemas.microsoft.com/office/drawing/2014/main" id="{C98948DB-600F-4A1A-80C0-361BE03789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1480" y="2243297"/>
              <a:ext cx="772043" cy="772043"/>
            </a:xfrm>
            <a:prstGeom prst="rect">
              <a:avLst/>
            </a:prstGeom>
          </p:spPr>
        </p:pic>
      </p:grpSp>
      <p:grpSp>
        <p:nvGrpSpPr>
          <p:cNvPr id="32" name="Group 31">
            <a:extLst>
              <a:ext uri="{FF2B5EF4-FFF2-40B4-BE49-F238E27FC236}">
                <a16:creationId xmlns:a16="http://schemas.microsoft.com/office/drawing/2014/main" id="{2D128F4A-89A3-44B1-9084-A9D97B956C31}"/>
              </a:ext>
            </a:extLst>
          </p:cNvPr>
          <p:cNvGrpSpPr/>
          <p:nvPr/>
        </p:nvGrpSpPr>
        <p:grpSpPr>
          <a:xfrm>
            <a:off x="1456807" y="5164874"/>
            <a:ext cx="9213713" cy="865268"/>
            <a:chOff x="1456807" y="5164874"/>
            <a:chExt cx="9213713" cy="865268"/>
          </a:xfrm>
        </p:grpSpPr>
        <p:sp>
          <p:nvSpPr>
            <p:cNvPr id="28" name="Freeform: Shape 27">
              <a:extLst>
                <a:ext uri="{FF2B5EF4-FFF2-40B4-BE49-F238E27FC236}">
                  <a16:creationId xmlns:a16="http://schemas.microsoft.com/office/drawing/2014/main" id="{30DF084A-6C26-41D9-9125-9AB018D59DEE}"/>
                </a:ext>
              </a:extLst>
            </p:cNvPr>
            <p:cNvSpPr/>
            <p:nvPr/>
          </p:nvSpPr>
          <p:spPr>
            <a:xfrm>
              <a:off x="2491991" y="5194763"/>
              <a:ext cx="8178529" cy="835379"/>
            </a:xfrm>
            <a:custGeom>
              <a:avLst/>
              <a:gdLst>
                <a:gd name="connsiteX0" fmla="*/ 0 w 8178529"/>
                <a:gd name="connsiteY0" fmla="*/ 139233 h 835379"/>
                <a:gd name="connsiteX1" fmla="*/ 139233 w 8178529"/>
                <a:gd name="connsiteY1" fmla="*/ 0 h 835379"/>
                <a:gd name="connsiteX2" fmla="*/ 8039296 w 8178529"/>
                <a:gd name="connsiteY2" fmla="*/ 0 h 835379"/>
                <a:gd name="connsiteX3" fmla="*/ 8178529 w 8178529"/>
                <a:gd name="connsiteY3" fmla="*/ 139233 h 835379"/>
                <a:gd name="connsiteX4" fmla="*/ 8178529 w 8178529"/>
                <a:gd name="connsiteY4" fmla="*/ 696146 h 835379"/>
                <a:gd name="connsiteX5" fmla="*/ 8039296 w 8178529"/>
                <a:gd name="connsiteY5" fmla="*/ 835379 h 835379"/>
                <a:gd name="connsiteX6" fmla="*/ 139233 w 8178529"/>
                <a:gd name="connsiteY6" fmla="*/ 835379 h 835379"/>
                <a:gd name="connsiteX7" fmla="*/ 0 w 8178529"/>
                <a:gd name="connsiteY7" fmla="*/ 696146 h 835379"/>
                <a:gd name="connsiteX8" fmla="*/ 0 w 8178529"/>
                <a:gd name="connsiteY8" fmla="*/ 139233 h 8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8529" h="835379">
                  <a:moveTo>
                    <a:pt x="0" y="139233"/>
                  </a:moveTo>
                  <a:cubicBezTo>
                    <a:pt x="0" y="62337"/>
                    <a:pt x="62337" y="0"/>
                    <a:pt x="139233" y="0"/>
                  </a:cubicBezTo>
                  <a:lnTo>
                    <a:pt x="8039296" y="0"/>
                  </a:lnTo>
                  <a:cubicBezTo>
                    <a:pt x="8116192" y="0"/>
                    <a:pt x="8178529" y="62337"/>
                    <a:pt x="8178529" y="139233"/>
                  </a:cubicBezTo>
                  <a:lnTo>
                    <a:pt x="8178529" y="696146"/>
                  </a:lnTo>
                  <a:cubicBezTo>
                    <a:pt x="8178529" y="773042"/>
                    <a:pt x="8116192" y="835379"/>
                    <a:pt x="8039296" y="835379"/>
                  </a:cubicBezTo>
                  <a:lnTo>
                    <a:pt x="139233" y="835379"/>
                  </a:lnTo>
                  <a:cubicBezTo>
                    <a:pt x="62337" y="835379"/>
                    <a:pt x="0" y="773042"/>
                    <a:pt x="0" y="696146"/>
                  </a:cubicBezTo>
                  <a:lnTo>
                    <a:pt x="0" y="139233"/>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790" tIns="120790" rIns="120790" bIns="120790" numCol="1" spcCol="1270" anchor="ctr" anchorCtr="0">
              <a:noAutofit/>
            </a:bodyPr>
            <a:lstStyle/>
            <a:p>
              <a:pPr marL="0" lvl="0" indent="0" algn="l" defTabSz="933450">
                <a:lnSpc>
                  <a:spcPct val="90000"/>
                </a:lnSpc>
                <a:spcBef>
                  <a:spcPct val="0"/>
                </a:spcBef>
                <a:spcAft>
                  <a:spcPct val="35000"/>
                </a:spcAft>
                <a:buNone/>
              </a:pPr>
              <a:r>
                <a:rPr lang="en-GB" sz="2100" kern="1200"/>
                <a:t>To improve the Armed Forces’ lived experience, by increasing awareness of disadvantages they can face and how they can be resolved.</a:t>
              </a:r>
              <a:endParaRPr lang="en-US" sz="2100" kern="1200"/>
            </a:p>
          </p:txBody>
        </p:sp>
        <p:pic>
          <p:nvPicPr>
            <p:cNvPr id="14" name="Graphic 13" descr="Dance with solid fill">
              <a:extLst>
                <a:ext uri="{FF2B5EF4-FFF2-40B4-BE49-F238E27FC236}">
                  <a16:creationId xmlns:a16="http://schemas.microsoft.com/office/drawing/2014/main" id="{55227DAF-7BA9-41F0-B2A8-ACDEAFAF0E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56807" y="5164874"/>
              <a:ext cx="865268" cy="865268"/>
            </a:xfrm>
            <a:prstGeom prst="rect">
              <a:avLst/>
            </a:prstGeom>
          </p:spPr>
        </p:pic>
      </p:grpSp>
      <p:grpSp>
        <p:nvGrpSpPr>
          <p:cNvPr id="31" name="Group 30">
            <a:extLst>
              <a:ext uri="{FF2B5EF4-FFF2-40B4-BE49-F238E27FC236}">
                <a16:creationId xmlns:a16="http://schemas.microsoft.com/office/drawing/2014/main" id="{83518FC7-C531-4011-815E-D652F2EBC0F3}"/>
              </a:ext>
            </a:extLst>
          </p:cNvPr>
          <p:cNvGrpSpPr/>
          <p:nvPr/>
        </p:nvGrpSpPr>
        <p:grpSpPr>
          <a:xfrm>
            <a:off x="1456807" y="4220753"/>
            <a:ext cx="9213713" cy="844146"/>
            <a:chOff x="1456807" y="4220753"/>
            <a:chExt cx="9213713" cy="844146"/>
          </a:xfrm>
        </p:grpSpPr>
        <p:sp>
          <p:nvSpPr>
            <p:cNvPr id="27" name="Freeform: Shape 26">
              <a:extLst>
                <a:ext uri="{FF2B5EF4-FFF2-40B4-BE49-F238E27FC236}">
                  <a16:creationId xmlns:a16="http://schemas.microsoft.com/office/drawing/2014/main" id="{9B45FE4C-EAD3-481A-8C95-37514A91F2D8}"/>
                </a:ext>
              </a:extLst>
            </p:cNvPr>
            <p:cNvSpPr/>
            <p:nvPr/>
          </p:nvSpPr>
          <p:spPr>
            <a:xfrm>
              <a:off x="2491991" y="4220753"/>
              <a:ext cx="8178529" cy="835379"/>
            </a:xfrm>
            <a:custGeom>
              <a:avLst/>
              <a:gdLst>
                <a:gd name="connsiteX0" fmla="*/ 0 w 8178529"/>
                <a:gd name="connsiteY0" fmla="*/ 139233 h 835379"/>
                <a:gd name="connsiteX1" fmla="*/ 139233 w 8178529"/>
                <a:gd name="connsiteY1" fmla="*/ 0 h 835379"/>
                <a:gd name="connsiteX2" fmla="*/ 8039296 w 8178529"/>
                <a:gd name="connsiteY2" fmla="*/ 0 h 835379"/>
                <a:gd name="connsiteX3" fmla="*/ 8178529 w 8178529"/>
                <a:gd name="connsiteY3" fmla="*/ 139233 h 835379"/>
                <a:gd name="connsiteX4" fmla="*/ 8178529 w 8178529"/>
                <a:gd name="connsiteY4" fmla="*/ 696146 h 835379"/>
                <a:gd name="connsiteX5" fmla="*/ 8039296 w 8178529"/>
                <a:gd name="connsiteY5" fmla="*/ 835379 h 835379"/>
                <a:gd name="connsiteX6" fmla="*/ 139233 w 8178529"/>
                <a:gd name="connsiteY6" fmla="*/ 835379 h 835379"/>
                <a:gd name="connsiteX7" fmla="*/ 0 w 8178529"/>
                <a:gd name="connsiteY7" fmla="*/ 696146 h 835379"/>
                <a:gd name="connsiteX8" fmla="*/ 0 w 8178529"/>
                <a:gd name="connsiteY8" fmla="*/ 139233 h 8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8529" h="835379">
                  <a:moveTo>
                    <a:pt x="0" y="139233"/>
                  </a:moveTo>
                  <a:cubicBezTo>
                    <a:pt x="0" y="62337"/>
                    <a:pt x="62337" y="0"/>
                    <a:pt x="139233" y="0"/>
                  </a:cubicBezTo>
                  <a:lnTo>
                    <a:pt x="8039296" y="0"/>
                  </a:lnTo>
                  <a:cubicBezTo>
                    <a:pt x="8116192" y="0"/>
                    <a:pt x="8178529" y="62337"/>
                    <a:pt x="8178529" y="139233"/>
                  </a:cubicBezTo>
                  <a:lnTo>
                    <a:pt x="8178529" y="696146"/>
                  </a:lnTo>
                  <a:cubicBezTo>
                    <a:pt x="8178529" y="773042"/>
                    <a:pt x="8116192" y="835379"/>
                    <a:pt x="8039296" y="835379"/>
                  </a:cubicBezTo>
                  <a:lnTo>
                    <a:pt x="139233" y="835379"/>
                  </a:lnTo>
                  <a:cubicBezTo>
                    <a:pt x="62337" y="835379"/>
                    <a:pt x="0" y="773042"/>
                    <a:pt x="0" y="696146"/>
                  </a:cubicBezTo>
                  <a:lnTo>
                    <a:pt x="0" y="139233"/>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790" tIns="120790" rIns="120790" bIns="120790" numCol="1" spcCol="1270" anchor="ctr" anchorCtr="0">
              <a:noAutofit/>
            </a:bodyPr>
            <a:lstStyle/>
            <a:p>
              <a:pPr marL="0" lvl="0" indent="0" algn="l" defTabSz="933450">
                <a:lnSpc>
                  <a:spcPct val="90000"/>
                </a:lnSpc>
                <a:spcBef>
                  <a:spcPct val="0"/>
                </a:spcBef>
                <a:spcAft>
                  <a:spcPct val="35000"/>
                </a:spcAft>
                <a:buNone/>
              </a:pPr>
              <a:r>
                <a:rPr lang="en-GB" sz="2100" kern="1200"/>
                <a:t>There remains a disparity in awareness of the Covenant and the issues that the AF Community face around the country.</a:t>
              </a:r>
              <a:endParaRPr lang="en-US" sz="2100" kern="1200"/>
            </a:p>
          </p:txBody>
        </p:sp>
        <p:pic>
          <p:nvPicPr>
            <p:cNvPr id="18" name="Graphic 17" descr="Signal with solid fill">
              <a:extLst>
                <a:ext uri="{FF2B5EF4-FFF2-40B4-BE49-F238E27FC236}">
                  <a16:creationId xmlns:a16="http://schemas.microsoft.com/office/drawing/2014/main" id="{CDB4AE78-BCC5-4EB6-B0F6-00256D6E1E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56807" y="4228183"/>
              <a:ext cx="836716" cy="836716"/>
            </a:xfrm>
            <a:prstGeom prst="rect">
              <a:avLst/>
            </a:prstGeom>
          </p:spPr>
        </p:pic>
      </p:grpSp>
      <p:grpSp>
        <p:nvGrpSpPr>
          <p:cNvPr id="30" name="Group 29">
            <a:extLst>
              <a:ext uri="{FF2B5EF4-FFF2-40B4-BE49-F238E27FC236}">
                <a16:creationId xmlns:a16="http://schemas.microsoft.com/office/drawing/2014/main" id="{4EB4B8BB-F938-40ED-8005-3F7498F3A206}"/>
              </a:ext>
            </a:extLst>
          </p:cNvPr>
          <p:cNvGrpSpPr/>
          <p:nvPr/>
        </p:nvGrpSpPr>
        <p:grpSpPr>
          <a:xfrm>
            <a:off x="1521480" y="3193297"/>
            <a:ext cx="9149040" cy="866964"/>
            <a:chOff x="1521480" y="3193297"/>
            <a:chExt cx="9149040" cy="866964"/>
          </a:xfrm>
        </p:grpSpPr>
        <p:sp>
          <p:nvSpPr>
            <p:cNvPr id="25" name="Freeform: Shape 24">
              <a:extLst>
                <a:ext uri="{FF2B5EF4-FFF2-40B4-BE49-F238E27FC236}">
                  <a16:creationId xmlns:a16="http://schemas.microsoft.com/office/drawing/2014/main" id="{0AF1A705-D801-4331-8D60-39C3A1C244BA}"/>
                </a:ext>
              </a:extLst>
            </p:cNvPr>
            <p:cNvSpPr/>
            <p:nvPr/>
          </p:nvSpPr>
          <p:spPr>
            <a:xfrm>
              <a:off x="2491991" y="3224882"/>
              <a:ext cx="8178529" cy="835379"/>
            </a:xfrm>
            <a:custGeom>
              <a:avLst/>
              <a:gdLst>
                <a:gd name="connsiteX0" fmla="*/ 0 w 8178529"/>
                <a:gd name="connsiteY0" fmla="*/ 139233 h 835379"/>
                <a:gd name="connsiteX1" fmla="*/ 139233 w 8178529"/>
                <a:gd name="connsiteY1" fmla="*/ 0 h 835379"/>
                <a:gd name="connsiteX2" fmla="*/ 8039296 w 8178529"/>
                <a:gd name="connsiteY2" fmla="*/ 0 h 835379"/>
                <a:gd name="connsiteX3" fmla="*/ 8178529 w 8178529"/>
                <a:gd name="connsiteY3" fmla="*/ 139233 h 835379"/>
                <a:gd name="connsiteX4" fmla="*/ 8178529 w 8178529"/>
                <a:gd name="connsiteY4" fmla="*/ 696146 h 835379"/>
                <a:gd name="connsiteX5" fmla="*/ 8039296 w 8178529"/>
                <a:gd name="connsiteY5" fmla="*/ 835379 h 835379"/>
                <a:gd name="connsiteX6" fmla="*/ 139233 w 8178529"/>
                <a:gd name="connsiteY6" fmla="*/ 835379 h 835379"/>
                <a:gd name="connsiteX7" fmla="*/ 0 w 8178529"/>
                <a:gd name="connsiteY7" fmla="*/ 696146 h 835379"/>
                <a:gd name="connsiteX8" fmla="*/ 0 w 8178529"/>
                <a:gd name="connsiteY8" fmla="*/ 139233 h 8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8529" h="835379">
                  <a:moveTo>
                    <a:pt x="0" y="139233"/>
                  </a:moveTo>
                  <a:cubicBezTo>
                    <a:pt x="0" y="62337"/>
                    <a:pt x="62337" y="0"/>
                    <a:pt x="139233" y="0"/>
                  </a:cubicBezTo>
                  <a:lnTo>
                    <a:pt x="8039296" y="0"/>
                  </a:lnTo>
                  <a:cubicBezTo>
                    <a:pt x="8116192" y="0"/>
                    <a:pt x="8178529" y="62337"/>
                    <a:pt x="8178529" y="139233"/>
                  </a:cubicBezTo>
                  <a:lnTo>
                    <a:pt x="8178529" y="696146"/>
                  </a:lnTo>
                  <a:cubicBezTo>
                    <a:pt x="8178529" y="773042"/>
                    <a:pt x="8116192" y="835379"/>
                    <a:pt x="8039296" y="835379"/>
                  </a:cubicBezTo>
                  <a:lnTo>
                    <a:pt x="139233" y="835379"/>
                  </a:lnTo>
                  <a:cubicBezTo>
                    <a:pt x="62337" y="835379"/>
                    <a:pt x="0" y="773042"/>
                    <a:pt x="0" y="696146"/>
                  </a:cubicBezTo>
                  <a:lnTo>
                    <a:pt x="0" y="139233"/>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790" tIns="120790" rIns="120790" bIns="120790" numCol="1" spcCol="1270" anchor="ctr" anchorCtr="0">
              <a:noAutofit/>
            </a:bodyPr>
            <a:lstStyle/>
            <a:p>
              <a:pPr marL="0" lvl="0" indent="0" algn="l" defTabSz="933450">
                <a:lnSpc>
                  <a:spcPct val="90000"/>
                </a:lnSpc>
                <a:spcBef>
                  <a:spcPct val="0"/>
                </a:spcBef>
                <a:spcAft>
                  <a:spcPct val="35000"/>
                </a:spcAft>
                <a:buNone/>
              </a:pPr>
              <a:r>
                <a:rPr lang="en-GB" sz="2100" kern="1200"/>
                <a:t>Members of the Armed Forces Community are still facing disadvantage in accessing public goods and services. </a:t>
              </a:r>
              <a:endParaRPr lang="en-US" sz="2100" kern="1200"/>
            </a:p>
          </p:txBody>
        </p:sp>
        <p:pic>
          <p:nvPicPr>
            <p:cNvPr id="20" name="Graphic 19" descr="Covered plate with solid fill">
              <a:extLst>
                <a:ext uri="{FF2B5EF4-FFF2-40B4-BE49-F238E27FC236}">
                  <a16:creationId xmlns:a16="http://schemas.microsoft.com/office/drawing/2014/main" id="{77823C06-DDF9-4E0C-B2B5-C5DDD401C2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21480" y="3193297"/>
              <a:ext cx="836716" cy="836716"/>
            </a:xfrm>
            <a:prstGeom prst="rect">
              <a:avLst/>
            </a:prstGeom>
          </p:spPr>
        </p:pic>
      </p:grpSp>
    </p:spTree>
    <p:extLst>
      <p:ext uri="{BB962C8B-B14F-4D97-AF65-F5344CB8AC3E}">
        <p14:creationId xmlns:p14="http://schemas.microsoft.com/office/powerpoint/2010/main" val="148732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Arrow Connector 24">
            <a:extLst>
              <a:ext uri="{FF2B5EF4-FFF2-40B4-BE49-F238E27FC236}">
                <a16:creationId xmlns:a16="http://schemas.microsoft.com/office/drawing/2014/main" id="{78C0D28F-8213-46F6-A092-6DA19605AA52}"/>
              </a:ext>
            </a:extLst>
          </p:cNvPr>
          <p:cNvCxnSpPr>
            <a:cxnSpLocks/>
          </p:cNvCxnSpPr>
          <p:nvPr/>
        </p:nvCxnSpPr>
        <p:spPr>
          <a:xfrm>
            <a:off x="8868578" y="2829615"/>
            <a:ext cx="1498875" cy="1323388"/>
          </a:xfrm>
          <a:prstGeom prst="straightConnector1">
            <a:avLst/>
          </a:prstGeom>
          <a:ln w="76200">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7FF6B0C2-9051-4E6F-AD55-0D04A96E556E}"/>
              </a:ext>
            </a:extLst>
          </p:cNvPr>
          <p:cNvCxnSpPr>
            <a:cxnSpLocks/>
          </p:cNvCxnSpPr>
          <p:nvPr/>
        </p:nvCxnSpPr>
        <p:spPr>
          <a:xfrm>
            <a:off x="6011509" y="3718069"/>
            <a:ext cx="0" cy="683373"/>
          </a:xfrm>
          <a:prstGeom prst="straightConnector1">
            <a:avLst/>
          </a:prstGeom>
          <a:ln w="76200">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5BCF6811-2C04-4874-941E-942AD8999849}"/>
              </a:ext>
            </a:extLst>
          </p:cNvPr>
          <p:cNvCxnSpPr>
            <a:cxnSpLocks/>
          </p:cNvCxnSpPr>
          <p:nvPr/>
        </p:nvCxnSpPr>
        <p:spPr>
          <a:xfrm flipH="1">
            <a:off x="1895041" y="3196655"/>
            <a:ext cx="1071967" cy="922663"/>
          </a:xfrm>
          <a:prstGeom prst="straightConnector1">
            <a:avLst/>
          </a:prstGeom>
          <a:ln w="76200">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2AE4D7B5-BABF-439E-B224-D3E1D2C911B8}"/>
              </a:ext>
            </a:extLst>
          </p:cNvPr>
          <p:cNvSpPr txBox="1"/>
          <p:nvPr/>
        </p:nvSpPr>
        <p:spPr>
          <a:xfrm>
            <a:off x="4363678" y="4447415"/>
            <a:ext cx="3212654" cy="1200329"/>
          </a:xfrm>
          <a:prstGeom prst="rect">
            <a:avLst/>
          </a:prstGeom>
          <a:noFill/>
          <a:ln>
            <a:solidFill>
              <a:schemeClr val="accent2"/>
            </a:solidFill>
          </a:ln>
          <a:effectLst/>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For e</a:t>
            </a:r>
            <a:r>
              <a:rPr kumimoji="0" lang="en-GB" sz="1800" b="0" i="0" u="none" strike="noStrike" kern="1200" cap="none" spc="0" normalizeH="0" baseline="0" noProof="0">
                <a:ln>
                  <a:noFill/>
                </a:ln>
                <a:effectLst/>
                <a:uLnTx/>
                <a:uFillTx/>
                <a:latin typeface="Calibri" panose="020F0502020204030204"/>
                <a:ea typeface="+mn-ea"/>
                <a:cs typeface="+mn-cs"/>
              </a:rPr>
              <a:t>xample: in </a:t>
            </a:r>
            <a:r>
              <a:rPr kumimoji="0" lang="en-GB" sz="1800" b="0" i="0" u="sng" strike="noStrike" kern="1200" cap="none" spc="0" normalizeH="0" baseline="0" noProof="0">
                <a:ln>
                  <a:noFill/>
                </a:ln>
                <a:effectLst/>
                <a:uLnTx/>
                <a:uFillTx/>
                <a:latin typeface="Calibri" panose="020F0502020204030204"/>
                <a:ea typeface="+mn-ea"/>
                <a:cs typeface="+mn-cs"/>
              </a:rPr>
              <a:t>housing</a:t>
            </a:r>
            <a:r>
              <a:rPr kumimoji="0" lang="en-GB" sz="1800" i="0" u="none" strike="noStrike" kern="1200" cap="none" spc="0" normalizeH="0" baseline="0" noProof="0">
                <a:ln>
                  <a:noFill/>
                </a:ln>
                <a:effectLst/>
                <a:uLnTx/>
                <a:uFillTx/>
                <a:latin typeface="Calibri" panose="020F0502020204030204"/>
                <a:ea typeface="+mn-ea"/>
                <a:cs typeface="+mn-cs"/>
              </a:rPr>
              <a:t>,</a:t>
            </a:r>
            <a:r>
              <a:rPr kumimoji="0" lang="en-GB" sz="1800" b="1" i="0" u="none" strike="noStrike" kern="1200" cap="none" spc="0" normalizeH="0" baseline="0" noProof="0">
                <a:ln>
                  <a:noFill/>
                </a:ln>
                <a:effectLst/>
                <a:uLnTx/>
                <a:uFillTx/>
                <a:latin typeface="Calibri" panose="020F0502020204030204"/>
                <a:ea typeface="+mn-ea"/>
                <a:cs typeface="+mn-cs"/>
              </a:rPr>
              <a:t> </a:t>
            </a:r>
            <a:r>
              <a:rPr kumimoji="0" lang="en-GB" sz="1800" b="0" i="0" u="none" strike="noStrike" kern="1200" cap="none" spc="0" normalizeH="0" baseline="0" noProof="0">
                <a:ln>
                  <a:noFill/>
                </a:ln>
                <a:effectLst/>
                <a:uLnTx/>
                <a:uFillTx/>
                <a:latin typeface="Calibri" panose="020F0502020204030204"/>
                <a:ea typeface="+mn-ea"/>
                <a:cs typeface="+mn-cs"/>
              </a:rPr>
              <a:t>bodies such as </a:t>
            </a:r>
            <a:r>
              <a:rPr kumimoji="0" lang="en-GB" sz="1800" b="0" i="0" u="sng" strike="noStrike" kern="1200" cap="none" spc="0" normalizeH="0" baseline="0" noProof="0">
                <a:ln>
                  <a:noFill/>
                </a:ln>
                <a:effectLst/>
                <a:uLnTx/>
                <a:uFillTx/>
                <a:latin typeface="Calibri" panose="020F0502020204030204"/>
                <a:ea typeface="+mn-ea"/>
                <a:cs typeface="+mn-cs"/>
              </a:rPr>
              <a:t>Local Authorities</a:t>
            </a:r>
            <a:r>
              <a:rPr kumimoji="0" lang="en-GB" sz="1800" b="0" i="0" u="none" strike="noStrike" kern="1200" cap="none" spc="0" normalizeH="0" baseline="0" noProof="0">
                <a:ln>
                  <a:noFill/>
                </a:ln>
                <a:effectLst/>
                <a:uLnTx/>
                <a:uFillTx/>
                <a:latin typeface="Calibri" panose="020F0502020204030204"/>
                <a:ea typeface="+mn-ea"/>
                <a:cs typeface="+mn-cs"/>
              </a:rPr>
              <a:t>​ dealing with </a:t>
            </a:r>
            <a:r>
              <a:rPr kumimoji="0" lang="en-US" sz="1800" b="0" i="0" u="none" strike="noStrike" kern="1200" cap="none" spc="0" normalizeH="0" baseline="0" noProof="0">
                <a:ln>
                  <a:noFill/>
                </a:ln>
                <a:effectLst/>
                <a:uLnTx/>
                <a:uFillTx/>
                <a:latin typeface="Calibri" panose="020F0502020204030204"/>
                <a:ea typeface="+mn-ea"/>
                <a:cs typeface="+mn-cs"/>
              </a:rPr>
              <a:t>the</a:t>
            </a:r>
            <a:r>
              <a:rPr kumimoji="0" lang="en-US" sz="1800" b="1" i="0" u="none" strike="noStrike" kern="1200" cap="none" spc="0" normalizeH="0" baseline="0" noProof="0">
                <a:ln>
                  <a:noFill/>
                </a:ln>
                <a:effectLst/>
                <a:uLnTx/>
                <a:uFillTx/>
                <a:latin typeface="Calibri" panose="020F0502020204030204"/>
                <a:ea typeface="+mn-ea"/>
                <a:cs typeface="+mn-cs"/>
              </a:rPr>
              <a:t> </a:t>
            </a:r>
            <a:r>
              <a:rPr kumimoji="0" lang="en-US" sz="1800" b="0" i="0" u="sng" strike="noStrike" kern="1200" cap="none" spc="0" normalizeH="0" baseline="0" noProof="0">
                <a:ln>
                  <a:noFill/>
                </a:ln>
                <a:effectLst/>
                <a:uLnTx/>
                <a:uFillTx/>
                <a:latin typeface="Calibri" panose="020F0502020204030204"/>
                <a:ea typeface="+mn-ea"/>
                <a:cs typeface="+mn-cs"/>
              </a:rPr>
              <a:t>allocation of social housing</a:t>
            </a:r>
            <a:r>
              <a:rPr lang="en-US">
                <a:latin typeface="Calibri" panose="020F0502020204030204"/>
              </a:rPr>
              <a:t>.</a:t>
            </a:r>
            <a:endParaRPr kumimoji="0" lang="en-GB" sz="1800" b="0" i="0"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C25498-4AB7-4F42-A01A-53CD11BFED1B}"/>
              </a:ext>
            </a:extLst>
          </p:cNvPr>
          <p:cNvSpPr>
            <a:spLocks noGrp="1"/>
          </p:cNvSpPr>
          <p:nvPr>
            <p:ph type="title"/>
          </p:nvPr>
        </p:nvSpPr>
        <p:spPr>
          <a:xfrm>
            <a:off x="838201" y="300580"/>
            <a:ext cx="9829800" cy="1089529"/>
          </a:xfrm>
        </p:spPr>
        <p:txBody>
          <a:bodyPr>
            <a:normAutofit/>
          </a:bodyPr>
          <a:lstStyle/>
          <a:p>
            <a:r>
              <a:rPr lang="en-GB" sz="3600">
                <a:solidFill>
                  <a:srgbClr val="FFFFFF"/>
                </a:solidFill>
              </a:rPr>
              <a:t>What is the Covenant Duty?</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61A13BD6-D576-4137-8D0F-5C1615A526CB}"/>
              </a:ext>
            </a:extLst>
          </p:cNvPr>
          <p:cNvSpPr/>
          <p:nvPr/>
        </p:nvSpPr>
        <p:spPr>
          <a:xfrm>
            <a:off x="2234536" y="1881078"/>
            <a:ext cx="7722927" cy="1897073"/>
          </a:xfrm>
          <a:prstGeom prst="ellipse">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defRPr/>
            </a:pPr>
            <a:r>
              <a:rPr kumimoji="0" lang="en-US" sz="2000" b="0" i="0" u="none" strike="noStrike" kern="1200" cap="none" spc="0" normalizeH="0" baseline="0" noProof="0">
                <a:ln>
                  <a:noFill/>
                </a:ln>
                <a:effectLst/>
                <a:uLnTx/>
                <a:uFillTx/>
                <a:latin typeface="Calibri" panose="020F0502020204030204"/>
                <a:ea typeface="+mn-ea"/>
                <a:cs typeface="+mn-cs"/>
              </a:rPr>
              <a:t>A </a:t>
            </a:r>
            <a:r>
              <a:rPr kumimoji="0" lang="en-US" sz="2000" b="1" i="0" u="none" strike="noStrike" kern="1200" cap="none" spc="0" normalizeH="0" baseline="0" noProof="0">
                <a:ln>
                  <a:noFill/>
                </a:ln>
                <a:effectLst/>
                <a:uLnTx/>
                <a:uFillTx/>
                <a:latin typeface="Calibri" panose="020F0502020204030204"/>
                <a:ea typeface="+mn-ea"/>
                <a:cs typeface="+mn-cs"/>
              </a:rPr>
              <a:t>statutory duty </a:t>
            </a:r>
            <a:r>
              <a:rPr kumimoji="0" lang="en-US" sz="2000" b="0" i="0" u="none" strike="noStrike" kern="1200" cap="none" spc="0" normalizeH="0" baseline="0" noProof="0">
                <a:ln>
                  <a:noFill/>
                </a:ln>
                <a:effectLst/>
                <a:uLnTx/>
                <a:uFillTx/>
                <a:latin typeface="Calibri" panose="020F0502020204030204"/>
                <a:ea typeface="+mn-ea"/>
                <a:cs typeface="+mn-cs"/>
              </a:rPr>
              <a:t>on specific bodies in the areas of </a:t>
            </a:r>
            <a:r>
              <a:rPr kumimoji="0" lang="en-US" sz="2000" b="1" i="0" u="none" strike="noStrike" kern="1200" cap="none" spc="0" normalizeH="0" baseline="0" noProof="0">
                <a:ln>
                  <a:noFill/>
                </a:ln>
                <a:effectLst/>
                <a:uLnTx/>
                <a:uFillTx/>
                <a:latin typeface="Calibri" panose="020F0502020204030204"/>
                <a:ea typeface="+mn-ea"/>
                <a:cs typeface="+mn-cs"/>
              </a:rPr>
              <a:t>Healthcare</a:t>
            </a:r>
            <a:r>
              <a:rPr kumimoji="0" lang="en-US" sz="2000" b="0" i="0" u="none" strike="noStrike" kern="1200" cap="none" spc="0" normalizeH="0" baseline="0" noProof="0">
                <a:ln>
                  <a:noFill/>
                </a:ln>
                <a:effectLst/>
                <a:uLnTx/>
                <a:uFillTx/>
                <a:latin typeface="Calibri" panose="020F0502020204030204"/>
                <a:ea typeface="+mn-ea"/>
                <a:cs typeface="+mn-cs"/>
              </a:rPr>
              <a:t>, </a:t>
            </a:r>
            <a:r>
              <a:rPr kumimoji="0" lang="en-US" sz="2000" b="1" i="0" u="none" strike="noStrike" kern="1200" cap="none" spc="0" normalizeH="0" baseline="0" noProof="0">
                <a:ln>
                  <a:noFill/>
                </a:ln>
                <a:effectLst/>
                <a:uLnTx/>
                <a:uFillTx/>
                <a:latin typeface="Calibri" panose="020F0502020204030204"/>
                <a:ea typeface="+mn-ea"/>
                <a:cs typeface="+mn-cs"/>
              </a:rPr>
              <a:t>Housing</a:t>
            </a:r>
            <a:r>
              <a:rPr kumimoji="0" lang="en-US" sz="2000" b="0" i="0" u="none" strike="noStrike" kern="1200" cap="none" spc="0" normalizeH="0" baseline="0" noProof="0">
                <a:ln>
                  <a:noFill/>
                </a:ln>
                <a:effectLst/>
                <a:uLnTx/>
                <a:uFillTx/>
                <a:latin typeface="Calibri" panose="020F0502020204030204"/>
                <a:ea typeface="+mn-ea"/>
                <a:cs typeface="+mn-cs"/>
              </a:rPr>
              <a:t> and </a:t>
            </a:r>
            <a:r>
              <a:rPr kumimoji="0" lang="en-US" sz="2000" b="1" i="0" u="none" strike="noStrike" kern="1200" cap="none" spc="0" normalizeH="0" baseline="0" noProof="0">
                <a:ln>
                  <a:noFill/>
                </a:ln>
                <a:effectLst/>
                <a:uLnTx/>
                <a:uFillTx/>
                <a:latin typeface="Calibri" panose="020F0502020204030204"/>
                <a:ea typeface="+mn-ea"/>
                <a:cs typeface="+mn-cs"/>
              </a:rPr>
              <a:t>Education</a:t>
            </a:r>
            <a:r>
              <a:rPr lang="en-US" sz="2000" b="1">
                <a:latin typeface="Calibri" panose="020F0502020204030204"/>
              </a:rPr>
              <a:t> </a:t>
            </a:r>
            <a:endParaRPr kumimoji="0" lang="en-US" sz="20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Calibri" panose="020F0502020204030204"/>
                <a:ea typeface="+mn-ea"/>
                <a:cs typeface="+mn-cs"/>
              </a:rPr>
              <a:t>to </a:t>
            </a:r>
            <a:r>
              <a:rPr kumimoji="0" lang="en-US" sz="2000" b="1" i="0" u="none" strike="noStrike" kern="1200" cap="none" spc="0" normalizeH="0" baseline="0" noProof="0">
                <a:ln>
                  <a:noFill/>
                </a:ln>
                <a:effectLst/>
                <a:uLnTx/>
                <a:uFillTx/>
                <a:latin typeface="Calibri" panose="020F0502020204030204"/>
                <a:ea typeface="+mn-ea"/>
                <a:cs typeface="+mn-cs"/>
              </a:rPr>
              <a:t>pay due regard</a:t>
            </a:r>
            <a:endParaRPr lang="en-US" sz="2000" b="1" i="0" u="none" strike="noStrike" kern="1200" cap="none" spc="0" normalizeH="0" baseline="0" noProof="0">
              <a:ln>
                <a:noFill/>
              </a:ln>
              <a:effectLst/>
              <a:uLnTx/>
              <a:uFillTx/>
              <a:latin typeface="Calibri" panose="020F0502020204030204"/>
              <a:cs typeface="Calibri"/>
            </a:endParaRPr>
          </a:p>
          <a:p>
            <a:pPr algn="ctr">
              <a:defRPr/>
            </a:pPr>
            <a:r>
              <a:rPr lang="en-US" sz="2000" b="1">
                <a:latin typeface="Calibri" panose="020F0502020204030204"/>
              </a:rPr>
              <a:t> </a:t>
            </a:r>
            <a:r>
              <a:rPr kumimoji="0" lang="en-US" sz="2000" b="0" i="0" u="none" strike="noStrike" kern="1200" cap="none" spc="0" normalizeH="0" baseline="0" noProof="0">
                <a:ln>
                  <a:noFill/>
                </a:ln>
                <a:effectLst/>
                <a:uLnTx/>
                <a:uFillTx/>
                <a:latin typeface="Calibri" panose="020F0502020204030204"/>
                <a:ea typeface="+mn-ea"/>
                <a:cs typeface="+mn-cs"/>
              </a:rPr>
              <a:t>to the </a:t>
            </a:r>
            <a:r>
              <a:rPr kumimoji="0" lang="en-US" sz="2000" b="1" i="0" u="none" strike="noStrike" kern="1200" cap="none" spc="0" normalizeH="0" baseline="0" noProof="0">
                <a:ln>
                  <a:noFill/>
                </a:ln>
                <a:effectLst/>
                <a:uLnTx/>
                <a:uFillTx/>
                <a:latin typeface="Calibri" panose="020F0502020204030204"/>
                <a:ea typeface="+mn-ea"/>
                <a:cs typeface="+mn-cs"/>
              </a:rPr>
              <a:t>principles </a:t>
            </a:r>
            <a:r>
              <a:rPr kumimoji="0" lang="en-US" sz="2000" b="0" i="0" u="none" strike="noStrike" kern="1200" cap="none" spc="0" normalizeH="0" baseline="0" noProof="0">
                <a:ln>
                  <a:noFill/>
                </a:ln>
                <a:effectLst/>
                <a:uLnTx/>
                <a:uFillTx/>
                <a:latin typeface="Calibri" panose="020F0502020204030204"/>
                <a:ea typeface="+mn-ea"/>
                <a:cs typeface="+mn-cs"/>
              </a:rPr>
              <a:t>of the Armed Forces Covenant</a:t>
            </a:r>
            <a:r>
              <a:rPr lang="en-US" sz="2000">
                <a:latin typeface="Calibri" panose="020F0502020204030204"/>
              </a:rPr>
              <a:t>.</a:t>
            </a:r>
            <a:endParaRPr lang="en-US" sz="2000" b="0" i="0" u="none" strike="noStrike" kern="1200" cap="none" spc="0" normalizeH="0" baseline="0" noProof="0">
              <a:ln>
                <a:noFill/>
              </a:ln>
              <a:effectLst/>
              <a:uLnTx/>
              <a:uFillTx/>
              <a:latin typeface="Calibri" panose="020F0502020204030204"/>
              <a:cs typeface="Calibri"/>
            </a:endParaRPr>
          </a:p>
        </p:txBody>
      </p:sp>
      <p:sp>
        <p:nvSpPr>
          <p:cNvPr id="16" name="TextBox 15">
            <a:extLst>
              <a:ext uri="{FF2B5EF4-FFF2-40B4-BE49-F238E27FC236}">
                <a16:creationId xmlns:a16="http://schemas.microsoft.com/office/drawing/2014/main" id="{FDA3D728-E72A-440A-A3AD-BC30D0A4A2E4}"/>
              </a:ext>
            </a:extLst>
          </p:cNvPr>
          <p:cNvSpPr txBox="1"/>
          <p:nvPr/>
        </p:nvSpPr>
        <p:spPr>
          <a:xfrm>
            <a:off x="429611" y="5943005"/>
            <a:ext cx="11112387" cy="646331"/>
          </a:xfrm>
          <a:prstGeom prst="rect">
            <a:avLst/>
          </a:prstGeom>
          <a:noFill/>
          <a:ln>
            <a:solidFill>
              <a:schemeClr val="accent2"/>
            </a:solid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Calibri" panose="020F0502020204030204" pitchFamily="34" charset="0"/>
              </a:rPr>
              <a:t>The bodies subject to the Duty are </a:t>
            </a:r>
            <a:r>
              <a:rPr kumimoji="0" lang="en-US" sz="1800" b="1" i="1" u="none" strike="noStrike" kern="1200" cap="none" spc="0" normalizeH="0" baseline="0" noProof="0">
                <a:ln>
                  <a:noFill/>
                </a:ln>
                <a:solidFill>
                  <a:srgbClr val="3B3838"/>
                </a:solidFill>
                <a:effectLst/>
                <a:uLnTx/>
                <a:uFillTx/>
                <a:latin typeface="Calibri" panose="020F0502020204030204" pitchFamily="34" charset="0"/>
                <a:ea typeface="+mn-ea"/>
                <a:cs typeface="Calibri" panose="020F0502020204030204" pitchFamily="34" charset="0"/>
              </a:rPr>
              <a:t>expected</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to consciously consider </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the Covenant when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developing</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delivering</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and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reviewing</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policies</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and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decisions</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which may impact the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Armed Forces Community</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DA94BD9E-ADA8-4FAE-9E4F-12E07F411E5B}"/>
              </a:ext>
            </a:extLst>
          </p:cNvPr>
          <p:cNvSpPr txBox="1"/>
          <p:nvPr/>
        </p:nvSpPr>
        <p:spPr>
          <a:xfrm>
            <a:off x="429610" y="4401442"/>
            <a:ext cx="3345441" cy="1200329"/>
          </a:xfrm>
          <a:prstGeom prst="rect">
            <a:avLst/>
          </a:prstGeom>
          <a:noFill/>
          <a:ln>
            <a:solidFill>
              <a:schemeClr val="accent2"/>
            </a:solidFill>
          </a:ln>
          <a:effectLst/>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For e</a:t>
            </a:r>
            <a:r>
              <a:rPr kumimoji="0" lang="en-GB" sz="1800" b="0" i="0" u="none" strike="noStrike" kern="1200" cap="none" spc="0" normalizeH="0" baseline="0" noProof="0">
                <a:ln>
                  <a:noFill/>
                </a:ln>
                <a:effectLst/>
                <a:uLnTx/>
                <a:uFillTx/>
                <a:latin typeface="Calibri" panose="020F0502020204030204"/>
                <a:ea typeface="+mn-ea"/>
                <a:cs typeface="+mn-cs"/>
              </a:rPr>
              <a:t>xample: in </a:t>
            </a:r>
            <a:r>
              <a:rPr kumimoji="0" lang="en-GB" sz="1800" b="0" i="0" u="sng" strike="noStrike" kern="1200" cap="none" spc="0" normalizeH="0" baseline="0" noProof="0">
                <a:ln>
                  <a:noFill/>
                </a:ln>
                <a:effectLst/>
                <a:uLnTx/>
                <a:uFillTx/>
                <a:latin typeface="Calibri" panose="020F0502020204030204"/>
                <a:ea typeface="+mn-ea"/>
                <a:cs typeface="+mn-cs"/>
              </a:rPr>
              <a:t>healthcare</a:t>
            </a:r>
            <a:r>
              <a:rPr kumimoji="0" lang="en-GB" sz="1800" i="0" u="none" strike="noStrike" kern="1200" cap="none" spc="0" normalizeH="0" baseline="0" noProof="0">
                <a:ln>
                  <a:noFill/>
                </a:ln>
                <a:effectLst/>
                <a:uLnTx/>
                <a:uFillTx/>
                <a:latin typeface="Calibri" panose="020F0502020204030204"/>
                <a:ea typeface="+mn-ea"/>
                <a:cs typeface="+mn-cs"/>
              </a:rPr>
              <a:t>,</a:t>
            </a:r>
            <a:r>
              <a:rPr kumimoji="0" lang="en-GB" sz="1800" b="1" i="0" u="none" strike="noStrike" kern="1200" cap="none" spc="0" normalizeH="0" baseline="0" noProof="0">
                <a:ln>
                  <a:noFill/>
                </a:ln>
                <a:effectLst/>
                <a:uLnTx/>
                <a:uFillTx/>
                <a:latin typeface="Calibri" panose="020F0502020204030204"/>
                <a:ea typeface="+mn-ea"/>
                <a:cs typeface="+mn-cs"/>
              </a:rPr>
              <a:t> </a:t>
            </a:r>
            <a:r>
              <a:rPr kumimoji="0" lang="en-GB" sz="1800" b="0" i="0" u="none" strike="noStrike" kern="1200" cap="none" spc="0" normalizeH="0" baseline="0" noProof="0">
                <a:ln>
                  <a:noFill/>
                </a:ln>
                <a:effectLst/>
                <a:uLnTx/>
                <a:uFillTx/>
                <a:latin typeface="Calibri" panose="020F0502020204030204"/>
                <a:ea typeface="+mn-ea"/>
                <a:cs typeface="+mn-cs"/>
              </a:rPr>
              <a:t>bodies such as the </a:t>
            </a:r>
            <a:r>
              <a:rPr kumimoji="0" lang="en-US" sz="1800" b="0" i="0" u="sng" strike="noStrike" kern="1200" cap="none" spc="0" normalizeH="0" baseline="0" noProof="0">
                <a:ln>
                  <a:noFill/>
                </a:ln>
                <a:effectLst/>
                <a:uLnTx/>
                <a:uFillTx/>
                <a:latin typeface="Calibri" panose="020F0502020204030204"/>
                <a:ea typeface="+mn-ea"/>
                <a:cs typeface="+mn-cs"/>
              </a:rPr>
              <a:t>National Health Service</a:t>
            </a:r>
            <a:r>
              <a:rPr kumimoji="0" lang="en-GB" sz="1800" b="0" i="0" u="sng" strike="noStrike" kern="1200" cap="none" spc="0" normalizeH="0" baseline="0" noProof="0">
                <a:ln>
                  <a:noFill/>
                </a:ln>
                <a:effectLst/>
                <a:uLnTx/>
                <a:uFillTx/>
                <a:latin typeface="Calibri" panose="020F0502020204030204"/>
                <a:ea typeface="+mn-ea"/>
                <a:cs typeface="+mn-cs"/>
              </a:rPr>
              <a:t>​</a:t>
            </a:r>
            <a:r>
              <a:rPr kumimoji="0" lang="en-GB" sz="1800" b="0" i="0" strike="noStrike" kern="1200" cap="none" spc="0" normalizeH="0" baseline="0" noProof="0">
                <a:ln>
                  <a:noFill/>
                </a:ln>
                <a:effectLst/>
                <a:uLnTx/>
                <a:uFillTx/>
                <a:latin typeface="Calibri" panose="020F0502020204030204"/>
                <a:ea typeface="+mn-ea"/>
                <a:cs typeface="+mn-cs"/>
              </a:rPr>
              <a:t> </a:t>
            </a:r>
            <a:r>
              <a:rPr kumimoji="0" lang="en-GB" sz="1800" b="0" i="0" u="none" strike="noStrike" kern="1200" cap="none" spc="0" normalizeH="0" baseline="0" noProof="0">
                <a:ln>
                  <a:noFill/>
                </a:ln>
                <a:effectLst/>
                <a:uLnTx/>
                <a:uFillTx/>
                <a:latin typeface="Calibri" panose="020F0502020204030204"/>
                <a:ea typeface="+mn-ea"/>
                <a:cs typeface="+mn-cs"/>
              </a:rPr>
              <a:t>dealing with </a:t>
            </a:r>
            <a:r>
              <a:rPr kumimoji="0" lang="en-US" sz="1800" b="0" i="0" u="sng" strike="noStrike" kern="1200" cap="none" spc="0" normalizeH="0" baseline="0" noProof="0">
                <a:ln>
                  <a:noFill/>
                </a:ln>
                <a:effectLst/>
                <a:uLnTx/>
                <a:uFillTx/>
                <a:latin typeface="Calibri" panose="020F0502020204030204"/>
                <a:ea typeface="+mn-ea"/>
                <a:cs typeface="+mn-cs"/>
              </a:rPr>
              <a:t>healthcare waiting list policies</a:t>
            </a:r>
            <a:r>
              <a:rPr lang="en-US">
                <a:latin typeface="Calibri" panose="020F0502020204030204"/>
              </a:rPr>
              <a:t>.</a:t>
            </a:r>
            <a:endParaRPr kumimoji="0" lang="en-GB" sz="1800" b="0" i="0"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0910F516-5053-431B-B2E5-025EA3DCA715}"/>
              </a:ext>
            </a:extLst>
          </p:cNvPr>
          <p:cNvSpPr txBox="1"/>
          <p:nvPr/>
        </p:nvSpPr>
        <p:spPr>
          <a:xfrm>
            <a:off x="8185533" y="4439797"/>
            <a:ext cx="3345448" cy="1200329"/>
          </a:xfrm>
          <a:prstGeom prst="rect">
            <a:avLst/>
          </a:prstGeom>
          <a:noFill/>
          <a:ln>
            <a:solidFill>
              <a:schemeClr val="accent2"/>
            </a:solid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For e</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xample: in </a:t>
            </a:r>
            <a:r>
              <a:rPr kumimoji="0" lang="en-GB" sz="1800" b="0" i="0" u="sng" strike="noStrike" kern="1200" cap="none" spc="0" normalizeH="0" baseline="0" noProof="0">
                <a:ln>
                  <a:noFill/>
                </a:ln>
                <a:solidFill>
                  <a:prstClr val="black"/>
                </a:solidFill>
                <a:effectLst/>
                <a:uLnTx/>
                <a:uFillTx/>
                <a:latin typeface="Calibri" panose="020F0502020204030204"/>
                <a:ea typeface="+mn-ea"/>
                <a:cs typeface="+mn-cs"/>
              </a:rPr>
              <a:t>education</a:t>
            </a:r>
            <a:r>
              <a:rPr kumimoji="0" lang="en-GB" sz="180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bodies such as </a:t>
            </a:r>
            <a:r>
              <a:rPr kumimoji="0" lang="en-GB" sz="1800" b="0" i="0" u="sng" strike="noStrike" kern="1200" cap="none" spc="0" normalizeH="0" baseline="0" noProof="0">
                <a:ln>
                  <a:noFill/>
                </a:ln>
                <a:solidFill>
                  <a:prstClr val="black"/>
                </a:solidFill>
                <a:effectLst/>
                <a:uLnTx/>
                <a:uFillTx/>
                <a:latin typeface="Calibri" panose="020F0502020204030204"/>
                <a:ea typeface="+mn-ea"/>
                <a:cs typeface="+mn-cs"/>
              </a:rPr>
              <a:t>schools and academies</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dealing with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sng" strike="noStrike" kern="1200" cap="none" spc="0" normalizeH="0" baseline="0" noProof="0">
                <a:ln>
                  <a:noFill/>
                </a:ln>
                <a:solidFill>
                  <a:prstClr val="black"/>
                </a:solidFill>
                <a:effectLst/>
                <a:uLnTx/>
                <a:uFillTx/>
                <a:latin typeface="Calibri" panose="020F0502020204030204"/>
                <a:ea typeface="+mn-ea"/>
                <a:cs typeface="+mn-cs"/>
              </a:rPr>
              <a:t>school’s admissions criteria</a:t>
            </a:r>
            <a:r>
              <a:rPr kumimoji="0" lang="en-US" sz="180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71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6"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C25498-4AB7-4F42-A01A-53CD11BFED1B}"/>
              </a:ext>
            </a:extLst>
          </p:cNvPr>
          <p:cNvSpPr>
            <a:spLocks noGrp="1"/>
          </p:cNvSpPr>
          <p:nvPr>
            <p:ph type="title"/>
          </p:nvPr>
        </p:nvSpPr>
        <p:spPr>
          <a:xfrm>
            <a:off x="868627" y="473573"/>
            <a:ext cx="9829800" cy="1089529"/>
          </a:xfrm>
        </p:spPr>
        <p:txBody>
          <a:bodyPr>
            <a:normAutofit/>
          </a:bodyPr>
          <a:lstStyle/>
          <a:p>
            <a:r>
              <a:rPr lang="en-GB" sz="3600" dirty="0">
                <a:solidFill>
                  <a:srgbClr val="FFFFFF"/>
                </a:solidFill>
              </a:rPr>
              <a:t>In-scope bodies (England)	</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CD2476C2-A264-4FEE-B285-031599F0D248}"/>
              </a:ext>
            </a:extLst>
          </p:cNvPr>
          <p:cNvSpPr/>
          <p:nvPr/>
        </p:nvSpPr>
        <p:spPr>
          <a:xfrm>
            <a:off x="1958379" y="3038635"/>
            <a:ext cx="1300252" cy="1300252"/>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Rectangle 6">
            <a:extLst>
              <a:ext uri="{FF2B5EF4-FFF2-40B4-BE49-F238E27FC236}">
                <a16:creationId xmlns:a16="http://schemas.microsoft.com/office/drawing/2014/main" id="{5693E734-4F56-4533-A7E5-791DF5BBCBB7}"/>
              </a:ext>
            </a:extLst>
          </p:cNvPr>
          <p:cNvSpPr/>
          <p:nvPr/>
        </p:nvSpPr>
        <p:spPr>
          <a:xfrm>
            <a:off x="5445873" y="2983608"/>
            <a:ext cx="1300252" cy="1300252"/>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17">
            <a:extLst>
              <a:ext uri="{FF2B5EF4-FFF2-40B4-BE49-F238E27FC236}">
                <a16:creationId xmlns:a16="http://schemas.microsoft.com/office/drawing/2014/main" id="{4ADABBA4-3571-422A-8A1C-5F15619D12E3}"/>
              </a:ext>
            </a:extLst>
          </p:cNvPr>
          <p:cNvSpPr/>
          <p:nvPr/>
        </p:nvSpPr>
        <p:spPr>
          <a:xfrm>
            <a:off x="8933367" y="3038635"/>
            <a:ext cx="1300252" cy="1300252"/>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6E5460FE-55E2-4C83-9472-5EED2489A054}"/>
              </a:ext>
            </a:extLst>
          </p:cNvPr>
          <p:cNvSpPr/>
          <p:nvPr/>
        </p:nvSpPr>
        <p:spPr>
          <a:xfrm>
            <a:off x="682397" y="1895442"/>
            <a:ext cx="4697471" cy="4488985"/>
          </a:xfrm>
          <a:custGeom>
            <a:avLst/>
            <a:gdLst>
              <a:gd name="connsiteX0" fmla="*/ 0 w 2889450"/>
              <a:gd name="connsiteY0" fmla="*/ 0 h 720000"/>
              <a:gd name="connsiteX1" fmla="*/ 2889450 w 2889450"/>
              <a:gd name="connsiteY1" fmla="*/ 0 h 720000"/>
              <a:gd name="connsiteX2" fmla="*/ 2889450 w 2889450"/>
              <a:gd name="connsiteY2" fmla="*/ 720000 h 720000"/>
              <a:gd name="connsiteX3" fmla="*/ 0 w 2889450"/>
              <a:gd name="connsiteY3" fmla="*/ 720000 h 720000"/>
              <a:gd name="connsiteX4" fmla="*/ 0 w 28894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450" h="720000">
                <a:moveTo>
                  <a:pt x="0" y="0"/>
                </a:moveTo>
                <a:lnTo>
                  <a:pt x="2889450" y="0"/>
                </a:lnTo>
                <a:lnTo>
                  <a:pt x="28894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000000"/>
                </a:solidFill>
                <a:effectLst/>
                <a:uLnTx/>
                <a:uFillTx/>
                <a:latin typeface="Calibri" panose="020F0502020204030204"/>
                <a:ea typeface="+mn-ea"/>
                <a:cs typeface="+mn-cs"/>
              </a:rPr>
              <a:t>Housing</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Local authorities</a:t>
            </a: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sng"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000000"/>
                </a:solidFill>
                <a:effectLst/>
                <a:uLnTx/>
                <a:uFillTx/>
                <a:latin typeface="Calibri" panose="020F0502020204030204"/>
                <a:ea typeface="+mn-ea"/>
                <a:cs typeface="+mn-cs"/>
              </a:rPr>
              <a:t>Healthcare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NHS Commissioning Board (NHSE)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Clinical Commissioning Groups (and their successors)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NHS Trusts/Foundation Trusts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Local authorities</a:t>
            </a:r>
            <a:endParaRPr kumimoji="0" lang="en-GB" sz="2000" b="0" i="0" u="sng"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sng"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77900" rtl="0" eaLnBrk="1" fontAlgn="auto" latinLnBrk="0" hangingPunct="1">
              <a:lnSpc>
                <a:spcPct val="100000"/>
              </a:lnSpc>
              <a:spcBef>
                <a:spcPct val="0"/>
              </a:spcBef>
              <a:spcAft>
                <a:spcPct val="35000"/>
              </a:spcAft>
              <a:buClrTx/>
              <a:buSzTx/>
              <a:buFontTx/>
              <a:buNone/>
              <a:tabLst/>
              <a:defRPr/>
            </a:pPr>
            <a:endPar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7F10404D-7CA9-4FCE-88D9-BBBC12E733BC}"/>
              </a:ext>
            </a:extLst>
          </p:cNvPr>
          <p:cNvSpPr/>
          <p:nvPr/>
        </p:nvSpPr>
        <p:spPr>
          <a:xfrm>
            <a:off x="6416239" y="1891063"/>
            <a:ext cx="4697471" cy="4488985"/>
          </a:xfrm>
          <a:custGeom>
            <a:avLst/>
            <a:gdLst>
              <a:gd name="connsiteX0" fmla="*/ 0 w 2889450"/>
              <a:gd name="connsiteY0" fmla="*/ 0 h 720000"/>
              <a:gd name="connsiteX1" fmla="*/ 2889450 w 2889450"/>
              <a:gd name="connsiteY1" fmla="*/ 0 h 720000"/>
              <a:gd name="connsiteX2" fmla="*/ 2889450 w 2889450"/>
              <a:gd name="connsiteY2" fmla="*/ 720000 h 720000"/>
              <a:gd name="connsiteX3" fmla="*/ 0 w 2889450"/>
              <a:gd name="connsiteY3" fmla="*/ 720000 h 720000"/>
              <a:gd name="connsiteX4" fmla="*/ 0 w 28894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450" h="720000">
                <a:moveTo>
                  <a:pt x="0" y="0"/>
                </a:moveTo>
                <a:lnTo>
                  <a:pt x="2889450" y="0"/>
                </a:lnTo>
                <a:lnTo>
                  <a:pt x="28894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000000"/>
                </a:solidFill>
                <a:effectLst/>
                <a:uLnTx/>
                <a:uFillTx/>
                <a:latin typeface="Calibri" panose="020F0502020204030204"/>
                <a:ea typeface="+mn-ea"/>
                <a:cs typeface="+mn-cs"/>
              </a:rPr>
              <a:t>Education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Governing bodies of maintained schools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Non-maintained special schools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Proprietors of academies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Governing bodies of further education institutions &amp; special post-16 institutions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Local authorities</a:t>
            </a:r>
          </a:p>
          <a:p>
            <a:pPr marL="0" marR="0" lvl="0" indent="0" algn="l" defTabSz="977900" rtl="0" eaLnBrk="1" fontAlgn="auto" latinLnBrk="0" hangingPunct="1">
              <a:lnSpc>
                <a:spcPct val="100000"/>
              </a:lnSpc>
              <a:spcBef>
                <a:spcPct val="0"/>
              </a:spcBef>
              <a:spcAft>
                <a:spcPct val="35000"/>
              </a:spcAft>
              <a:buClrTx/>
              <a:buSzTx/>
              <a:buFontTx/>
              <a:buNone/>
              <a:tabLst/>
              <a:defRPr/>
            </a:pPr>
            <a:endPar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10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C25498-4AB7-4F42-A01A-53CD11BFED1B}"/>
              </a:ext>
            </a:extLst>
          </p:cNvPr>
          <p:cNvSpPr>
            <a:spLocks noGrp="1"/>
          </p:cNvSpPr>
          <p:nvPr>
            <p:ph type="title"/>
          </p:nvPr>
        </p:nvSpPr>
        <p:spPr>
          <a:xfrm>
            <a:off x="868627" y="473573"/>
            <a:ext cx="9829800" cy="1089529"/>
          </a:xfrm>
        </p:spPr>
        <p:txBody>
          <a:bodyPr>
            <a:normAutofit/>
          </a:bodyPr>
          <a:lstStyle/>
          <a:p>
            <a:r>
              <a:rPr lang="en-GB" sz="3600" dirty="0">
                <a:solidFill>
                  <a:srgbClr val="FFFFFF"/>
                </a:solidFill>
              </a:rPr>
              <a:t>In-scope functions (England)	</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CD2476C2-A264-4FEE-B285-031599F0D248}"/>
              </a:ext>
            </a:extLst>
          </p:cNvPr>
          <p:cNvSpPr/>
          <p:nvPr/>
        </p:nvSpPr>
        <p:spPr>
          <a:xfrm>
            <a:off x="1958379" y="3038635"/>
            <a:ext cx="1300252" cy="1300252"/>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Rectangle 6">
            <a:extLst>
              <a:ext uri="{FF2B5EF4-FFF2-40B4-BE49-F238E27FC236}">
                <a16:creationId xmlns:a16="http://schemas.microsoft.com/office/drawing/2014/main" id="{5693E734-4F56-4533-A7E5-791DF5BBCBB7}"/>
              </a:ext>
            </a:extLst>
          </p:cNvPr>
          <p:cNvSpPr/>
          <p:nvPr/>
        </p:nvSpPr>
        <p:spPr>
          <a:xfrm>
            <a:off x="5445873" y="2983608"/>
            <a:ext cx="1300252" cy="1300252"/>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17">
            <a:extLst>
              <a:ext uri="{FF2B5EF4-FFF2-40B4-BE49-F238E27FC236}">
                <a16:creationId xmlns:a16="http://schemas.microsoft.com/office/drawing/2014/main" id="{4ADABBA4-3571-422A-8A1C-5F15619D12E3}"/>
              </a:ext>
            </a:extLst>
          </p:cNvPr>
          <p:cNvSpPr/>
          <p:nvPr/>
        </p:nvSpPr>
        <p:spPr>
          <a:xfrm>
            <a:off x="8933367" y="3038635"/>
            <a:ext cx="1300252" cy="1300252"/>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6E5460FE-55E2-4C83-9472-5EED2489A054}"/>
              </a:ext>
            </a:extLst>
          </p:cNvPr>
          <p:cNvSpPr/>
          <p:nvPr/>
        </p:nvSpPr>
        <p:spPr>
          <a:xfrm>
            <a:off x="682397" y="1895442"/>
            <a:ext cx="5505339" cy="4488985"/>
          </a:xfrm>
          <a:custGeom>
            <a:avLst/>
            <a:gdLst>
              <a:gd name="connsiteX0" fmla="*/ 0 w 2889450"/>
              <a:gd name="connsiteY0" fmla="*/ 0 h 720000"/>
              <a:gd name="connsiteX1" fmla="*/ 2889450 w 2889450"/>
              <a:gd name="connsiteY1" fmla="*/ 0 h 720000"/>
              <a:gd name="connsiteX2" fmla="*/ 2889450 w 2889450"/>
              <a:gd name="connsiteY2" fmla="*/ 720000 h 720000"/>
              <a:gd name="connsiteX3" fmla="*/ 0 w 2889450"/>
              <a:gd name="connsiteY3" fmla="*/ 720000 h 720000"/>
              <a:gd name="connsiteX4" fmla="*/ 0 w 28894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450" h="720000">
                <a:moveTo>
                  <a:pt x="0" y="0"/>
                </a:moveTo>
                <a:lnTo>
                  <a:pt x="2889450" y="0"/>
                </a:lnTo>
                <a:lnTo>
                  <a:pt x="28894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000000"/>
                </a:solidFill>
                <a:effectLst/>
                <a:uLnTx/>
                <a:uFillTx/>
                <a:latin typeface="Calibri" panose="020F0502020204030204"/>
                <a:ea typeface="+mn-ea"/>
                <a:cs typeface="+mn-cs"/>
              </a:rPr>
              <a:t>Housing</a:t>
            </a: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Allocation of social housing</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Tenancy strategies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Homelessness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Disabled Facilities Grants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sng"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000000"/>
                </a:solidFill>
                <a:effectLst/>
                <a:uLnTx/>
                <a:uFillTx/>
                <a:latin typeface="Calibri" panose="020F0502020204030204"/>
                <a:ea typeface="+mn-ea"/>
                <a:cs typeface="+mn-cs"/>
              </a:rPr>
              <a:t>Healthcare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Helvetica Neue Condensed"/>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Provision of services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Planning and funding</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Co-operation between bodies and professionals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sng"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77900" rtl="0" eaLnBrk="1" fontAlgn="auto" latinLnBrk="0" hangingPunct="1">
              <a:lnSpc>
                <a:spcPct val="100000"/>
              </a:lnSpc>
              <a:spcBef>
                <a:spcPct val="0"/>
              </a:spcBef>
              <a:spcAft>
                <a:spcPct val="35000"/>
              </a:spcAft>
              <a:buClrTx/>
              <a:buSzTx/>
              <a:buFontTx/>
              <a:buNone/>
              <a:tabLst/>
              <a:defRPr/>
            </a:pPr>
            <a:endPar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8234AA8-A603-46D9-96F8-25599475AE8E}"/>
              </a:ext>
            </a:extLst>
          </p:cNvPr>
          <p:cNvSpPr/>
          <p:nvPr/>
        </p:nvSpPr>
        <p:spPr>
          <a:xfrm>
            <a:off x="6409973" y="1895442"/>
            <a:ext cx="5505339" cy="4488985"/>
          </a:xfrm>
          <a:custGeom>
            <a:avLst/>
            <a:gdLst>
              <a:gd name="connsiteX0" fmla="*/ 0 w 2889450"/>
              <a:gd name="connsiteY0" fmla="*/ 0 h 720000"/>
              <a:gd name="connsiteX1" fmla="*/ 2889450 w 2889450"/>
              <a:gd name="connsiteY1" fmla="*/ 0 h 720000"/>
              <a:gd name="connsiteX2" fmla="*/ 2889450 w 2889450"/>
              <a:gd name="connsiteY2" fmla="*/ 720000 h 720000"/>
              <a:gd name="connsiteX3" fmla="*/ 0 w 2889450"/>
              <a:gd name="connsiteY3" fmla="*/ 720000 h 720000"/>
              <a:gd name="connsiteX4" fmla="*/ 0 w 28894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450" h="720000">
                <a:moveTo>
                  <a:pt x="0" y="0"/>
                </a:moveTo>
                <a:lnTo>
                  <a:pt x="2889450" y="0"/>
                </a:lnTo>
                <a:lnTo>
                  <a:pt x="28894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000000"/>
                </a:solidFill>
                <a:effectLst/>
                <a:uLnTx/>
                <a:uFillTx/>
                <a:latin typeface="Calibri" panose="020F0502020204030204"/>
                <a:ea typeface="+mn-ea"/>
                <a:cs typeface="+mn-cs"/>
              </a:rPr>
              <a:t>Education</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Admissions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Attainment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Wellbeing</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Transport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Attendance</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SEND</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Service Pupil Premium</a:t>
            </a:r>
            <a:endPar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888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p:Policy xmlns:p="office.server.policy" id="" local="true">
  <p:Name>MOD Presentation</p:Name>
  <p:Description>WIP Information Management Policy. Draft versions retained for 1 year, previous versions retained 2 years, the current version is deleted 7 years after last modification.</p:Description>
  <p:Statement>This content is subject to MODs Work In Progress Information Management Policy.
</p:Statement>
  <p:PolicyItems>
    <p:PolicyItem featureId="Microsoft.Office.RecordsManagement.PolicyFeatures.Expiration" staticId="0x010100D9D675D6CDED02438DC7CFF78D2F29E402|2137034394" UniqueId="8ff72d55-96bf-4a97-a971-f52a2eaf3e46">
      <p:Name>Retention</p:Name>
      <p:Description>Automatic scheduling of content for processing, and performing a retention action on content that has reached its due date.</p:Description>
      <p:CustomData>
        <Schedules nextStageId="4">
          <Schedule type="Default">
            <stages>
              <data stageId="1">
                <formula id="Microsoft.Office.RecordsManagement.PolicyFeatures.Expiration.Formula.BuiltIn">
                  <number>1</number>
                  <property>Modified</property>
                  <propertyId>28cf69c5-fa48-462a-b5cd-27b6f9d2bd5f</propertyId>
                  <period>years</period>
                </formula>
                <action type="action" id="Microsoft.Office.RecordsManagement.PolicyFeatures.Expiration.Action.DeletePreviousDrafts"/>
              </data>
              <data stageId="2">
                <formula id="Microsoft.Office.RecordsManagement.PolicyFeatures.Expiration.Formula.BuiltIn">
                  <number>2</number>
                  <property>Modified</property>
                  <propertyId>28cf69c5-fa48-462a-b5cd-27b6f9d2bd5f</propertyId>
                  <period>years</period>
                </formula>
                <action type="action" id="Microsoft.Office.RecordsManagement.PolicyFeatures.Expiration.Action.DeletePreviousVersions"/>
              </data>
              <data stageId="3">
                <formula id="Microsoft.Office.RecordsManagement.PolicyFeatures.Expiration.Formula.BuiltIn">
                  <number>7</number>
                  <property>Modified</property>
                  <propertyId>28cf69c5-fa48-462a-b5cd-27b6f9d2bd5f</propertyId>
                  <period>years</period>
                </formula>
                <action type="action" id="Microsoft.Office.RecordsManagement.PolicyFeatures.Expiration.Action.MoveToRecycleBin"/>
              </data>
            </stages>
          </Schedule>
        </Schedules>
      </p:CustomData>
    </p:PolicyItem>
    <p:PolicyItem featureId="Microsoft.Office.RecordsManagement.PolicyFeatures.PolicyAudit" staticId="0x010100D9D675D6CDED02438DC7CFF78D2F29E402|1757814118" UniqueId="77fde648-9118-425e-bc52-b6af56bb4094">
      <p:Name>Auditing</p:Name>
      <p:Description>Audits user actions on documents and list items to the Audit Log.</p:Description>
      <p:CustomData>
        <Audit>
          <Update/>
          <CheckInOut/>
          <MoveCopy/>
          <DeleteRestore/>
        </Audit>
      </p:CustomData>
    </p:PolicyItem>
  </p:PolicyItems>
</p:Policy>
</file>

<file path=customXml/item2.xml><?xml version="1.0" encoding="utf-8"?>
<?mso-contentType ?>
<SharedContentType xmlns="Microsoft.SharePoint.Taxonomy.ContentTypeSync" SourceId="a9ff0b8c-5d72-4038-b2cd-f57bf310c636" ContentTypeId="0x010100D9D675D6CDED02438DC7CFF78D2F29E402" PreviousValue="false"/>
</file>

<file path=customXml/item3.xml><?xml version="1.0" encoding="utf-8"?>
<p:properties xmlns:p="http://schemas.microsoft.com/office/2006/metadata/properties" xmlns:xsi="http://www.w3.org/2001/XMLSchema-instance" xmlns:pc="http://schemas.microsoft.com/office/infopath/2007/PartnerControls">
  <documentManagement>
    <DocumentVersion xmlns="04738c6d-ecc8-46f1-821f-82e308eab3d9" xsi:nil="true"/>
    <d67af1ddf1dc47979d20c0eae491b81b xmlns="04738c6d-ecc8-46f1-821f-82e308eab3d9">
      <Terms xmlns="http://schemas.microsoft.com/office/infopath/2007/PartnerControls">
        <TermInfo xmlns="http://schemas.microsoft.com/office/infopath/2007/PartnerControls">
          <TermName xmlns="http://schemas.microsoft.com/office/infopath/2007/PartnerControls">04 Deliver the Unit's objectives</TermName>
          <TermId xmlns="http://schemas.microsoft.com/office/infopath/2007/PartnerControls">954cf193-6423-4137-9b07-8b4f402d8d43</TermId>
        </TermInfo>
      </Terms>
    </d67af1ddf1dc47979d20c0eae491b81b>
    <TaxKeywordTaxHTField xmlns="04738c6d-ecc8-46f1-821f-82e308eab3d9">
      <Terms xmlns="http://schemas.microsoft.com/office/infopath/2007/PartnerControls"/>
    </TaxKeywordTaxHTField>
    <_Status xmlns="http://schemas.microsoft.com/sharepoint/v3/fields">Not Started</_Status>
    <n1f450bd0d644ca798bdc94626fdef4f xmlns="04738c6d-ecc8-46f1-821f-82e308eab3d9">
      <Terms xmlns="http://schemas.microsoft.com/office/infopath/2007/PartnerControls">
        <TermInfo xmlns="http://schemas.microsoft.com/office/infopath/2007/PartnerControls">
          <TermName xmlns="http://schemas.microsoft.com/office/infopath/2007/PartnerControls">Armed Forces covenant</TermName>
          <TermId xmlns="http://schemas.microsoft.com/office/infopath/2007/PartnerControls">99da0e40-f188-4cd2-853f-af46c31236ed</TermId>
        </TermInfo>
        <TermInfo xmlns="http://schemas.microsoft.com/office/infopath/2007/PartnerControls">
          <TermName xmlns="http://schemas.microsoft.com/office/infopath/2007/PartnerControls">Armed Forces Community Covenant schemes</TermName>
          <TermId xmlns="http://schemas.microsoft.com/office/infopath/2007/PartnerControls">627cb2b1-a272-4972-8e1c-21b2c313220f</TermId>
        </TermInfo>
      </Terms>
    </n1f450bd0d644ca798bdc94626fdef4f>
    <m79e07ce3690491db9121a08429fad40 xmlns="04738c6d-ecc8-46f1-821f-82e308eab3d9">
      <Terms xmlns="http://schemas.microsoft.com/office/infopath/2007/PartnerControls">
        <TermInfo xmlns="http://schemas.microsoft.com/office/infopath/2007/PartnerControls">
          <TermName xmlns="http://schemas.microsoft.com/office/infopath/2007/PartnerControls">People</TermName>
          <TermId xmlns="http://schemas.microsoft.com/office/infopath/2007/PartnerControls">ef594f16-c7ce-4671-9479-c3c43e8ec25b</TermId>
        </TermInfo>
      </Terms>
    </m79e07ce3690491db9121a08429fad40>
    <TaxCatchAll xmlns="04738c6d-ecc8-46f1-821f-82e308eab3d9">
      <Value>6</Value>
      <Value>5</Value>
      <Value>3</Value>
      <Value>1</Value>
      <Value>7</Value>
    </TaxCatchAll>
    <UKProtectiveMarking xmlns="04738c6d-ecc8-46f1-821f-82e308eab3d9">OFFICIAL</UKProtectiveMarking>
    <CategoryDescription xmlns="http://schemas.microsoft.com/sharepoint.v3" xsi:nil="true"/>
    <CreatedOriginated xmlns="04738c6d-ecc8-46f1-821f-82e308eab3d9">2022-05-03T14:34:48+00:00</CreatedOriginated>
    <i71a74d1f9984201b479cc08077b6323 xmlns="04738c6d-ecc8-46f1-821f-82e308eab3d9">
      <Terms xmlns="http://schemas.microsoft.com/office/infopath/2007/PartnerControls">
        <TermInfo xmlns="http://schemas.microsoft.com/office/infopath/2007/PartnerControls">
          <TermName xmlns="http://schemas.microsoft.com/office/infopath/2007/PartnerControls">Personnel</TermName>
          <TermId xmlns="http://schemas.microsoft.com/office/infopath/2007/PartnerControls">a75fba59-6cf8-46da-997e-cc6db2c01523</TermId>
        </TermInfo>
      </Terms>
    </i71a74d1f9984201b479cc08077b6323>
    <wic_System_Copyright xmlns="http://schemas.microsoft.com/sharepoint/v3/fields" xsi:nil="true"/>
    <_dlc_ExpireDateSaved xmlns="http://schemas.microsoft.com/sharepoint/v3" xsi:nil="true"/>
    <_dlc_ExpireDate xmlns="http://schemas.microsoft.com/sharepoint/v3">2023-09-23T16:28:45+00:00</_dlc_ExpireDate>
  </documentManagement>
</p:properties>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MOD Presentation" ma:contentTypeID="0x010100D9D675D6CDED02438DC7CFF78D2F29E40200110AC5370333AC46A750074C50BB52A5" ma:contentTypeVersion="3" ma:contentTypeDescription="Designed to facilitate the storage of MOD Presentations with a '.ppt' or '.pptx' extension" ma:contentTypeScope="" ma:versionID="86c759710ab2141bfe913e5b7b5f797c">
  <xsd:schema xmlns:xsd="http://www.w3.org/2001/XMLSchema" xmlns:xs="http://www.w3.org/2001/XMLSchema" xmlns:p="http://schemas.microsoft.com/office/2006/metadata/properties" xmlns:ns1="http://schemas.microsoft.com/sharepoint/v3" xmlns:ns2="04738c6d-ecc8-46f1-821f-82e308eab3d9" xmlns:ns3="http://schemas.microsoft.com/sharepoint.v3" xmlns:ns4="http://schemas.microsoft.com/sharepoint/v3/fields" targetNamespace="http://schemas.microsoft.com/office/2006/metadata/properties" ma:root="true" ma:fieldsID="bbf036e436a2004c1309fb0e963f382e" ns1:_="" ns2:_="" ns3:_="" ns4:_="">
    <xsd:import namespace="http://schemas.microsoft.com/sharepoint/v3"/>
    <xsd:import namespace="04738c6d-ecc8-46f1-821f-82e308eab3d9"/>
    <xsd:import namespace="http://schemas.microsoft.com/sharepoint.v3"/>
    <xsd:import namespace="http://schemas.microsoft.com/sharepoint/v3/fields"/>
    <xsd:element name="properties">
      <xsd:complexType>
        <xsd:sequence>
          <xsd:element name="documentManagement">
            <xsd:complexType>
              <xsd:all>
                <xsd:element ref="ns2:UKProtectiveMarking"/>
                <xsd:element ref="ns3:CategoryDescription" minOccurs="0"/>
                <xsd:element ref="ns4:_Status" minOccurs="0"/>
                <xsd:element ref="ns2:DocumentVersion" minOccurs="0"/>
                <xsd:element ref="ns2:CreatedOriginated" minOccurs="0"/>
                <xsd:element ref="ns4:wic_System_Copyright" minOccurs="0"/>
                <xsd:element ref="ns2:TaxCatchAll" minOccurs="0"/>
                <xsd:element ref="ns2:TaxKeywordTaxHTField" minOccurs="0"/>
                <xsd:element ref="ns2:TaxCatchAllLabel" minOccurs="0"/>
                <xsd:element ref="ns1:_dlc_Exempt" minOccurs="0"/>
                <xsd:element ref="ns1:_dlc_ExpireDateSaved" minOccurs="0"/>
                <xsd:element ref="ns1:_dlc_ExpireDate" minOccurs="0"/>
                <xsd:element ref="ns2:d67af1ddf1dc47979d20c0eae491b81b" minOccurs="0"/>
                <xsd:element ref="ns2:m79e07ce3690491db9121a08429fad40" minOccurs="0"/>
                <xsd:element ref="ns2:n1f450bd0d644ca798bdc94626fdef4f" minOccurs="0"/>
                <xsd:element ref="ns2:i71a74d1f9984201b479cc08077b632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1" nillable="true" ma:displayName="Exempt from Policy" ma:hidden="true" ma:internalName="_dlc_Exempt" ma:readOnly="true">
      <xsd:simpleType>
        <xsd:restriction base="dms:Unknown"/>
      </xsd:simpleType>
    </xsd:element>
    <xsd:element name="_dlc_ExpireDateSaved" ma:index="22" nillable="true" ma:displayName="Original Expiration Date" ma:hidden="true" ma:internalName="_dlc_ExpireDateSaved" ma:readOnly="true">
      <xsd:simpleType>
        <xsd:restriction base="dms:DateTime"/>
      </xsd:simpleType>
    </xsd:element>
    <xsd:element name="_dlc_ExpireDate" ma:index="23"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4738c6d-ecc8-46f1-821f-82e308eab3d9" elementFormDefault="qualified">
    <xsd:import namespace="http://schemas.microsoft.com/office/2006/documentManagement/types"/>
    <xsd:import namespace="http://schemas.microsoft.com/office/infopath/2007/PartnerControls"/>
    <xsd:element name="UKProtectiveMarking" ma:index="7" ma:displayName="Security Marking" ma:default="OFFICIAL" ma:description="The OFFICIAL-SENSITIVE marking should be used if it is clear that consequence of compromise would cause significant harm; Over 80% of MOD material is expected to be marked OFFICIAL." ma:format="Dropdown" ma:internalName="UKProtectiveMarking" ma:readOnly="false">
      <xsd:simpleType>
        <xsd:restriction base="dms:Choice">
          <xsd:enumeration value="OFFICIAL"/>
          <xsd:enumeration value="OFFICIAL-SENSITIVE"/>
          <xsd:enumeration value="OFFICIAL-SENSITIVE COMMERCIAL"/>
          <xsd:enumeration value="OFFICIAL-SENSITIVE PERSONAL"/>
          <xsd:enumeration value="OFFICIAL-SENSITIVE LOCSEN"/>
        </xsd:restriction>
      </xsd:simpleType>
    </xsd:element>
    <xsd:element name="DocumentVersion" ma:index="10" nillable="true" ma:displayName="Document Version" ma:description="Version number in the format X_X_X e.g. 1_2_1.You do not need a set number of digits, 1_1 is valid for example." ma:internalName="DocumentVersion">
      <xsd:simpleType>
        <xsd:restriction base="dms:Text">
          <xsd:maxLength value="255"/>
        </xsd:restriction>
      </xsd:simpleType>
    </xsd:element>
    <xsd:element name="CreatedOriginated" ma:index="11" nillable="true" ma:displayName="Created (Originated)" ma:default="[today]" ma:description="The date the document was originally created." ma:format="DateOnly" ma:internalName="CreatedOriginated">
      <xsd:simpleType>
        <xsd:restriction base="dms:DateTime"/>
      </xsd:simpleType>
    </xsd:element>
    <xsd:element name="TaxCatchAll" ma:index="15" nillable="true" ma:displayName="Taxonomy Catch All Column" ma:hidden="true" ma:list="{90258028-ea62-4c36-844c-90752af8bdb2}" ma:internalName="TaxCatchAll" ma:showField="CatchAllData" ma:web="206b1ca4-0de5-4435-a2c8-ff00703e5b6e">
      <xsd:complexType>
        <xsd:complexContent>
          <xsd:extension base="dms:MultiChoiceLookup">
            <xsd:sequence>
              <xsd:element name="Value" type="dms:Lookup" maxOccurs="unbounded" minOccurs="0" nillable="true"/>
            </xsd:sequence>
          </xsd:extension>
        </xsd:complexContent>
      </xsd:complexType>
    </xsd:element>
    <xsd:element name="TaxKeywordTaxHTField" ma:index="18"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Label" ma:index="20" nillable="true" ma:displayName="Taxonomy Catch All Column1" ma:hidden="true" ma:list="{90258028-ea62-4c36-844c-90752af8bdb2}" ma:internalName="TaxCatchAllLabel" ma:readOnly="true" ma:showField="CatchAllDataLabel" ma:web="206b1ca4-0de5-4435-a2c8-ff00703e5b6e">
      <xsd:complexType>
        <xsd:complexContent>
          <xsd:extension base="dms:MultiChoiceLookup">
            <xsd:sequence>
              <xsd:element name="Value" type="dms:Lookup" maxOccurs="unbounded" minOccurs="0" nillable="true"/>
            </xsd:sequence>
          </xsd:extension>
        </xsd:complexContent>
      </xsd:complexType>
    </xsd:element>
    <xsd:element name="d67af1ddf1dc47979d20c0eae491b81b" ma:index="24" ma:taxonomy="true" ma:internalName="d67af1ddf1dc47979d20c0eae491b81b" ma:taxonomyFieldName="fileplanid" ma:displayName="UK Defence File Plan" ma:default="3;#04 Deliver the Unit's objectives|954cf193-6423-4137-9b07-8b4f402d8d43" ma:fieldId="{d67af1dd-f1dc-4797-9d20-c0eae491b81b}" ma:sspId="a9ff0b8c-5d72-4038-b2cd-f57bf310c636" ma:termSetId="4c6cc6f3-ba61-4d44-9233-db11931daca6" ma:anchorId="00000000-0000-0000-0000-000000000000" ma:open="false" ma:isKeyword="false">
      <xsd:complexType>
        <xsd:sequence>
          <xsd:element ref="pc:Terms" minOccurs="0" maxOccurs="1"/>
        </xsd:sequence>
      </xsd:complexType>
    </xsd:element>
    <xsd:element name="m79e07ce3690491db9121a08429fad40" ma:index="26" ma:taxonomy="true" ma:internalName="m79e07ce3690491db9121a08429fad40" ma:taxonomyFieldName="Business_x0020_Owner" ma:displayName="Business Owner" ma:default="7;#People|ef594f16-c7ce-4671-9479-c3c43e8ec25b" ma:fieldId="{679e07ce-3690-491d-b912-1a08429fad40}" ma:sspId="a9ff0b8c-5d72-4038-b2cd-f57bf310c636" ma:termSetId="38806ae3-bd96-4c11-838c-3f296b63bbad" ma:anchorId="00000000-0000-0000-0000-000000000000" ma:open="false" ma:isKeyword="false">
      <xsd:complexType>
        <xsd:sequence>
          <xsd:element ref="pc:Terms" minOccurs="0" maxOccurs="1"/>
        </xsd:sequence>
      </xsd:complexType>
    </xsd:element>
    <xsd:element name="n1f450bd0d644ca798bdc94626fdef4f" ma:index="27" ma:taxonomy="true" ma:internalName="n1f450bd0d644ca798bdc94626fdef4f" ma:taxonomyFieldName="Subject_x0020_Keywords" ma:displayName="Subject Keywords" ma:default="70;#Discrimination legislation|3ba07081-0ad8-4dd2-905a-7daf57871121" ma:fieldId="{71f450bd-0d64-4ca7-98bd-c94626fdef4f}" ma:taxonomyMulti="true" ma:sspId="a9ff0b8c-5d72-4038-b2cd-f57bf310c636" ma:termSetId="7b8c463c-3f4b-49b4-909b-bbb5fe2586f6" ma:anchorId="00000000-0000-0000-0000-000000000000" ma:open="false" ma:isKeyword="false">
      <xsd:complexType>
        <xsd:sequence>
          <xsd:element ref="pc:Terms" minOccurs="0" maxOccurs="1"/>
        </xsd:sequence>
      </xsd:complexType>
    </xsd:element>
    <xsd:element name="i71a74d1f9984201b479cc08077b6323" ma:index="28" ma:taxonomy="true" ma:internalName="i71a74d1f9984201b479cc08077b6323" ma:taxonomyFieldName="Subject_x0020_Category" ma:displayName="Subject Category" ma:default="69;#Discrimination legislation|fa60928e-cadf-40ef-8843-a66e9c70439d" ma:fieldId="{271a74d1-f998-4201-b479-cc08077b6323}" ma:taxonomyMulti="true" ma:sspId="a9ff0b8c-5d72-4038-b2cd-f57bf310c636" ma:termSetId="ff656f65-90c7-4f70-90bd-c22025b6cf0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8" nillable="true" ma:displayName="Description" ma:description="A description of the document." ma:internalName="Category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9" nillable="true" ma:displayName="Status" ma:default="Not Started" ma:description="The document lifecycle stage." ma:format="Dropdown" ma:internalName="_Status">
      <xsd:simpleType>
        <xsd:union memberTypes="dms:Text">
          <xsd:simpleType>
            <xsd:restriction base="dms:Choice">
              <xsd:enumeration value="Not Started"/>
              <xsd:enumeration value="Draft"/>
              <xsd:enumeration value="Under Review"/>
              <xsd:enumeration value="Reviewed"/>
              <xsd:enumeration value="Scheduled"/>
              <xsd:enumeration value="Published"/>
              <xsd:enumeration value="Final"/>
              <xsd:enumeration value="Superseded"/>
              <xsd:enumeration value="Expired"/>
            </xsd:restriction>
          </xsd:simpleType>
        </xsd:union>
      </xsd:simpleType>
    </xsd:element>
    <xsd:element name="wic_System_Copyright" ma:index="12"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9"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A449BE-A540-46B9-ACAD-F334E1C10153}">
  <ds:schemaRefs>
    <ds:schemaRef ds:uri="office.server.policy"/>
  </ds:schemaRefs>
</ds:datastoreItem>
</file>

<file path=customXml/itemProps2.xml><?xml version="1.0" encoding="utf-8"?>
<ds:datastoreItem xmlns:ds="http://schemas.openxmlformats.org/officeDocument/2006/customXml" ds:itemID="{825772F3-EEFB-4C6A-A0C6-1CBE5C5EE85A}">
  <ds:schemaRefs>
    <ds:schemaRef ds:uri="Microsoft.SharePoint.Taxonomy.ContentTypeSync"/>
  </ds:schemaRefs>
</ds:datastoreItem>
</file>

<file path=customXml/itemProps3.xml><?xml version="1.0" encoding="utf-8"?>
<ds:datastoreItem xmlns:ds="http://schemas.openxmlformats.org/officeDocument/2006/customXml" ds:itemID="{11DBD754-CF54-44FE-A3A4-ECEF712CC2DB}">
  <ds:schemaRefs>
    <ds:schemaRef ds:uri="http://purl.org/dc/terms/"/>
    <ds:schemaRef ds:uri="http://schemas.microsoft.com/office/2006/metadata/properties"/>
    <ds:schemaRef ds:uri="04738c6d-ecc8-46f1-821f-82e308eab3d9"/>
    <ds:schemaRef ds:uri="http://schemas.microsoft.com/office/2006/documentManagement/types"/>
    <ds:schemaRef ds:uri="http://schemas.microsoft.com/sharepoint/v3"/>
    <ds:schemaRef ds:uri="http://schemas.microsoft.com/office/infopath/2007/PartnerControls"/>
    <ds:schemaRef ds:uri="http://schemas.openxmlformats.org/package/2006/metadata/core-properties"/>
    <ds:schemaRef ds:uri="http://purl.org/dc/elements/1.1/"/>
    <ds:schemaRef ds:uri="http://schemas.microsoft.com/sharepoint/v3/fields"/>
    <ds:schemaRef ds:uri="http://schemas.microsoft.com/sharepoint.v3"/>
    <ds:schemaRef ds:uri="http://www.w3.org/XML/1998/namespace"/>
    <ds:schemaRef ds:uri="http://purl.org/dc/dcmitype/"/>
  </ds:schemaRefs>
</ds:datastoreItem>
</file>

<file path=customXml/itemProps4.xml><?xml version="1.0" encoding="utf-8"?>
<ds:datastoreItem xmlns:ds="http://schemas.openxmlformats.org/officeDocument/2006/customXml" ds:itemID="{F2E7B38C-E329-498B-87A6-90C8D67D022A}">
  <ds:schemaRefs>
    <ds:schemaRef ds:uri="http://schemas.microsoft.com/sharepoint/events"/>
  </ds:schemaRefs>
</ds:datastoreItem>
</file>

<file path=customXml/itemProps5.xml><?xml version="1.0" encoding="utf-8"?>
<ds:datastoreItem xmlns:ds="http://schemas.openxmlformats.org/officeDocument/2006/customXml" ds:itemID="{28B4231C-DBBF-4493-A724-521069FCEA0E}">
  <ds:schemaRefs>
    <ds:schemaRef ds:uri="http://schemas.microsoft.com/sharepoint/v3/contenttype/forms"/>
  </ds:schemaRefs>
</ds:datastoreItem>
</file>

<file path=customXml/itemProps6.xml><?xml version="1.0" encoding="utf-8"?>
<ds:datastoreItem xmlns:ds="http://schemas.openxmlformats.org/officeDocument/2006/customXml" ds:itemID="{DD60C4B9-9B88-4F03-A9C3-C4C874CF37DD}">
  <ds:schemaRefs>
    <ds:schemaRef ds:uri="04738c6d-ecc8-46f1-821f-82e308eab3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1077</TotalTime>
  <Words>2166</Words>
  <Application>Microsoft Office PowerPoint</Application>
  <PresentationFormat>Widescreen</PresentationFormat>
  <Paragraphs>178</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Helvetica Neue Condensed</vt:lpstr>
      <vt:lpstr>Office Theme</vt:lpstr>
      <vt:lpstr>1_Office Theme</vt:lpstr>
      <vt:lpstr>The Armed Forces Covenant Duty</vt:lpstr>
      <vt:lpstr>PowerPoint Presentation</vt:lpstr>
      <vt:lpstr>PowerPoint Presentation</vt:lpstr>
      <vt:lpstr>PowerPoint Presentation</vt:lpstr>
      <vt:lpstr>The Covenant Duty </vt:lpstr>
      <vt:lpstr>Why do we need it?</vt:lpstr>
      <vt:lpstr>What is the Covenant Duty?</vt:lpstr>
      <vt:lpstr>In-scope bodies (England) </vt:lpstr>
      <vt:lpstr>In-scope functions (England) </vt:lpstr>
      <vt:lpstr>Covenant Duty Statutory Guidance</vt:lpstr>
      <vt:lpstr>PowerPoint Presentation</vt:lpstr>
      <vt:lpstr>PowerPoint Presentation</vt:lpstr>
      <vt:lpstr>Other Support </vt:lpstr>
      <vt:lpstr>MOD’s Covenant Legislation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 Duty Measurement</dc:title>
  <dc:creator>Haleema Ogazi-Khan</dc:creator>
  <cp:lastModifiedBy>Mehta, Smita C1 (People-AFPSp-Cov Legislation 1)</cp:lastModifiedBy>
  <cp:revision>1</cp:revision>
  <cp:lastPrinted>2022-09-21T15:35:01Z</cp:lastPrinted>
  <dcterms:created xsi:type="dcterms:W3CDTF">2022-04-14T09:46:58Z</dcterms:created>
  <dcterms:modified xsi:type="dcterms:W3CDTF">2022-09-23T16:28:43Z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0x010100D9D675D6CDED02438DC7CFF78D2F29E40200110AC5370333AC46A750074C50BB52A5</vt:lpwstr>
  </property>
  <property fmtid="{D5CDD505-2E9C-101B-9397-08002B2CF9AE}" pid="3" name="Subject Category">
    <vt:lpwstr>1;#Personnel|a75fba59-6cf8-46da-997e-cc6db2c01523</vt:lpwstr>
  </property>
  <property fmtid="{D5CDD505-2E9C-101B-9397-08002B2CF9AE}" pid="4" name="Subject Keywords">
    <vt:lpwstr>5;#Armed Forces covenant|99da0e40-f188-4cd2-853f-af46c31236ed;#6;#Armed Forces Community Covenant schemes|627cb2b1-a272-4972-8e1c-21b2c313220f</vt:lpwstr>
  </property>
  <property fmtid="{D5CDD505-2E9C-101B-9397-08002B2CF9AE}" pid="5" name="_dlc_policyId">
    <vt:lpwstr>0x010100D9D675D6CDED02438DC7CFF78D2F29E402|2137034394</vt:lpwstr>
  </property>
  <property fmtid="{D5CDD505-2E9C-101B-9397-08002B2CF9AE}" pid="6" name="ItemRetentionFormula">
    <vt:lpwstr>&lt;formula id="Microsoft.Office.RecordsManagement.PolicyFeatures.Expiration.Formula.BuiltIn"&gt;&lt;number&gt;1&lt;/number&gt;&lt;property&gt;Modified&lt;/property&gt;&lt;propertyId&gt;28cf69c5-fa48-462a-b5cd-27b6f9d2bd5f&lt;/propertyId&gt;&lt;period&gt;years&lt;/period&gt;&lt;/formula&gt;</vt:lpwstr>
  </property>
  <property fmtid="{D5CDD505-2E9C-101B-9397-08002B2CF9AE}" pid="7" name="Business Owner">
    <vt:lpwstr>7;#People|ef594f16-c7ce-4671-9479-c3c43e8ec25b</vt:lpwstr>
  </property>
  <property fmtid="{D5CDD505-2E9C-101B-9397-08002B2CF9AE}" pid="8" name="fileplanid">
    <vt:lpwstr>3;#04 Deliver the Unit's objectives|954cf193-6423-4137-9b07-8b4f402d8d43</vt:lpwstr>
  </property>
  <property fmtid="{D5CDD505-2E9C-101B-9397-08002B2CF9AE}" pid="9" name="TaxKeyword">
    <vt:lpwstr/>
  </property>
  <property fmtid="{D5CDD505-2E9C-101B-9397-08002B2CF9AE}" pid="10" name="MSIP_Label_d8a60473-494b-4586-a1bb-b0e663054676_Enabled">
    <vt:lpwstr>true</vt:lpwstr>
  </property>
  <property fmtid="{D5CDD505-2E9C-101B-9397-08002B2CF9AE}" pid="11" name="MSIP_Label_d8a60473-494b-4586-a1bb-b0e663054676_SetDate">
    <vt:lpwstr>2022-07-01T08:53:47Z</vt:lpwstr>
  </property>
  <property fmtid="{D5CDD505-2E9C-101B-9397-08002B2CF9AE}" pid="12" name="MSIP_Label_d8a60473-494b-4586-a1bb-b0e663054676_Method">
    <vt:lpwstr>Privileged</vt:lpwstr>
  </property>
  <property fmtid="{D5CDD505-2E9C-101B-9397-08002B2CF9AE}" pid="13" name="MSIP_Label_d8a60473-494b-4586-a1bb-b0e663054676_Name">
    <vt:lpwstr>MOD-1-O-‘UNMARKED’</vt:lpwstr>
  </property>
  <property fmtid="{D5CDD505-2E9C-101B-9397-08002B2CF9AE}" pid="14" name="MSIP_Label_d8a60473-494b-4586-a1bb-b0e663054676_SiteId">
    <vt:lpwstr>be7760ed-5953-484b-ae95-d0a16dfa09e5</vt:lpwstr>
  </property>
  <property fmtid="{D5CDD505-2E9C-101B-9397-08002B2CF9AE}" pid="15" name="MSIP_Label_d8a60473-494b-4586-a1bb-b0e663054676_ActionId">
    <vt:lpwstr>714c30a2-c330-4e65-b81d-08c84f5642d7</vt:lpwstr>
  </property>
  <property fmtid="{D5CDD505-2E9C-101B-9397-08002B2CF9AE}" pid="16" name="MSIP_Label_d8a60473-494b-4586-a1bb-b0e663054676_ContentBits">
    <vt:lpwstr>0</vt:lpwstr>
  </property>
</Properties>
</file>