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sldIdLst>
    <p:sldId id="321" r:id="rId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908F7C-5D8A-7F04-2F8B-23F6BC7D877F}" v="2" dt="2026-03-27T13:08:50.7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k, Fiona" userId="S::fiona.cook2@telford.gov.uk::d8c8d1be-17a2-4c11-a5fa-e55f5b2a0a4d" providerId="AD" clId="Web-{02908F7C-5D8A-7F04-2F8B-23F6BC7D877F}"/>
    <pc:docChg chg="addSld delSld addMainMaster">
      <pc:chgData name="Cook, Fiona" userId="S::fiona.cook2@telford.gov.uk::d8c8d1be-17a2-4c11-a5fa-e55f5b2a0a4d" providerId="AD" clId="Web-{02908F7C-5D8A-7F04-2F8B-23F6BC7D877F}" dt="2026-03-27T13:08:50.773" v="1"/>
      <pc:docMkLst>
        <pc:docMk/>
      </pc:docMkLst>
      <pc:sldChg chg="del">
        <pc:chgData name="Cook, Fiona" userId="S::fiona.cook2@telford.gov.uk::d8c8d1be-17a2-4c11-a5fa-e55f5b2a0a4d" providerId="AD" clId="Web-{02908F7C-5D8A-7F04-2F8B-23F6BC7D877F}" dt="2026-03-27T13:08:50.773" v="1"/>
        <pc:sldMkLst>
          <pc:docMk/>
          <pc:sldMk cId="109857222" sldId="256"/>
        </pc:sldMkLst>
      </pc:sldChg>
      <pc:sldChg chg="add">
        <pc:chgData name="Cook, Fiona" userId="S::fiona.cook2@telford.gov.uk::d8c8d1be-17a2-4c11-a5fa-e55f5b2a0a4d" providerId="AD" clId="Web-{02908F7C-5D8A-7F04-2F8B-23F6BC7D877F}" dt="2026-03-27T13:08:47.648" v="0"/>
        <pc:sldMkLst>
          <pc:docMk/>
          <pc:sldMk cId="2595869094" sldId="321"/>
        </pc:sldMkLst>
      </pc:sldChg>
      <pc:sldMasterChg chg="add addSldLayout">
        <pc:chgData name="Cook, Fiona" userId="S::fiona.cook2@telford.gov.uk::d8c8d1be-17a2-4c11-a5fa-e55f5b2a0a4d" providerId="AD" clId="Web-{02908F7C-5D8A-7F04-2F8B-23F6BC7D877F}" dt="2026-03-27T13:08:47.648" v="0"/>
        <pc:sldMasterMkLst>
          <pc:docMk/>
          <pc:sldMasterMk cId="3334391515" sldId="2147483672"/>
        </pc:sldMasterMkLst>
        <pc:sldLayoutChg chg="add">
          <pc:chgData name="Cook, Fiona" userId="S::fiona.cook2@telford.gov.uk::d8c8d1be-17a2-4c11-a5fa-e55f5b2a0a4d" providerId="AD" clId="Web-{02908F7C-5D8A-7F04-2F8B-23F6BC7D877F}" dt="2026-03-27T13:08:47.648" v="0"/>
          <pc:sldLayoutMkLst>
            <pc:docMk/>
            <pc:sldMasterMk cId="3334391515" sldId="2147483672"/>
            <pc:sldLayoutMk cId="676523897" sldId="2147483673"/>
          </pc:sldLayoutMkLst>
        </pc:sldLayoutChg>
        <pc:sldLayoutChg chg="add">
          <pc:chgData name="Cook, Fiona" userId="S::fiona.cook2@telford.gov.uk::d8c8d1be-17a2-4c11-a5fa-e55f5b2a0a4d" providerId="AD" clId="Web-{02908F7C-5D8A-7F04-2F8B-23F6BC7D877F}" dt="2026-03-27T13:08:47.648" v="0"/>
          <pc:sldLayoutMkLst>
            <pc:docMk/>
            <pc:sldMasterMk cId="3334391515" sldId="2147483672"/>
            <pc:sldLayoutMk cId="2971484572" sldId="2147483674"/>
          </pc:sldLayoutMkLst>
        </pc:sldLayoutChg>
        <pc:sldLayoutChg chg="add">
          <pc:chgData name="Cook, Fiona" userId="S::fiona.cook2@telford.gov.uk::d8c8d1be-17a2-4c11-a5fa-e55f5b2a0a4d" providerId="AD" clId="Web-{02908F7C-5D8A-7F04-2F8B-23F6BC7D877F}" dt="2026-03-27T13:08:47.648" v="0"/>
          <pc:sldLayoutMkLst>
            <pc:docMk/>
            <pc:sldMasterMk cId="3334391515" sldId="2147483672"/>
            <pc:sldLayoutMk cId="3042272628" sldId="2147483675"/>
          </pc:sldLayoutMkLst>
        </pc:sldLayoutChg>
        <pc:sldLayoutChg chg="add">
          <pc:chgData name="Cook, Fiona" userId="S::fiona.cook2@telford.gov.uk::d8c8d1be-17a2-4c11-a5fa-e55f5b2a0a4d" providerId="AD" clId="Web-{02908F7C-5D8A-7F04-2F8B-23F6BC7D877F}" dt="2026-03-27T13:08:47.648" v="0"/>
          <pc:sldLayoutMkLst>
            <pc:docMk/>
            <pc:sldMasterMk cId="3334391515" sldId="2147483672"/>
            <pc:sldLayoutMk cId="1727182015" sldId="2147483676"/>
          </pc:sldLayoutMkLst>
        </pc:sldLayoutChg>
        <pc:sldLayoutChg chg="add">
          <pc:chgData name="Cook, Fiona" userId="S::fiona.cook2@telford.gov.uk::d8c8d1be-17a2-4c11-a5fa-e55f5b2a0a4d" providerId="AD" clId="Web-{02908F7C-5D8A-7F04-2F8B-23F6BC7D877F}" dt="2026-03-27T13:08:47.648" v="0"/>
          <pc:sldLayoutMkLst>
            <pc:docMk/>
            <pc:sldMasterMk cId="3334391515" sldId="2147483672"/>
            <pc:sldLayoutMk cId="3350730411" sldId="2147483677"/>
          </pc:sldLayoutMkLst>
        </pc:sldLayoutChg>
        <pc:sldLayoutChg chg="add">
          <pc:chgData name="Cook, Fiona" userId="S::fiona.cook2@telford.gov.uk::d8c8d1be-17a2-4c11-a5fa-e55f5b2a0a4d" providerId="AD" clId="Web-{02908F7C-5D8A-7F04-2F8B-23F6BC7D877F}" dt="2026-03-27T13:08:47.648" v="0"/>
          <pc:sldLayoutMkLst>
            <pc:docMk/>
            <pc:sldMasterMk cId="3334391515" sldId="2147483672"/>
            <pc:sldLayoutMk cId="3567750488" sldId="2147483678"/>
          </pc:sldLayoutMkLst>
        </pc:sldLayoutChg>
        <pc:sldLayoutChg chg="add">
          <pc:chgData name="Cook, Fiona" userId="S::fiona.cook2@telford.gov.uk::d8c8d1be-17a2-4c11-a5fa-e55f5b2a0a4d" providerId="AD" clId="Web-{02908F7C-5D8A-7F04-2F8B-23F6BC7D877F}" dt="2026-03-27T13:08:47.648" v="0"/>
          <pc:sldLayoutMkLst>
            <pc:docMk/>
            <pc:sldMasterMk cId="3334391515" sldId="2147483672"/>
            <pc:sldLayoutMk cId="1054915825" sldId="2147483679"/>
          </pc:sldLayoutMkLst>
        </pc:sldLayoutChg>
        <pc:sldLayoutChg chg="add">
          <pc:chgData name="Cook, Fiona" userId="S::fiona.cook2@telford.gov.uk::d8c8d1be-17a2-4c11-a5fa-e55f5b2a0a4d" providerId="AD" clId="Web-{02908F7C-5D8A-7F04-2F8B-23F6BC7D877F}" dt="2026-03-27T13:08:47.648" v="0"/>
          <pc:sldLayoutMkLst>
            <pc:docMk/>
            <pc:sldMasterMk cId="3334391515" sldId="2147483672"/>
            <pc:sldLayoutMk cId="1431081591" sldId="2147483680"/>
          </pc:sldLayoutMkLst>
        </pc:sldLayoutChg>
        <pc:sldLayoutChg chg="add">
          <pc:chgData name="Cook, Fiona" userId="S::fiona.cook2@telford.gov.uk::d8c8d1be-17a2-4c11-a5fa-e55f5b2a0a4d" providerId="AD" clId="Web-{02908F7C-5D8A-7F04-2F8B-23F6BC7D877F}" dt="2026-03-27T13:08:47.648" v="0"/>
          <pc:sldLayoutMkLst>
            <pc:docMk/>
            <pc:sldMasterMk cId="3334391515" sldId="2147483672"/>
            <pc:sldLayoutMk cId="1241692188" sldId="2147483681"/>
          </pc:sldLayoutMkLst>
        </pc:sldLayoutChg>
        <pc:sldLayoutChg chg="add">
          <pc:chgData name="Cook, Fiona" userId="S::fiona.cook2@telford.gov.uk::d8c8d1be-17a2-4c11-a5fa-e55f5b2a0a4d" providerId="AD" clId="Web-{02908F7C-5D8A-7F04-2F8B-23F6BC7D877F}" dt="2026-03-27T13:08:47.648" v="0"/>
          <pc:sldLayoutMkLst>
            <pc:docMk/>
            <pc:sldMasterMk cId="3334391515" sldId="2147483672"/>
            <pc:sldLayoutMk cId="826439530" sldId="2147483682"/>
          </pc:sldLayoutMkLst>
        </pc:sldLayoutChg>
        <pc:sldLayoutChg chg="add">
          <pc:chgData name="Cook, Fiona" userId="S::fiona.cook2@telford.gov.uk::d8c8d1be-17a2-4c11-a5fa-e55f5b2a0a4d" providerId="AD" clId="Web-{02908F7C-5D8A-7F04-2F8B-23F6BC7D877F}" dt="2026-03-27T13:08:47.648" v="0"/>
          <pc:sldLayoutMkLst>
            <pc:docMk/>
            <pc:sldMasterMk cId="3334391515" sldId="2147483672"/>
            <pc:sldLayoutMk cId="696094657" sldId="214748368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523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484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272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182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7304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7504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915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08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692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4395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094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39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 shot of a diagram&#10;&#10;AI-generated content may be incorrect.">
            <a:extLst>
              <a:ext uri="{FF2B5EF4-FFF2-40B4-BE49-F238E27FC236}">
                <a16:creationId xmlns:a16="http://schemas.microsoft.com/office/drawing/2014/main" id="{E9FA96D5-A976-43EF-D7CF-142C40D994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954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869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CC0000"/>
      </a:accent1>
      <a:accent2>
        <a:srgbClr val="92D050"/>
      </a:accent2>
      <a:accent3>
        <a:srgbClr val="FFFF00"/>
      </a:accent3>
      <a:accent4>
        <a:srgbClr val="FF0000"/>
      </a:accent4>
      <a:accent5>
        <a:srgbClr val="92D050"/>
      </a:accent5>
      <a:accent6>
        <a:srgbClr val="FFFF00"/>
      </a:accent6>
      <a:hlink>
        <a:srgbClr val="467886"/>
      </a:hlink>
      <a:folHlink>
        <a:srgbClr val="86B3BF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7BBB0B59AF144E9D8A47DF2BFA3598" ma:contentTypeVersion="20" ma:contentTypeDescription="Create a new document." ma:contentTypeScope="" ma:versionID="2b9773622755d4e82d4d59fb52688350">
  <xsd:schema xmlns:xsd="http://www.w3.org/2001/XMLSchema" xmlns:xs="http://www.w3.org/2001/XMLSchema" xmlns:p="http://schemas.microsoft.com/office/2006/metadata/properties" xmlns:ns1="http://schemas.microsoft.com/sharepoint/v3" xmlns:ns2="2c2939b1-2ce3-48d9-8f8c-32a9337d84c6" xmlns:ns3="8c0c9f43-88e0-4dc8-9cdc-7ae63b8aae00" targetNamespace="http://schemas.microsoft.com/office/2006/metadata/properties" ma:root="true" ma:fieldsID="93d89c14a1ec0d9e199e490486d3be36" ns1:_="" ns2:_="" ns3:_="">
    <xsd:import namespace="http://schemas.microsoft.com/sharepoint/v3"/>
    <xsd:import namespace="2c2939b1-2ce3-48d9-8f8c-32a9337d84c6"/>
    <xsd:import namespace="8c0c9f43-88e0-4dc8-9cdc-7ae63b8aae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2939b1-2ce3-48d9-8f8c-32a9337d84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428078d-4db8-4d5e-8d14-b8ed8ea401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0c9f43-88e0-4dc8-9cdc-7ae63b8aae0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3e51df4-52c5-4de0-a050-6c54c8bb9764}" ma:internalName="TaxCatchAll" ma:showField="CatchAllData" ma:web="8c0c9f43-88e0-4dc8-9cdc-7ae63b8aae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2c2939b1-2ce3-48d9-8f8c-32a9337d84c6">
      <Terms xmlns="http://schemas.microsoft.com/office/infopath/2007/PartnerControls"/>
    </lcf76f155ced4ddcb4097134ff3c332f>
    <_ip_UnifiedCompliancePolicyProperties xmlns="http://schemas.microsoft.com/sharepoint/v3" xsi:nil="true"/>
    <TaxCatchAll xmlns="8c0c9f43-88e0-4dc8-9cdc-7ae63b8aae0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B27B42-3257-4DD8-9EB3-897AF4BEEA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c2939b1-2ce3-48d9-8f8c-32a9337d84c6"/>
    <ds:schemaRef ds:uri="8c0c9f43-88e0-4dc8-9cdc-7ae63b8aae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217A62D-C666-4F15-86F6-BB1FCE34285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2c2939b1-2ce3-48d9-8f8c-32a9337d84c6"/>
    <ds:schemaRef ds:uri="8c0c9f43-88e0-4dc8-9cdc-7ae63b8aae00"/>
  </ds:schemaRefs>
</ds:datastoreItem>
</file>

<file path=customXml/itemProps3.xml><?xml version="1.0" encoding="utf-8"?>
<ds:datastoreItem xmlns:ds="http://schemas.openxmlformats.org/officeDocument/2006/customXml" ds:itemID="{1FBC1326-7C72-4F87-8C7D-1CD37FA141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</cp:revision>
  <dcterms:created xsi:type="dcterms:W3CDTF">2026-03-27T13:08:40Z</dcterms:created>
  <dcterms:modified xsi:type="dcterms:W3CDTF">2026-03-27T13:08:54Z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0x010100837BBB0B59AF144E9D8A47DF2BFA3598</vt:lpwstr>
  </property>
  <property fmtid="{D5CDD505-2E9C-101B-9397-08002B2CF9AE}" pid="3" name="MediaServiceImageTags">
    <vt:lpwstr/>
  </property>
</Properties>
</file>