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23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B9D89E-AEBB-2892-2BB3-5BC015436D1F}" v="2" dt="2026-03-27T13:09:20.5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6AB9D89E-AEBB-2892-2BB3-5BC015436D1F}"/>
    <pc:docChg chg="addSld delSld">
      <pc:chgData name="Cook, Fiona" userId="S::fiona.cook2@telford.gov.uk::d8c8d1be-17a2-4c11-a5fa-e55f5b2a0a4d" providerId="AD" clId="Web-{6AB9D89E-AEBB-2892-2BB3-5BC015436D1F}" dt="2026-03-27T13:09:20.534" v="1"/>
      <pc:docMkLst>
        <pc:docMk/>
      </pc:docMkLst>
      <pc:sldChg chg="del">
        <pc:chgData name="Cook, Fiona" userId="S::fiona.cook2@telford.gov.uk::d8c8d1be-17a2-4c11-a5fa-e55f5b2a0a4d" providerId="AD" clId="Web-{6AB9D89E-AEBB-2892-2BB3-5BC015436D1F}" dt="2026-03-27T13:09:20.534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6AB9D89E-AEBB-2892-2BB3-5BC015436D1F}" dt="2026-03-27T13:09:17.894" v="0"/>
        <pc:sldMkLst>
          <pc:docMk/>
          <pc:sldMk cId="3994746436" sldId="32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diagram&#10;&#10;AI-generated content may be incorrect.">
            <a:extLst>
              <a:ext uri="{FF2B5EF4-FFF2-40B4-BE49-F238E27FC236}">
                <a16:creationId xmlns:a16="http://schemas.microsoft.com/office/drawing/2014/main" id="{72F55D21-9978-D348-FDBB-E5CC3FC6A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746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9CEAB7-41BF-4FD0-BBE6-F44DD6845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2C71F1-6BD9-473B-8D5F-FD9F9816F56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customXml/itemProps3.xml><?xml version="1.0" encoding="utf-8"?>
<ds:datastoreItem xmlns:ds="http://schemas.openxmlformats.org/officeDocument/2006/customXml" ds:itemID="{62A6165C-D2D1-4EEC-A929-2FBAE85D91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2026-03-27T13:09:09Z</dcterms:created>
  <dcterms:modified xsi:type="dcterms:W3CDTF">2026-03-27T13:09:21Z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