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283" r:id="rId6"/>
    <p:sldId id="284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E9CCA9-CB07-9B22-5FCD-EA09B901600E}" v="2" dt="2026-03-27T13:08:16.132"/>
    <p1510:client id="{B85347BA-33EB-2A61-0624-9578A7A87E59}" v="21" dt="2026-03-27T14:30:24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47E9CCA9-CB07-9B22-5FCD-EA09B901600E}"/>
    <pc:docChg chg="addSld addMainMaster">
      <pc:chgData name="" userId="" providerId="" clId="Web-{47E9CCA9-CB07-9B22-5FCD-EA09B901600E}" dt="2026-03-27T13:08:08.757" v="0"/>
      <pc:docMkLst>
        <pc:docMk/>
      </pc:docMkLst>
      <pc:sldChg chg="add">
        <pc:chgData name="" userId="" providerId="" clId="Web-{47E9CCA9-CB07-9B22-5FCD-EA09B901600E}" dt="2026-03-27T13:08:08.757" v="0"/>
        <pc:sldMkLst>
          <pc:docMk/>
          <pc:sldMk cId="2053734690" sldId="283"/>
        </pc:sldMkLst>
      </pc:sldChg>
      <pc:sldMasterChg chg="add addSldLayout">
        <pc:chgData name="" userId="" providerId="" clId="Web-{47E9CCA9-CB07-9B22-5FCD-EA09B901600E}" dt="2026-03-27T13:08:08.757" v="0"/>
        <pc:sldMasterMkLst>
          <pc:docMk/>
          <pc:sldMasterMk cId="3334391515" sldId="2147483672"/>
        </pc:sldMasterMkLst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676523897" sldId="2147483673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2971484572" sldId="2147483674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3042272628" sldId="2147483675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1727182015" sldId="2147483676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3350730411" sldId="2147483677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3567750488" sldId="2147483678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1054915825" sldId="2147483679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1431081591" sldId="2147483680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1241692188" sldId="2147483681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826439530" sldId="2147483682"/>
          </pc:sldLayoutMkLst>
        </pc:sldLayoutChg>
        <pc:sldLayoutChg chg="add">
          <pc:chgData name="" userId="" providerId="" clId="Web-{47E9CCA9-CB07-9B22-5FCD-EA09B901600E}" dt="2026-03-27T13:08:08.757" v="0"/>
          <pc:sldLayoutMkLst>
            <pc:docMk/>
            <pc:sldMasterMk cId="3334391515" sldId="2147483672"/>
            <pc:sldLayoutMk cId="696094657" sldId="2147483683"/>
          </pc:sldLayoutMkLst>
        </pc:sldLayoutChg>
      </pc:sldMasterChg>
    </pc:docChg>
  </pc:docChgLst>
  <pc:docChgLst>
    <pc:chgData name="Cook, Fiona" userId="S::fiona.cook2@telford.gov.uk::d8c8d1be-17a2-4c11-a5fa-e55f5b2a0a4d" providerId="AD" clId="Web-{47E9CCA9-CB07-9B22-5FCD-EA09B901600E}"/>
    <pc:docChg chg="delSld">
      <pc:chgData name="Cook, Fiona" userId="S::fiona.cook2@telford.gov.uk::d8c8d1be-17a2-4c11-a5fa-e55f5b2a0a4d" providerId="AD" clId="Web-{47E9CCA9-CB07-9B22-5FCD-EA09B901600E}" dt="2026-03-27T13:08:16.132" v="0"/>
      <pc:docMkLst>
        <pc:docMk/>
      </pc:docMkLst>
      <pc:sldChg chg="del">
        <pc:chgData name="Cook, Fiona" userId="S::fiona.cook2@telford.gov.uk::d8c8d1be-17a2-4c11-a5fa-e55f5b2a0a4d" providerId="AD" clId="Web-{47E9CCA9-CB07-9B22-5FCD-EA09B901600E}" dt="2026-03-27T13:08:16.132" v="0"/>
        <pc:sldMkLst>
          <pc:docMk/>
          <pc:sldMk cId="109857222" sldId="256"/>
        </pc:sldMkLst>
      </pc:sldChg>
    </pc:docChg>
  </pc:docChgLst>
  <pc:docChgLst>
    <pc:chgData name="Cook, Fiona" userId="S::fiona.cook2@telford.gov.uk::d8c8d1be-17a2-4c11-a5fa-e55f5b2a0a4d" providerId="AD" clId="Web-{B85347BA-33EB-2A61-0624-9578A7A87E59}"/>
    <pc:docChg chg="addSld modSld">
      <pc:chgData name="Cook, Fiona" userId="S::fiona.cook2@telford.gov.uk::d8c8d1be-17a2-4c11-a5fa-e55f5b2a0a4d" providerId="AD" clId="Web-{B85347BA-33EB-2A61-0624-9578A7A87E59}" dt="2026-03-27T14:30:24.016" v="20" actId="20577"/>
      <pc:docMkLst>
        <pc:docMk/>
      </pc:docMkLst>
      <pc:sldChg chg="modSp new">
        <pc:chgData name="Cook, Fiona" userId="S::fiona.cook2@telford.gov.uk::d8c8d1be-17a2-4c11-a5fa-e55f5b2a0a4d" providerId="AD" clId="Web-{B85347BA-33EB-2A61-0624-9578A7A87E59}" dt="2026-03-27T14:30:24.016" v="20" actId="20577"/>
        <pc:sldMkLst>
          <pc:docMk/>
          <pc:sldMk cId="3749626221" sldId="284"/>
        </pc:sldMkLst>
        <pc:spChg chg="mod">
          <ac:chgData name="Cook, Fiona" userId="S::fiona.cook2@telford.gov.uk::d8c8d1be-17a2-4c11-a5fa-e55f5b2a0a4d" providerId="AD" clId="Web-{B85347BA-33EB-2A61-0624-9578A7A87E59}" dt="2026-03-27T14:30:13.687" v="19" actId="20577"/>
          <ac:spMkLst>
            <pc:docMk/>
            <pc:sldMk cId="3749626221" sldId="284"/>
            <ac:spMk id="2" creationId="{230DA27A-A689-B6FE-9E26-24C83B83E89E}"/>
          </ac:spMkLst>
        </pc:spChg>
        <pc:spChg chg="mod">
          <ac:chgData name="Cook, Fiona" userId="S::fiona.cook2@telford.gov.uk::d8c8d1be-17a2-4c11-a5fa-e55f5b2a0a4d" providerId="AD" clId="Web-{B85347BA-33EB-2A61-0624-9578A7A87E59}" dt="2026-03-27T14:30:24.016" v="20" actId="20577"/>
          <ac:spMkLst>
            <pc:docMk/>
            <pc:sldMk cId="3749626221" sldId="284"/>
            <ac:spMk id="3" creationId="{1312D905-A6A2-77CF-4602-6F5180B1684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523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484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272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182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7304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750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915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08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692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4395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09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B0143D-DD64-4BF4-A254-1218CA4ABB47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1D3CD9-0927-43D8-8825-E10F5B26A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39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QlOg8Mr3HA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ocument with text and images&#10;&#10;AI-generated content may be incorrect.">
            <a:extLst>
              <a:ext uri="{FF2B5EF4-FFF2-40B4-BE49-F238E27FC236}">
                <a16:creationId xmlns:a16="http://schemas.microsoft.com/office/drawing/2014/main" id="{8E73F3AF-9C33-F812-F4B9-93F28FA07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9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73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DA27A-A689-B6FE-9E26-24C83B83E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614" y="452712"/>
            <a:ext cx="10515600" cy="1062804"/>
          </a:xfrm>
        </p:spPr>
        <p:txBody>
          <a:bodyPr/>
          <a:lstStyle/>
          <a:p>
            <a:r>
              <a:rPr lang="en-GB" sz="1500" b="1">
                <a:solidFill>
                  <a:srgbClr val="0F0F0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</a:rPr>
              <a:t>Watch the Predatory Marriage Seminar by Daphne Franks Justice for Joan hosted by Telford and Wrekin Safeguarding </a:t>
            </a:r>
            <a:r>
              <a:rPr lang="en-GB" sz="1500" b="1" dirty="0">
                <a:solidFill>
                  <a:srgbClr val="0F0F0F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</a:rPr>
              <a:t>Partnership </a:t>
            </a:r>
            <a:endParaRPr lang="en-US" dirty="0"/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2D905-A6A2-77CF-4602-6F5180B16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+mn-lt"/>
                <a:cs typeface="+mn-lt"/>
                <a:hlinkClick r:id="rId2"/>
              </a:rPr>
              <a:t>Predatory Marriage Seminar by Daphne Franks Justice for Joan hosted by Telford and Wrekin Safegu - YouTube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6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CC0000"/>
      </a:accent1>
      <a:accent2>
        <a:srgbClr val="92D050"/>
      </a:accent2>
      <a:accent3>
        <a:srgbClr val="FFFF00"/>
      </a:accent3>
      <a:accent4>
        <a:srgbClr val="FF0000"/>
      </a:accent4>
      <a:accent5>
        <a:srgbClr val="92D050"/>
      </a:accent5>
      <a:accent6>
        <a:srgbClr val="FFFF00"/>
      </a:accent6>
      <a:hlink>
        <a:srgbClr val="467886"/>
      </a:hlink>
      <a:folHlink>
        <a:srgbClr val="86B3BF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BBB0B59AF144E9D8A47DF2BFA3598" ma:contentTypeVersion="20" ma:contentTypeDescription="Create a new document." ma:contentTypeScope="" ma:versionID="2b9773622755d4e82d4d59fb52688350">
  <xsd:schema xmlns:xsd="http://www.w3.org/2001/XMLSchema" xmlns:xs="http://www.w3.org/2001/XMLSchema" xmlns:p="http://schemas.microsoft.com/office/2006/metadata/properties" xmlns:ns1="http://schemas.microsoft.com/sharepoint/v3" xmlns:ns2="2c2939b1-2ce3-48d9-8f8c-32a9337d84c6" xmlns:ns3="8c0c9f43-88e0-4dc8-9cdc-7ae63b8aae00" targetNamespace="http://schemas.microsoft.com/office/2006/metadata/properties" ma:root="true" ma:fieldsID="93d89c14a1ec0d9e199e490486d3be36" ns1:_="" ns2:_="" ns3:_="">
    <xsd:import namespace="http://schemas.microsoft.com/sharepoint/v3"/>
    <xsd:import namespace="2c2939b1-2ce3-48d9-8f8c-32a9337d84c6"/>
    <xsd:import namespace="8c0c9f43-88e0-4dc8-9cdc-7ae63b8aa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939b1-2ce3-48d9-8f8c-32a9337d8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28078d-4db8-4d5e-8d14-b8ed8ea40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c9f43-88e0-4dc8-9cdc-7ae63b8aa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e51df4-52c5-4de0-a050-6c54c8bb9764}" ma:internalName="TaxCatchAll" ma:showField="CatchAllData" ma:web="8c0c9f43-88e0-4dc8-9cdc-7ae63b8aa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c2939b1-2ce3-48d9-8f8c-32a9337d84c6">
      <Terms xmlns="http://schemas.microsoft.com/office/infopath/2007/PartnerControls"/>
    </lcf76f155ced4ddcb4097134ff3c332f>
    <_ip_UnifiedCompliancePolicyProperties xmlns="http://schemas.microsoft.com/sharepoint/v3" xsi:nil="true"/>
    <TaxCatchAll xmlns="8c0c9f43-88e0-4dc8-9cdc-7ae63b8aae00" xsi:nil="true"/>
  </documentManagement>
</p:properties>
</file>

<file path=customXml/itemProps1.xml><?xml version="1.0" encoding="utf-8"?>
<ds:datastoreItem xmlns:ds="http://schemas.openxmlformats.org/officeDocument/2006/customXml" ds:itemID="{CE7758F9-2469-4B11-9BE5-4148DB63B4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3CEDDF-5E37-40A5-B802-47599DF78C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2939b1-2ce3-48d9-8f8c-32a9337d84c6"/>
    <ds:schemaRef ds:uri="8c0c9f43-88e0-4dc8-9cdc-7ae63b8aa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E89DDC-8825-473B-984E-6C65533FF2E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c2939b1-2ce3-48d9-8f8c-32a9337d84c6"/>
    <ds:schemaRef ds:uri="8c0c9f43-88e0-4dc8-9cdc-7ae63b8aae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Office Theme</vt:lpstr>
      <vt:lpstr>PowerPoint Presentation</vt:lpstr>
      <vt:lpstr>Watch the Predatory Marriage Seminar by Daphne Franks Justice for Joan hosted by Telford and Wrekin Safeguarding Partnership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11</cp:revision>
  <dcterms:created xsi:type="dcterms:W3CDTF">2026-03-27T13:08:01Z</dcterms:created>
  <dcterms:modified xsi:type="dcterms:W3CDTF">2026-03-27T14:30:31Z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0x010100837BBB0B59AF144E9D8A47DF2BFA3598</vt:lpwstr>
  </property>
  <property fmtid="{D5CDD505-2E9C-101B-9397-08002B2CF9AE}" pid="3" name="MediaServiceImageTags">
    <vt:lpwstr/>
  </property>
</Properties>
</file>