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4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2842A-0504-B49C-68F2-2D8633FE5F7B}" v="2" dt="2026-03-27T13:12:00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B882842A-0504-B49C-68F2-2D8633FE5F7B}"/>
    <pc:docChg chg="addSld delSld">
      <pc:chgData name="Cook, Fiona" userId="S::fiona.cook2@telford.gov.uk::d8c8d1be-17a2-4c11-a5fa-e55f5b2a0a4d" providerId="AD" clId="Web-{B882842A-0504-B49C-68F2-2D8633FE5F7B}" dt="2026-03-27T13:12:00.537" v="1"/>
      <pc:docMkLst>
        <pc:docMk/>
      </pc:docMkLst>
      <pc:sldChg chg="del">
        <pc:chgData name="Cook, Fiona" userId="S::fiona.cook2@telford.gov.uk::d8c8d1be-17a2-4c11-a5fa-e55f5b2a0a4d" providerId="AD" clId="Web-{B882842A-0504-B49C-68F2-2D8633FE5F7B}" dt="2026-03-27T13:12:00.537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B882842A-0504-B49C-68F2-2D8633FE5F7B}" dt="2026-03-27T13:11:57.193" v="0"/>
        <pc:sldMkLst>
          <pc:docMk/>
          <pc:sldMk cId="4004605706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white and blue poster&#10;&#10;AI-generated content may be incorrect.">
            <a:extLst>
              <a:ext uri="{FF2B5EF4-FFF2-40B4-BE49-F238E27FC236}">
                <a16:creationId xmlns:a16="http://schemas.microsoft.com/office/drawing/2014/main" id="{EDC07FA2-041F-2B5D-F560-D96BBD4B1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48" y="0"/>
            <a:ext cx="11851137" cy="683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605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Props1.xml><?xml version="1.0" encoding="utf-8"?>
<ds:datastoreItem xmlns:ds="http://schemas.openxmlformats.org/officeDocument/2006/customXml" ds:itemID="{A5F20204-2B52-4833-8044-FCBA0A369F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B7C01A-C7FD-4D38-BBF3-EE5FC6552F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45B1ED-4B10-42D8-9745-A30A01F916D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2026-03-27T13:11:34Z</dcterms:created>
  <dcterms:modified xsi:type="dcterms:W3CDTF">2026-03-27T13:12:07Z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