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8B1E7-24DD-0AD1-CDC0-FBA32AB5E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4FE6A-44A5-09D9-5AAB-9F985A5D1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F3FF5-D75E-1734-9094-0F1436762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5F8A2-F0D8-0FAC-73CF-58EC54C1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23372-26A0-CB6A-0FE1-A4C29D3AA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93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1ADD-4C63-B341-641A-89D565A56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6A3EB-0319-37EA-871C-4CFEAF18A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941746-EFF7-74B2-AA10-2CE97EB94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5B1E3-262B-152F-E651-88F4501C6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61B33-A1AF-CD1F-5A40-EB2D8057E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44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70A05C-E0A9-1E36-685C-9021294F74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1CAEA-A28E-807D-7FC7-A2ED673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2FF7-AC23-6AC2-32E1-2182FF509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3B46F-CFB3-C4D8-CBEC-50D2A4DB7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FA7B5-FC97-78DB-2AB7-69F76E3A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2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6642-3129-04EF-948F-548917610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B802B-2DB1-6252-E78E-0E61F33C0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09F8B-7497-B36D-1B98-69352497A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30F9E-3234-4C2F-8BD5-8D061D24A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17CD0-1DD2-B559-DAE2-9F65A7C71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49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9F57-8881-1BAC-292B-C383FE04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D1336-0B3E-5C9A-F166-32158DC49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A455DC-F564-6955-8957-20575875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F7041-9CAF-5B44-8234-BD1BC96F9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9E284-3E48-A92A-1C43-0CF5DDEE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01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D173E-9B9E-EBD7-D1D7-EB5F881C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06D1F-2D22-E842-6BE0-A47233FB6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3EB357-C1F1-286A-1C6D-249EFD98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A5014D-A7B5-7705-F19B-0C37BD574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24B8B8-ACE2-36C5-C0CD-8593825B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533391-6F60-8B31-37CF-A6B43C261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73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FCE7C-52A7-7F6E-848E-B4AA1BFB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EB28A3-9ED7-68BE-8830-238E84FAD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04A083-A8DA-10A1-8D62-45BC91CC8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E9B834-88A6-37AD-0E9F-AA44130A4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E9026A-B7AD-C875-B1CC-ACE084C505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BA1583-16AA-C485-8511-105EED318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80B013-5E09-29D2-5785-5AB2A5ADB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AF36F1-3F73-A604-E2A0-3AA326353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3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7543-C3D0-4953-5264-5C29D0E2B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771D3A-7ABE-2474-5437-0E90B381A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495A10-8C46-9EB3-1B8D-AE2D0316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BF51BE-2C30-D0F2-1048-4A252904E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8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72F49-1EA7-03C9-9999-0A34C9471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36AD9-5AF5-F446-8403-71EBE3C0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EA7719-C490-D1F1-2CB7-628DD4C2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954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DAA1D-78E8-A638-614B-16EBD27A1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17D1E-0F08-862B-B9E8-C2FA0D11A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06423-46A2-192E-E17D-EC97C66CD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CE731-D213-0329-A0D2-9E6929E7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83470F-2970-8EA5-2581-4BB894B6F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58F78-984E-BC6C-3CE2-A05877AD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99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A58F1-F93C-8FB2-37D5-7BE5A7C9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821371-328C-03C8-7444-0AE90FC4A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42FF3-C7E5-6727-6242-198287F0A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AD0939-0BDE-5F06-6FCB-ADDF57DEC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A6D87-0F34-B004-FC54-1D08CA92F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F216F-1546-A658-592B-5EFFE9397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4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EB8845-5FF4-3B6C-A470-8F6B69FFD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4D5AE-618B-5BA3-F789-92C37922D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6E6C4-203A-F767-45C6-47A3DB5947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7E6E42-F2D7-4595-BD62-4577D875E603}" type="datetimeFigureOut">
              <a:rPr lang="en-GB" smtClean="0"/>
              <a:t>21/04/2026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79217-E266-6850-53BE-4D5324EC4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792A1-69E8-AB8E-138C-BD9CE1199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B10D7B-7045-408A-AC06-3433CC2A3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9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news.comms.telford.gov.uk/3673117E081690385E43FCC291FC3BA08890DC03245EF54A953DA57514BB4F67/185CDF74A5BF9F0998408C25021A0BE4/LE35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C2DD00-B723-F388-B69E-F8A0A170C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E850A-B3C1-8F93-D971-58AF16BB0F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577" y="368716"/>
            <a:ext cx="5704114" cy="621619"/>
          </a:xfrm>
        </p:spPr>
        <p:txBody>
          <a:bodyPr>
            <a:normAutofit fontScale="90000"/>
          </a:bodyPr>
          <a:lstStyle/>
          <a:p>
            <a:r>
              <a:rPr lang="en-GB" dirty="0"/>
              <a:t>February 2027 </a:t>
            </a:r>
          </a:p>
        </p:txBody>
      </p:sp>
      <p:pic>
        <p:nvPicPr>
          <p:cNvPr id="4" name="Picture 2" descr="Telford and Wrekin Safeguarding Partnership logo">
            <a:extLst>
              <a:ext uri="{FF2B5EF4-FFF2-40B4-BE49-F238E27FC236}">
                <a16:creationId xmlns:a16="http://schemas.microsoft.com/office/drawing/2014/main" id="{6EB4E298-4DB1-03E4-5183-6B249FD386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01" y="0"/>
            <a:ext cx="1975156" cy="1359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CC logo">
            <a:extLst>
              <a:ext uri="{FF2B5EF4-FFF2-40B4-BE49-F238E27FC236}">
                <a16:creationId xmlns:a16="http://schemas.microsoft.com/office/drawing/2014/main" id="{E42BD7DD-24B4-5BA8-008C-2A51CAC96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428" y="205317"/>
            <a:ext cx="1332889" cy="626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West Mercia Police | Worcester">
            <a:extLst>
              <a:ext uri="{FF2B5EF4-FFF2-40B4-BE49-F238E27FC236}">
                <a16:creationId xmlns:a16="http://schemas.microsoft.com/office/drawing/2014/main" id="{3DEF9389-D6FD-CFD3-70F1-6FA746F763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866" y="126773"/>
            <a:ext cx="832227" cy="832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Telford and Wrekin Council - Extraordinary Bodies">
            <a:extLst>
              <a:ext uri="{FF2B5EF4-FFF2-40B4-BE49-F238E27FC236}">
                <a16:creationId xmlns:a16="http://schemas.microsoft.com/office/drawing/2014/main" id="{89F3AD6D-CB84-047D-69FA-286604C2EA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054" y="251430"/>
            <a:ext cx="1234645" cy="69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BB88862-D156-0D64-B373-D3D91D54F154}"/>
              </a:ext>
            </a:extLst>
          </p:cNvPr>
          <p:cNvGraphicFramePr>
            <a:graphicFrameLocks noGrp="1"/>
          </p:cNvGraphicFramePr>
          <p:nvPr/>
        </p:nvGraphicFramePr>
        <p:xfrm>
          <a:off x="267302" y="1154951"/>
          <a:ext cx="11657396" cy="510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160">
                  <a:extLst>
                    <a:ext uri="{9D8B030D-6E8A-4147-A177-3AD203B41FA5}">
                      <a16:colId xmlns:a16="http://schemas.microsoft.com/office/drawing/2014/main" val="930487155"/>
                    </a:ext>
                  </a:extLst>
                </a:gridCol>
                <a:gridCol w="1020160">
                  <a:extLst>
                    <a:ext uri="{9D8B030D-6E8A-4147-A177-3AD203B41FA5}">
                      <a16:colId xmlns:a16="http://schemas.microsoft.com/office/drawing/2014/main" val="2149581789"/>
                    </a:ext>
                  </a:extLst>
                </a:gridCol>
                <a:gridCol w="6071330">
                  <a:extLst>
                    <a:ext uri="{9D8B030D-6E8A-4147-A177-3AD203B41FA5}">
                      <a16:colId xmlns:a16="http://schemas.microsoft.com/office/drawing/2014/main" val="3745214744"/>
                    </a:ext>
                  </a:extLst>
                </a:gridCol>
                <a:gridCol w="3545746">
                  <a:extLst>
                    <a:ext uri="{9D8B030D-6E8A-4147-A177-3AD203B41FA5}">
                      <a16:colId xmlns:a16="http://schemas.microsoft.com/office/drawing/2014/main" val="3180089207"/>
                    </a:ext>
                  </a:extLst>
                </a:gridCol>
              </a:tblGrid>
              <a:tr h="699245"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Course Title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Booking link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892183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r>
                        <a:rPr lang="en-GB" dirty="0"/>
                        <a:t>10/2/27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6pm-8pm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TWSP Brook Traffic Light Tool Part one (Part one and two must be booked)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u="sng" kern="1200" dirty="0">
                          <a:solidFill>
                            <a:schemeClr val="tx1"/>
                          </a:solidFill>
                          <a:effectLst/>
                          <a:hlinkClick r:id="rId6" tooltip="https://news.comms.telford.gov.uk/3673117E081690385E43FCC291FC3BA08890DC03245EF54A953DA57514BB4F67/185CDF74A5BF9F0998408C25021A0BE4/LE35"/>
                        </a:rPr>
                        <a:t>TWSP - Brook Traffic Light Tool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0416643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r>
                        <a:rPr lang="en-GB" dirty="0"/>
                        <a:t>24/2/27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6pm-8pm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TWSP Brook Traffic Light Tool Part two (Part one and two must be booked) 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0" u="sng" kern="1200" dirty="0">
                          <a:solidFill>
                            <a:schemeClr val="tx1"/>
                          </a:solidFill>
                          <a:effectLst/>
                          <a:hlinkClick r:id="rId6" tooltip="https://news.comms.telford.gov.uk/3673117E081690385E43FCC291FC3BA08890DC03245EF54A953DA57514BB4F67/185CDF74A5BF9F0998408C25021A0BE4/LE35"/>
                        </a:rPr>
                        <a:t>TWSP - Brook Traffic Light Tool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266214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624452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204924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5005992"/>
                  </a:ext>
                </a:extLst>
              </a:tr>
              <a:tr h="69924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85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8757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56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</vt:lpstr>
      <vt:lpstr>Office Theme</vt:lpstr>
      <vt:lpstr>February 2027 </vt:lpstr>
    </vt:vector>
  </TitlesOfParts>
  <Company>Telford and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Cook, Fiona</dc:creator>
  <cp:lastModifiedBy>Cook, Fiona</cp:lastModifiedBy>
  <cp:revision>15</cp:revision>
  <dcterms:created xsi:type="dcterms:W3CDTF">2026-04-21T15:09:02Z</dcterms:created>
  <dcterms:modified xsi:type="dcterms:W3CDTF">2026-04-22T09:34:26Z</dcterms:modified>
</cp:coreProperties>
</file>