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80" r:id="rId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D18C4A-FC52-19DE-735A-47EE72AC361D}" v="2" dt="2026-03-27T13:05:50.7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k, Fiona" userId="S::fiona.cook2@telford.gov.uk::d8c8d1be-17a2-4c11-a5fa-e55f5b2a0a4d" providerId="AD" clId="Web-{E9D18C4A-FC52-19DE-735A-47EE72AC361D}"/>
    <pc:docChg chg="addSld delSld">
      <pc:chgData name="Cook, Fiona" userId="S::fiona.cook2@telford.gov.uk::d8c8d1be-17a2-4c11-a5fa-e55f5b2a0a4d" providerId="AD" clId="Web-{E9D18C4A-FC52-19DE-735A-47EE72AC361D}" dt="2026-03-27T13:05:50.733" v="1"/>
      <pc:docMkLst>
        <pc:docMk/>
      </pc:docMkLst>
      <pc:sldChg chg="del">
        <pc:chgData name="Cook, Fiona" userId="S::fiona.cook2@telford.gov.uk::d8c8d1be-17a2-4c11-a5fa-e55f5b2a0a4d" providerId="AD" clId="Web-{E9D18C4A-FC52-19DE-735A-47EE72AC361D}" dt="2026-03-27T13:05:50.733" v="1"/>
        <pc:sldMkLst>
          <pc:docMk/>
          <pc:sldMk cId="109857222" sldId="256"/>
        </pc:sldMkLst>
      </pc:sldChg>
      <pc:sldChg chg="add">
        <pc:chgData name="Cook, Fiona" userId="S::fiona.cook2@telford.gov.uk::d8c8d1be-17a2-4c11-a5fa-e55f5b2a0a4d" providerId="AD" clId="Web-{E9D18C4A-FC52-19DE-735A-47EE72AC361D}" dt="2026-03-27T13:05:48.545" v="0"/>
        <pc:sldMkLst>
          <pc:docMk/>
          <pc:sldMk cId="2209509594" sldId="28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screenshot of a document&#10;&#10;AI-generated content may be incorrect.">
            <a:extLst>
              <a:ext uri="{FF2B5EF4-FFF2-40B4-BE49-F238E27FC236}">
                <a16:creationId xmlns:a16="http://schemas.microsoft.com/office/drawing/2014/main" id="{17CB4EB8-9C14-FF38-14EA-AB64E67665A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46" t="1746" r="1248"/>
          <a:stretch>
            <a:fillRect/>
          </a:stretch>
        </p:blipFill>
        <p:spPr>
          <a:xfrm>
            <a:off x="326572" y="119742"/>
            <a:ext cx="11310258" cy="6738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509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7BBB0B59AF144E9D8A47DF2BFA3598" ma:contentTypeVersion="20" ma:contentTypeDescription="Create a new document." ma:contentTypeScope="" ma:versionID="2b9773622755d4e82d4d59fb52688350">
  <xsd:schema xmlns:xsd="http://www.w3.org/2001/XMLSchema" xmlns:xs="http://www.w3.org/2001/XMLSchema" xmlns:p="http://schemas.microsoft.com/office/2006/metadata/properties" xmlns:ns1="http://schemas.microsoft.com/sharepoint/v3" xmlns:ns2="2c2939b1-2ce3-48d9-8f8c-32a9337d84c6" xmlns:ns3="8c0c9f43-88e0-4dc8-9cdc-7ae63b8aae00" targetNamespace="http://schemas.microsoft.com/office/2006/metadata/properties" ma:root="true" ma:fieldsID="93d89c14a1ec0d9e199e490486d3be36" ns1:_="" ns2:_="" ns3:_="">
    <xsd:import namespace="http://schemas.microsoft.com/sharepoint/v3"/>
    <xsd:import namespace="2c2939b1-2ce3-48d9-8f8c-32a9337d84c6"/>
    <xsd:import namespace="8c0c9f43-88e0-4dc8-9cdc-7ae63b8aae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2939b1-2ce3-48d9-8f8c-32a9337d84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428078d-4db8-4d5e-8d14-b8ed8ea401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0c9f43-88e0-4dc8-9cdc-7ae63b8aae0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3e51df4-52c5-4de0-a050-6c54c8bb9764}" ma:internalName="TaxCatchAll" ma:showField="CatchAllData" ma:web="8c0c9f43-88e0-4dc8-9cdc-7ae63b8aae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2c2939b1-2ce3-48d9-8f8c-32a9337d84c6">
      <Terms xmlns="http://schemas.microsoft.com/office/infopath/2007/PartnerControls"/>
    </lcf76f155ced4ddcb4097134ff3c332f>
    <_ip_UnifiedCompliancePolicyProperties xmlns="http://schemas.microsoft.com/sharepoint/v3" xsi:nil="true"/>
    <TaxCatchAll xmlns="8c0c9f43-88e0-4dc8-9cdc-7ae63b8aae0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47D486-8DE6-4C0F-A736-AFE952BDE0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c2939b1-2ce3-48d9-8f8c-32a9337d84c6"/>
    <ds:schemaRef ds:uri="8c0c9f43-88e0-4dc8-9cdc-7ae63b8aae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D3E12B8-3EC4-47E7-8ACE-140E687C739F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2c2939b1-2ce3-48d9-8f8c-32a9337d84c6"/>
    <ds:schemaRef ds:uri="8c0c9f43-88e0-4dc8-9cdc-7ae63b8aae00"/>
  </ds:schemaRefs>
</ds:datastoreItem>
</file>

<file path=customXml/itemProps3.xml><?xml version="1.0" encoding="utf-8"?>
<ds:datastoreItem xmlns:ds="http://schemas.openxmlformats.org/officeDocument/2006/customXml" ds:itemID="{6EE7FA40-7DAF-4B3F-AB6A-591F4695EDC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</cp:revision>
  <dcterms:created xsi:type="dcterms:W3CDTF">2026-03-27T13:05:34Z</dcterms:created>
  <dcterms:modified xsi:type="dcterms:W3CDTF">2026-03-27T13:05:59Z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0x010100837BBB0B59AF144E9D8A47DF2BFA3598</vt:lpwstr>
  </property>
  <property fmtid="{D5CDD505-2E9C-101B-9397-08002B2CF9AE}" pid="3" name="MediaServiceImageTags">
    <vt:lpwstr/>
  </property>
</Properties>
</file>