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E204D-55D4-D492-85DF-CA898F162590}" v="7" dt="2026-03-02T13:09:57.784"/>
    <p1510:client id="{4C9BCDA1-824D-C0F6-6E23-211BD0ABE3C4}" v="107" dt="2026-03-02T13:06:22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Fiona" userId="S::fiona.cook2@telford.gov.uk::d8c8d1be-17a2-4c11-a5fa-e55f5b2a0a4d" providerId="AD" clId="Web-{4C9BCDA1-824D-C0F6-6E23-211BD0ABE3C4}"/>
    <pc:docChg chg="addSld delSld modSld">
      <pc:chgData name="Cook, Fiona" userId="S::fiona.cook2@telford.gov.uk::d8c8d1be-17a2-4c11-a5fa-e55f5b2a0a4d" providerId="AD" clId="Web-{4C9BCDA1-824D-C0F6-6E23-211BD0ABE3C4}" dt="2026-03-02T13:06:49.967" v="129"/>
      <pc:docMkLst>
        <pc:docMk/>
      </pc:docMkLst>
      <pc:sldChg chg="addSp delSp modSp mod setBg modNotes">
        <pc:chgData name="Cook, Fiona" userId="S::fiona.cook2@telford.gov.uk::d8c8d1be-17a2-4c11-a5fa-e55f5b2a0a4d" providerId="AD" clId="Web-{4C9BCDA1-824D-C0F6-6E23-211BD0ABE3C4}" dt="2026-03-02T13:02:53.052" v="96"/>
        <pc:sldMkLst>
          <pc:docMk/>
          <pc:sldMk cId="109857222" sldId="256"/>
        </pc:sldMkLst>
        <pc:spChg chg="mod ord">
          <ac:chgData name="Cook, Fiona" userId="S::fiona.cook2@telford.gov.uk::d8c8d1be-17a2-4c11-a5fa-e55f5b2a0a4d" providerId="AD" clId="Web-{4C9BCDA1-824D-C0F6-6E23-211BD0ABE3C4}" dt="2026-03-02T13:01:57.283" v="76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ook, Fiona" userId="S::fiona.cook2@telford.gov.uk::d8c8d1be-17a2-4c11-a5fa-e55f5b2a0a4d" providerId="AD" clId="Web-{4C9BCDA1-824D-C0F6-6E23-211BD0ABE3C4}" dt="2026-03-02T12:57:48.789" v="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Cook, Fiona" userId="S::fiona.cook2@telford.gov.uk::d8c8d1be-17a2-4c11-a5fa-e55f5b2a0a4d" providerId="AD" clId="Web-{4C9BCDA1-824D-C0F6-6E23-211BD0ABE3C4}" dt="2026-03-02T12:58:29.508" v="11"/>
          <ac:spMkLst>
            <pc:docMk/>
            <pc:sldMk cId="109857222" sldId="256"/>
            <ac:spMk id="9" creationId="{B4916930-E76E-4100-9DCF-4981566A372A}"/>
          </ac:spMkLst>
        </pc:spChg>
        <pc:spChg chg="add">
          <ac:chgData name="Cook, Fiona" userId="S::fiona.cook2@telford.gov.uk::d8c8d1be-17a2-4c11-a5fa-e55f5b2a0a4d" providerId="AD" clId="Web-{4C9BCDA1-824D-C0F6-6E23-211BD0ABE3C4}" dt="2026-03-02T12:58:29.524" v="12"/>
          <ac:spMkLst>
            <pc:docMk/>
            <pc:sldMk cId="109857222" sldId="256"/>
            <ac:spMk id="11" creationId="{178FB36B-5BFE-42CA-BC60-1115E0D95EEC}"/>
          </ac:spMkLst>
        </pc:spChg>
        <pc:spChg chg="add">
          <ac:chgData name="Cook, Fiona" userId="S::fiona.cook2@telford.gov.uk::d8c8d1be-17a2-4c11-a5fa-e55f5b2a0a4d" providerId="AD" clId="Web-{4C9BCDA1-824D-C0F6-6E23-211BD0ABE3C4}" dt="2026-03-02T12:58:29.524" v="12"/>
          <ac:spMkLst>
            <pc:docMk/>
            <pc:sldMk cId="109857222" sldId="256"/>
            <ac:spMk id="12" creationId="{ECC07320-C2CA-4E29-8481-9D9E143C7788}"/>
          </ac:spMkLst>
        </pc:spChg>
        <pc:picChg chg="add mod">
          <ac:chgData name="Cook, Fiona" userId="S::fiona.cook2@telford.gov.uk::d8c8d1be-17a2-4c11-a5fa-e55f5b2a0a4d" providerId="AD" clId="Web-{4C9BCDA1-824D-C0F6-6E23-211BD0ABE3C4}" dt="2026-03-02T12:58:29.524" v="12"/>
          <ac:picMkLst>
            <pc:docMk/>
            <pc:sldMk cId="109857222" sldId="256"/>
            <ac:picMk id="4" creationId="{3BC6FF98-2F59-3E10-98CC-15ADD242D2A1}"/>
          </ac:picMkLst>
        </pc:picChg>
        <pc:picChg chg="add mod modCrop">
          <ac:chgData name="Cook, Fiona" userId="S::fiona.cook2@telford.gov.uk::d8c8d1be-17a2-4c11-a5fa-e55f5b2a0a4d" providerId="AD" clId="Web-{4C9BCDA1-824D-C0F6-6E23-211BD0ABE3C4}" dt="2026-03-02T13:02:25.238" v="82"/>
          <ac:picMkLst>
            <pc:docMk/>
            <pc:sldMk cId="109857222" sldId="256"/>
            <ac:picMk id="5" creationId="{404E496F-B9FF-737B-E066-53CA73365EE0}"/>
          </ac:picMkLst>
        </pc:picChg>
      </pc:sldChg>
      <pc:sldChg chg="addSp delSp modSp new modNotes">
        <pc:chgData name="Cook, Fiona" userId="S::fiona.cook2@telford.gov.uk::d8c8d1be-17a2-4c11-a5fa-e55f5b2a0a4d" providerId="AD" clId="Web-{4C9BCDA1-824D-C0F6-6E23-211BD0ABE3C4}" dt="2026-03-02T13:06:49.967" v="129"/>
        <pc:sldMkLst>
          <pc:docMk/>
          <pc:sldMk cId="715157281" sldId="257"/>
        </pc:sldMkLst>
        <pc:spChg chg="del">
          <ac:chgData name="Cook, Fiona" userId="S::fiona.cook2@telford.gov.uk::d8c8d1be-17a2-4c11-a5fa-e55f5b2a0a4d" providerId="AD" clId="Web-{4C9BCDA1-824D-C0F6-6E23-211BD0ABE3C4}" dt="2026-03-02T13:03:43.476" v="100"/>
          <ac:spMkLst>
            <pc:docMk/>
            <pc:sldMk cId="715157281" sldId="257"/>
            <ac:spMk id="2" creationId="{964D1DE4-5022-6043-2910-5CAB9B9FBBE9}"/>
          </ac:spMkLst>
        </pc:spChg>
        <pc:spChg chg="del mod">
          <ac:chgData name="Cook, Fiona" userId="S::fiona.cook2@telford.gov.uk::d8c8d1be-17a2-4c11-a5fa-e55f5b2a0a4d" providerId="AD" clId="Web-{4C9BCDA1-824D-C0F6-6E23-211BD0ABE3C4}" dt="2026-03-02T13:03:39.929" v="99"/>
          <ac:spMkLst>
            <pc:docMk/>
            <pc:sldMk cId="715157281" sldId="257"/>
            <ac:spMk id="3" creationId="{D788CC40-113F-1742-2EA6-7D946E9B31F9}"/>
          </ac:spMkLst>
        </pc:spChg>
        <pc:graphicFrameChg chg="add mod ord modGraphic">
          <ac:chgData name="Cook, Fiona" userId="S::fiona.cook2@telford.gov.uk::d8c8d1be-17a2-4c11-a5fa-e55f5b2a0a4d" providerId="AD" clId="Web-{4C9BCDA1-824D-C0F6-6E23-211BD0ABE3C4}" dt="2026-03-02T13:06:22.060" v="116" actId="1076"/>
          <ac:graphicFrameMkLst>
            <pc:docMk/>
            <pc:sldMk cId="715157281" sldId="257"/>
            <ac:graphicFrameMk id="5" creationId="{96858841-7DB9-7A31-3648-4DF08C492963}"/>
          </ac:graphicFrameMkLst>
        </pc:graphicFrameChg>
        <pc:picChg chg="add mod ord">
          <ac:chgData name="Cook, Fiona" userId="S::fiona.cook2@telford.gov.uk::d8c8d1be-17a2-4c11-a5fa-e55f5b2a0a4d" providerId="AD" clId="Web-{4C9BCDA1-824D-C0F6-6E23-211BD0ABE3C4}" dt="2026-03-02T13:06:05.637" v="112"/>
          <ac:picMkLst>
            <pc:docMk/>
            <pc:sldMk cId="715157281" sldId="257"/>
            <ac:picMk id="6" creationId="{763832BA-6357-A602-F4F4-67AF656308D7}"/>
          </ac:picMkLst>
        </pc:picChg>
      </pc:sldChg>
      <pc:sldChg chg="new del">
        <pc:chgData name="Cook, Fiona" userId="S::fiona.cook2@telford.gov.uk::d8c8d1be-17a2-4c11-a5fa-e55f5b2a0a4d" providerId="AD" clId="Web-{4C9BCDA1-824D-C0F6-6E23-211BD0ABE3C4}" dt="2026-03-02T13:00:23.448" v="34"/>
        <pc:sldMkLst>
          <pc:docMk/>
          <pc:sldMk cId="2802849021" sldId="257"/>
        </pc:sldMkLst>
      </pc:sldChg>
    </pc:docChg>
  </pc:docChgLst>
  <pc:docChgLst>
    <pc:chgData name="Cook, Fiona" userId="S::fiona.cook2@telford.gov.uk::d8c8d1be-17a2-4c11-a5fa-e55f5b2a0a4d" providerId="AD" clId="Web-{12AE204D-55D4-D492-85DF-CA898F162590}"/>
    <pc:docChg chg="modSld">
      <pc:chgData name="Cook, Fiona" userId="S::fiona.cook2@telford.gov.uk::d8c8d1be-17a2-4c11-a5fa-e55f5b2a0a4d" providerId="AD" clId="Web-{12AE204D-55D4-D492-85DF-CA898F162590}" dt="2026-03-02T13:09:57.784" v="5" actId="14100"/>
      <pc:docMkLst>
        <pc:docMk/>
      </pc:docMkLst>
      <pc:sldChg chg="addSp modSp">
        <pc:chgData name="Cook, Fiona" userId="S::fiona.cook2@telford.gov.uk::d8c8d1be-17a2-4c11-a5fa-e55f5b2a0a4d" providerId="AD" clId="Web-{12AE204D-55D4-D492-85DF-CA898F162590}" dt="2026-03-02T13:09:57.784" v="5" actId="14100"/>
        <pc:sldMkLst>
          <pc:docMk/>
          <pc:sldMk cId="109857222" sldId="256"/>
        </pc:sldMkLst>
        <pc:spChg chg="mod">
          <ac:chgData name="Cook, Fiona" userId="S::fiona.cook2@telford.gov.uk::d8c8d1be-17a2-4c11-a5fa-e55f5b2a0a4d" providerId="AD" clId="Web-{12AE204D-55D4-D492-85DF-CA898F162590}" dt="2026-03-02T13:07:42.203" v="0" actId="20577"/>
          <ac:spMkLst>
            <pc:docMk/>
            <pc:sldMk cId="109857222" sldId="256"/>
            <ac:spMk id="2" creationId="{00000000-0000-0000-0000-000000000000}"/>
          </ac:spMkLst>
        </pc:spChg>
        <pc:picChg chg="add mod">
          <ac:chgData name="Cook, Fiona" userId="S::fiona.cook2@telford.gov.uk::d8c8d1be-17a2-4c11-a5fa-e55f5b2a0a4d" providerId="AD" clId="Web-{12AE204D-55D4-D492-85DF-CA898F162590}" dt="2026-03-02T13:09:57.784" v="5" actId="14100"/>
          <ac:picMkLst>
            <pc:docMk/>
            <pc:sldMk cId="109857222" sldId="256"/>
            <ac:picMk id="3" creationId="{16CC4048-49A2-733C-B3B1-C066CFC63AD8}"/>
          </ac:picMkLst>
        </pc:picChg>
        <pc:picChg chg="mod">
          <ac:chgData name="Cook, Fiona" userId="S::fiona.cook2@telford.gov.uk::d8c8d1be-17a2-4c11-a5fa-e55f5b2a0a4d" providerId="AD" clId="Web-{12AE204D-55D4-D492-85DF-CA898F162590}" dt="2026-03-02T13:09:39.081" v="1" actId="1076"/>
          <ac:picMkLst>
            <pc:docMk/>
            <pc:sldMk cId="109857222" sldId="256"/>
            <ac:picMk id="5" creationId="{404E496F-B9FF-737B-E066-53CA73365E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D61B-D9F8-4169-8236-5DDAA638AFF3}" type="datetimeFigureOut">
              <a:t>3/2/2026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6AB58-24C5-49C7-9C98-C69F1E8944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1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Please put under tab Education Training Page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6AB58-24C5-49C7-9C98-C69F1E894498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9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Include hyperlinks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6AB58-24C5-49C7-9C98-C69F1E894498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3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telfordeducationservices.co.uk/school-performance-team/schoolperformancedoc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lfordeducationservices.co.uk/media/3777/non-accredited-behaviour-support-intervention-training-form-pricing-information-2025-26-academic-year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telfordeducationservices.co.uk/media/3721/education-safeguarding-service-level-agreement-2025-2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lfordeducationservices.co.uk/media/3824/cpi-accredited-safety-intervention-training-form-pricing-information-revised-february-2026.pdf" TargetMode="External"/><Relationship Id="rId5" Type="http://schemas.openxmlformats.org/officeDocument/2006/relationships/hyperlink" Target="https://www.telfordeducationservices.co.uk/media/3712/cpd-course-booking-form-from-september-2025.docx" TargetMode="External"/><Relationship Id="rId4" Type="http://schemas.openxmlformats.org/officeDocument/2006/relationships/hyperlink" Target="https://www.telfordeducationservices.co.uk/media/3833/cpd-booklet-for-schools-2025-26.pdf" TargetMode="External"/><Relationship Id="rId9" Type="http://schemas.openxmlformats.org/officeDocument/2006/relationships/hyperlink" Target="https://www.telfordeducationservices.co.uk/media/3825/training-with-pride-respectful-restrictive-engagement-training-academic-year-2025-2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BC6FF98-2F59-3E10-98CC-15ADD242D2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0545" y="2684733"/>
            <a:ext cx="3990050" cy="3982313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>
                <a:hlinkClick r:id="rId4"/>
              </a:rPr>
              <a:t>Continuing Professional Education for Schools</a:t>
            </a:r>
            <a:r>
              <a:rPr lang="en-GB" sz="5200" dirty="0"/>
              <a:t> </a:t>
            </a:r>
            <a:br>
              <a:rPr lang="en-GB" sz="5200" dirty="0"/>
            </a:br>
            <a:r>
              <a:rPr lang="en-GB" sz="1600"/>
              <a:t>Please follow </a:t>
            </a:r>
            <a:r>
              <a:rPr lang="en-GB" sz="1600" dirty="0"/>
              <a:t>the link to view Telford Education Services available training </a:t>
            </a:r>
          </a:p>
        </p:txBody>
      </p:sp>
      <p:pic>
        <p:nvPicPr>
          <p:cNvPr id="5" name="Picture 4" descr="Telford and Wrekin Safeguarding Partnership logo">
            <a:extLst>
              <a:ext uri="{FF2B5EF4-FFF2-40B4-BE49-F238E27FC236}">
                <a16:creationId xmlns:a16="http://schemas.microsoft.com/office/drawing/2014/main" id="{404E496F-B9FF-737B-E066-53CA73365E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94" b="2841"/>
          <a:stretch>
            <a:fillRect/>
          </a:stretch>
        </p:blipFill>
        <p:spPr>
          <a:xfrm>
            <a:off x="8721179" y="1358437"/>
            <a:ext cx="2879528" cy="1941078"/>
          </a:xfrm>
          <a:prstGeom prst="rect">
            <a:avLst/>
          </a:prstGeom>
        </p:spPr>
      </p:pic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16CC4048-49A2-733C-B3B1-C066CFC63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700" y="-3856"/>
            <a:ext cx="3819526" cy="8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ild holding a pen and smiling&#10;&#10;AI-generated content may be incorrect.">
            <a:extLst>
              <a:ext uri="{FF2B5EF4-FFF2-40B4-BE49-F238E27FC236}">
                <a16:creationId xmlns:a16="http://schemas.microsoft.com/office/drawing/2014/main" id="{763832BA-6357-A602-F4F4-67AF65630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3981" y="1493"/>
            <a:ext cx="12275023" cy="684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858841-7DB9-7A31-3648-4DF08C492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05710"/>
              </p:ext>
            </p:extLst>
          </p:nvPr>
        </p:nvGraphicFramePr>
        <p:xfrm>
          <a:off x="250208" y="523164"/>
          <a:ext cx="9133578" cy="57846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4526">
                  <a:extLst>
                    <a:ext uri="{9D8B030D-6E8A-4147-A177-3AD203B41FA5}">
                      <a16:colId xmlns:a16="http://schemas.microsoft.com/office/drawing/2014/main" val="3310605538"/>
                    </a:ext>
                  </a:extLst>
                </a:gridCol>
                <a:gridCol w="3044526">
                  <a:extLst>
                    <a:ext uri="{9D8B030D-6E8A-4147-A177-3AD203B41FA5}">
                      <a16:colId xmlns:a16="http://schemas.microsoft.com/office/drawing/2014/main" val="2403870875"/>
                    </a:ext>
                  </a:extLst>
                </a:gridCol>
                <a:gridCol w="3044526">
                  <a:extLst>
                    <a:ext uri="{9D8B030D-6E8A-4147-A177-3AD203B41FA5}">
                      <a16:colId xmlns:a16="http://schemas.microsoft.com/office/drawing/2014/main" val="2080090818"/>
                    </a:ext>
                  </a:extLst>
                </a:gridCol>
              </a:tblGrid>
              <a:tr h="4810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b="0">
                          <a:solidFill>
                            <a:srgbClr val="FFFFFF"/>
                          </a:solidFill>
                          <a:effectLst/>
                        </a:rPr>
                        <a:t>Filename</a:t>
                      </a:r>
                    </a:p>
                  </a:txBody>
                  <a:tcPr marL="76200" marR="76200" marT="76200" marB="762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1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15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b="0">
                          <a:solidFill>
                            <a:srgbClr val="FFFFFF"/>
                          </a:solidFill>
                          <a:effectLst/>
                        </a:rPr>
                        <a:t>Size</a:t>
                      </a:r>
                    </a:p>
                  </a:txBody>
                  <a:tcPr marL="76200" marR="76200" marT="76200" marB="762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1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15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b="0">
                          <a:solidFill>
                            <a:srgbClr val="FFFFFF"/>
                          </a:solidFill>
                          <a:effectLst/>
                        </a:rPr>
                        <a:t>Date</a:t>
                      </a:r>
                    </a:p>
                  </a:txBody>
                  <a:tcPr marL="76200" marR="76200" marT="76200" marB="7620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1A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1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26655"/>
                  </a:ext>
                </a:extLst>
              </a:tr>
              <a:tr h="61981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 u="none" strike="noStrike" dirty="0">
                          <a:solidFill>
                            <a:srgbClr val="337AB7"/>
                          </a:solidFill>
                          <a:effectLst/>
                          <a:hlinkClick r:id="rId4" tooltip="View file 'CPD Booklet for Schools 2025-26.pdf'"/>
                        </a:rPr>
                        <a:t> CPD Booklet for Schools 2025-26.pdf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8.3MB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27/02/2026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70953"/>
                  </a:ext>
                </a:extLst>
              </a:tr>
              <a:tr h="61981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 u="none" strike="noStrike" dirty="0">
                          <a:solidFill>
                            <a:srgbClr val="337AB7"/>
                          </a:solidFill>
                          <a:effectLst/>
                          <a:hlinkClick r:id="rId5" tooltip="View file 'CPD Course Booking Form from September 2025 .docx'"/>
                        </a:rPr>
                        <a:t> CPD Course Booking Form from September 2025 .docx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17.1KB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08/07/2025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51354"/>
                  </a:ext>
                </a:extLst>
              </a:tr>
              <a:tr h="86235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 u="none" strike="noStrike" dirty="0">
                          <a:solidFill>
                            <a:srgbClr val="337AB7"/>
                          </a:solidFill>
                          <a:effectLst/>
                          <a:hlinkClick r:id="rId6" tooltip="View file 'CPI Accredited Safety Intervention Training - form &amp; pricing information (revised February 2026).pdf'"/>
                        </a:rPr>
                        <a:t> CPI Accredited Safety Intervention Training - form &amp; </a:t>
                      </a:r>
                      <a:r>
                        <a:rPr lang="en-GB" u="none" strike="noStrike" dirty="0" err="1">
                          <a:solidFill>
                            <a:srgbClr val="337AB7"/>
                          </a:solidFill>
                          <a:effectLst/>
                          <a:hlinkClick r:id="rId6" tooltip="View file 'CPI Accredited Safety Intervention Training - form &amp; pricing information (revised February 2026).pdf'"/>
                        </a:rPr>
                        <a:t>pric</a:t>
                      </a:r>
                      <a:r>
                        <a:rPr lang="en-GB" u="none" strike="noStrike" dirty="0">
                          <a:solidFill>
                            <a:srgbClr val="337AB7"/>
                          </a:solidFill>
                          <a:effectLst/>
                          <a:hlinkClick r:id="rId6" tooltip="View file 'CPI Accredited Safety Intervention Training - form &amp; pricing information (revised February 2026).pdf'"/>
                        </a:rPr>
                        <a:t>...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226.8KB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11/02/2026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20024"/>
                  </a:ext>
                </a:extLst>
              </a:tr>
              <a:tr h="61981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 u="none" strike="noStrike" dirty="0">
                          <a:solidFill>
                            <a:srgbClr val="337AB7"/>
                          </a:solidFill>
                          <a:effectLst/>
                          <a:hlinkClick r:id="rId7" tooltip="View file 'Education Safeguarding Service Level Agreement 2025-26.pdf'"/>
                        </a:rPr>
                        <a:t> Education Safeguarding Service Level Agreement 2025-26.pdf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512.2KB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24/07/2025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62100"/>
                  </a:ext>
                </a:extLst>
              </a:tr>
              <a:tr h="61981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 u="none" strike="noStrike" dirty="0">
                          <a:solidFill>
                            <a:srgbClr val="337AB7"/>
                          </a:solidFill>
                          <a:effectLst/>
                          <a:hlinkClick r:id="rId8" tooltip="View file 'Non-accredited Behaviour Support Intervention Training - form &amp; pricing information (2025-26 academic year).pdf'"/>
                        </a:rPr>
                        <a:t> Non-accredited Behaviour Support Intervention Training - ...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600.6KB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15/10/2025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40103"/>
                  </a:ext>
                </a:extLst>
              </a:tr>
              <a:tr h="61981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 u="none" strike="noStrike" dirty="0">
                          <a:solidFill>
                            <a:srgbClr val="337AB7"/>
                          </a:solidFill>
                          <a:effectLst/>
                          <a:hlinkClick r:id="rId9" tooltip="View file 'Training with Pride Respectful Restrictive Engagement Training (academic year 2025-26).pdf'"/>
                        </a:rPr>
                        <a:t> Training with Pride Respectful Restrictive Engagement Tra...</a:t>
                      </a:r>
                      <a:endParaRPr lang="en-GB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227.0KB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GB">
                          <a:effectLst/>
                        </a:rPr>
                        <a:t>11/02/2026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15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c2939b1-2ce3-48d9-8f8c-32a9337d84c6">
      <Terms xmlns="http://schemas.microsoft.com/office/infopath/2007/PartnerControls"/>
    </lcf76f155ced4ddcb4097134ff3c332f>
    <_ip_UnifiedCompliancePolicyProperties xmlns="http://schemas.microsoft.com/sharepoint/v3" xsi:nil="true"/>
    <TaxCatchAll xmlns="8c0c9f43-88e0-4dc8-9cdc-7ae63b8aae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BBB0B59AF144E9D8A47DF2BFA3598" ma:contentTypeVersion="20" ma:contentTypeDescription="Create a new document." ma:contentTypeScope="" ma:versionID="2b9773622755d4e82d4d59fb52688350">
  <xsd:schema xmlns:xsd="http://www.w3.org/2001/XMLSchema" xmlns:xs="http://www.w3.org/2001/XMLSchema" xmlns:p="http://schemas.microsoft.com/office/2006/metadata/properties" xmlns:ns1="http://schemas.microsoft.com/sharepoint/v3" xmlns:ns2="2c2939b1-2ce3-48d9-8f8c-32a9337d84c6" xmlns:ns3="8c0c9f43-88e0-4dc8-9cdc-7ae63b8aae00" targetNamespace="http://schemas.microsoft.com/office/2006/metadata/properties" ma:root="true" ma:fieldsID="93d89c14a1ec0d9e199e490486d3be36" ns1:_="" ns2:_="" ns3:_="">
    <xsd:import namespace="http://schemas.microsoft.com/sharepoint/v3"/>
    <xsd:import namespace="2c2939b1-2ce3-48d9-8f8c-32a9337d84c6"/>
    <xsd:import namespace="8c0c9f43-88e0-4dc8-9cdc-7ae63b8aa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939b1-2ce3-48d9-8f8c-32a9337d8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28078d-4db8-4d5e-8d14-b8ed8ea401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c9f43-88e0-4dc8-9cdc-7ae63b8aae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e51df4-52c5-4de0-a050-6c54c8bb9764}" ma:internalName="TaxCatchAll" ma:showField="CatchAllData" ma:web="8c0c9f43-88e0-4dc8-9cdc-7ae63b8aa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2D4112-E303-44AD-A31E-4F593D54EF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6F21DF-DF83-4738-B84B-DF56C4FAB37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2939b1-2ce3-48d9-8f8c-32a9337d84c6"/>
    <ds:schemaRef ds:uri="8c0c9f43-88e0-4dc8-9cdc-7ae63b8aae00"/>
  </ds:schemaRefs>
</ds:datastoreItem>
</file>

<file path=customXml/itemProps3.xml><?xml version="1.0" encoding="utf-8"?>
<ds:datastoreItem xmlns:ds="http://schemas.openxmlformats.org/officeDocument/2006/customXml" ds:itemID="{C74C9412-08F4-4174-8741-02546CA97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2939b1-2ce3-48d9-8f8c-32a9337d84c6"/>
    <ds:schemaRef ds:uri="8c0c9f43-88e0-4dc8-9cdc-7ae63b8aa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Continuing Professional Education for Schools  Please follow the link to view Telford Education Services available training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52</cp:revision>
  <dcterms:created xsi:type="dcterms:W3CDTF">2026-03-02T12:57:18Z</dcterms:created>
  <dcterms:modified xsi:type="dcterms:W3CDTF">2026-03-02T13:10:02Z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0x010100837BBB0B59AF144E9D8A47DF2BFA3598</vt:lpwstr>
  </property>
  <property fmtid="{D5CDD505-2E9C-101B-9397-08002B2CF9AE}" pid="3" name="MediaServiceImageTags">
    <vt:lpwstr/>
  </property>
</Properties>
</file>