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9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56302-CB0C-33F1-C1BF-E6202F90B387}" v="2" dt="2026-03-27T13:19:42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67156302-CB0C-33F1-C1BF-E6202F90B387}"/>
    <pc:docChg chg="addSld delSld">
      <pc:chgData name="Cook, Fiona" userId="S::fiona.cook2@telford.gov.uk::d8c8d1be-17a2-4c11-a5fa-e55f5b2a0a4d" providerId="AD" clId="Web-{67156302-CB0C-33F1-C1BF-E6202F90B387}" dt="2026-03-27T13:19:42.298" v="1"/>
      <pc:docMkLst>
        <pc:docMk/>
      </pc:docMkLst>
      <pc:sldChg chg="del">
        <pc:chgData name="Cook, Fiona" userId="S::fiona.cook2@telford.gov.uk::d8c8d1be-17a2-4c11-a5fa-e55f5b2a0a4d" providerId="AD" clId="Web-{67156302-CB0C-33F1-C1BF-E6202F90B387}" dt="2026-03-27T13:19:42.298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67156302-CB0C-33F1-C1BF-E6202F90B387}" dt="2026-03-27T13:19:40.188" v="0"/>
        <pc:sldMkLst>
          <pc:docMk/>
          <pc:sldMk cId="422918493" sldId="31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diagram&#10;&#10;AI-generated content may be incorrect.">
            <a:extLst>
              <a:ext uri="{FF2B5EF4-FFF2-40B4-BE49-F238E27FC236}">
                <a16:creationId xmlns:a16="http://schemas.microsoft.com/office/drawing/2014/main" id="{C4ED5ED7-FF64-008C-DB1C-89582B521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888" y="0"/>
            <a:ext cx="12297887" cy="687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Props1.xml><?xml version="1.0" encoding="utf-8"?>
<ds:datastoreItem xmlns:ds="http://schemas.openxmlformats.org/officeDocument/2006/customXml" ds:itemID="{4E65F16F-3076-47EA-B1AA-0245710A38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EEE6AD-FF11-49A6-8B5E-964B7E3AA5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90D9CA-C170-4C10-A6DD-A8086AFC11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2026-03-27T13:19:33Z</dcterms:created>
  <dcterms:modified xsi:type="dcterms:W3CDTF">2026-03-27T13:19:45Z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