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8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906FE-966C-6DB4-CDFB-CE70B5D0046C}" v="2" dt="2026-03-27T13:12:37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BFC906FE-966C-6DB4-CDFB-CE70B5D0046C}"/>
    <pc:docChg chg="addSld delSld">
      <pc:chgData name="Cook, Fiona" userId="S::fiona.cook2@telford.gov.uk::d8c8d1be-17a2-4c11-a5fa-e55f5b2a0a4d" providerId="AD" clId="Web-{BFC906FE-966C-6DB4-CDFB-CE70B5D0046C}" dt="2026-03-27T13:12:37.292" v="1"/>
      <pc:docMkLst>
        <pc:docMk/>
      </pc:docMkLst>
      <pc:sldChg chg="del">
        <pc:chgData name="Cook, Fiona" userId="S::fiona.cook2@telford.gov.uk::d8c8d1be-17a2-4c11-a5fa-e55f5b2a0a4d" providerId="AD" clId="Web-{BFC906FE-966C-6DB4-CDFB-CE70B5D0046C}" dt="2026-03-27T13:12:37.292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BFC906FE-966C-6DB4-CDFB-CE70B5D0046C}" dt="2026-03-27T13:12:34.902" v="0"/>
        <pc:sldMkLst>
          <pc:docMk/>
          <pc:sldMk cId="1684520138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document&#10;&#10;AI-generated content may be incorrect.">
            <a:extLst>
              <a:ext uri="{FF2B5EF4-FFF2-40B4-BE49-F238E27FC236}">
                <a16:creationId xmlns:a16="http://schemas.microsoft.com/office/drawing/2014/main" id="{EE6E7F4C-4A85-FA25-EBA3-42BDA00C8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54429"/>
            <a:ext cx="12268201" cy="703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2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2AD095-AC0F-4291-9193-7C40AB7A1C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6205C7-11C0-4539-9EA6-09DB3F18415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customXml/itemProps3.xml><?xml version="1.0" encoding="utf-8"?>
<ds:datastoreItem xmlns:ds="http://schemas.openxmlformats.org/officeDocument/2006/customXml" ds:itemID="{4E30E1D8-CABA-40E1-8116-194D56C769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2026-03-27T13:12:25Z</dcterms:created>
  <dcterms:modified xsi:type="dcterms:W3CDTF">2026-03-27T13:12:40Z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