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86" r:id="rId4"/>
    <p:sldId id="288" r:id="rId5"/>
    <p:sldId id="290" r:id="rId6"/>
    <p:sldId id="264" r:id="rId7"/>
    <p:sldId id="272" r:id="rId8"/>
    <p:sldId id="273" r:id="rId9"/>
    <p:sldId id="274" r:id="rId10"/>
    <p:sldId id="276" r:id="rId11"/>
    <p:sldId id="298" r:id="rId12"/>
    <p:sldId id="303" r:id="rId13"/>
    <p:sldId id="299" r:id="rId14"/>
    <p:sldId id="302" r:id="rId15"/>
    <p:sldId id="300"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BFFB0F-3560-4998-B781-87E7C67866B2}" v="80" dt="2023-11-13T09:48:03.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PER, Paul (NHS SHROPSHIRE, TELFORD AND WREKIN ICB - M2L0M)" userId="c6155e7e-f380-48b8-bbe3-7604eab3cbbc" providerId="ADAL" clId="{C1F88D55-2428-49B7-9AF3-1232C4ED5804}"/>
    <pc:docChg chg="custSel modSld">
      <pc:chgData name="COOPER, Paul (NHS SHROPSHIRE, TELFORD AND WREKIN ICB - M2L0M)" userId="c6155e7e-f380-48b8-bbe3-7604eab3cbbc" providerId="ADAL" clId="{C1F88D55-2428-49B7-9AF3-1232C4ED5804}" dt="2023-06-13T10:09:43.112" v="39" actId="20577"/>
      <pc:docMkLst>
        <pc:docMk/>
      </pc:docMkLst>
      <pc:sldChg chg="modSp mod modAnim">
        <pc:chgData name="COOPER, Paul (NHS SHROPSHIRE, TELFORD AND WREKIN ICB - M2L0M)" userId="c6155e7e-f380-48b8-bbe3-7604eab3cbbc" providerId="ADAL" clId="{C1F88D55-2428-49B7-9AF3-1232C4ED5804}" dt="2023-06-13T10:09:43.112" v="39" actId="20577"/>
        <pc:sldMkLst>
          <pc:docMk/>
          <pc:sldMk cId="2123074726" sldId="256"/>
        </pc:sldMkLst>
        <pc:spChg chg="mod">
          <ac:chgData name="COOPER, Paul (NHS SHROPSHIRE, TELFORD AND WREKIN ICB - M2L0M)" userId="c6155e7e-f380-48b8-bbe3-7604eab3cbbc" providerId="ADAL" clId="{C1F88D55-2428-49B7-9AF3-1232C4ED5804}" dt="2023-06-13T10:09:43.112" v="39" actId="20577"/>
          <ac:spMkLst>
            <pc:docMk/>
            <pc:sldMk cId="2123074726" sldId="256"/>
            <ac:spMk id="3" creationId="{6119C6D4-B874-B19F-816A-9D8AC8AD64A4}"/>
          </ac:spMkLst>
        </pc:spChg>
      </pc:sldChg>
    </pc:docChg>
  </pc:docChgLst>
  <pc:docChgLst>
    <pc:chgData name="COOPER, Paul (NHS SHROPSHIRE, TELFORD AND WREKIN ICB - M2L0M)" userId="c6155e7e-f380-48b8-bbe3-7604eab3cbbc" providerId="ADAL" clId="{A6E092A2-1238-4E3B-9547-ECE5D6180AA5}"/>
    <pc:docChg chg="undo redo custSel addSld delSld modSld">
      <pc:chgData name="COOPER, Paul (NHS SHROPSHIRE, TELFORD AND WREKIN ICB - M2L0M)" userId="c6155e7e-f380-48b8-bbe3-7604eab3cbbc" providerId="ADAL" clId="{A6E092A2-1238-4E3B-9547-ECE5D6180AA5}" dt="2023-06-14T11:26:51.647" v="1514" actId="20577"/>
      <pc:docMkLst>
        <pc:docMk/>
      </pc:docMkLst>
      <pc:sldChg chg="addSp delSp modSp mod">
        <pc:chgData name="COOPER, Paul (NHS SHROPSHIRE, TELFORD AND WREKIN ICB - M2L0M)" userId="c6155e7e-f380-48b8-bbe3-7604eab3cbbc" providerId="ADAL" clId="{A6E092A2-1238-4E3B-9547-ECE5D6180AA5}" dt="2023-06-14T11:22:44.311" v="1505" actId="20577"/>
        <pc:sldMkLst>
          <pc:docMk/>
          <pc:sldMk cId="2123074726" sldId="256"/>
        </pc:sldMkLst>
        <pc:spChg chg="mod">
          <ac:chgData name="COOPER, Paul (NHS SHROPSHIRE, TELFORD AND WREKIN ICB - M2L0M)" userId="c6155e7e-f380-48b8-bbe3-7604eab3cbbc" providerId="ADAL" clId="{A6E092A2-1238-4E3B-9547-ECE5D6180AA5}" dt="2023-06-14T11:22:44.311" v="1505" actId="20577"/>
          <ac:spMkLst>
            <pc:docMk/>
            <pc:sldMk cId="2123074726" sldId="256"/>
            <ac:spMk id="2" creationId="{18EA0DA6-514F-AF81-CB3D-5792EEE7DA7F}"/>
          </ac:spMkLst>
        </pc:spChg>
        <pc:spChg chg="mod">
          <ac:chgData name="COOPER, Paul (NHS SHROPSHIRE, TELFORD AND WREKIN ICB - M2L0M)" userId="c6155e7e-f380-48b8-bbe3-7604eab3cbbc" providerId="ADAL" clId="{A6E092A2-1238-4E3B-9547-ECE5D6180AA5}" dt="2023-06-13T14:25:55.926" v="1301" actId="20577"/>
          <ac:spMkLst>
            <pc:docMk/>
            <pc:sldMk cId="2123074726" sldId="256"/>
            <ac:spMk id="3" creationId="{6119C6D4-B874-B19F-816A-9D8AC8AD64A4}"/>
          </ac:spMkLst>
        </pc:spChg>
        <pc:graphicFrameChg chg="add del mod">
          <ac:chgData name="COOPER, Paul (NHS SHROPSHIRE, TELFORD AND WREKIN ICB - M2L0M)" userId="c6155e7e-f380-48b8-bbe3-7604eab3cbbc" providerId="ADAL" clId="{A6E092A2-1238-4E3B-9547-ECE5D6180AA5}" dt="2023-06-13T10:18:49.091" v="163"/>
          <ac:graphicFrameMkLst>
            <pc:docMk/>
            <pc:sldMk cId="2123074726" sldId="256"/>
            <ac:graphicFrameMk id="4" creationId="{442CE4FE-C0E2-7078-C7DC-228398124012}"/>
          </ac:graphicFrameMkLst>
        </pc:graphicFrameChg>
        <pc:graphicFrameChg chg="add del mod">
          <ac:chgData name="COOPER, Paul (NHS SHROPSHIRE, TELFORD AND WREKIN ICB - M2L0M)" userId="c6155e7e-f380-48b8-bbe3-7604eab3cbbc" providerId="ADAL" clId="{A6E092A2-1238-4E3B-9547-ECE5D6180AA5}" dt="2023-06-13T10:18:55.679" v="165"/>
          <ac:graphicFrameMkLst>
            <pc:docMk/>
            <pc:sldMk cId="2123074726" sldId="256"/>
            <ac:graphicFrameMk id="5" creationId="{BEBEFBA4-26A2-312A-F677-72C2863EEC11}"/>
          </ac:graphicFrameMkLst>
        </pc:graphicFrameChg>
      </pc:sldChg>
      <pc:sldChg chg="modAnim">
        <pc:chgData name="COOPER, Paul (NHS SHROPSHIRE, TELFORD AND WREKIN ICB - M2L0M)" userId="c6155e7e-f380-48b8-bbe3-7604eab3cbbc" providerId="ADAL" clId="{A6E092A2-1238-4E3B-9547-ECE5D6180AA5}" dt="2023-06-13T14:22:47.904" v="1299"/>
        <pc:sldMkLst>
          <pc:docMk/>
          <pc:sldMk cId="2350699494" sldId="264"/>
        </pc:sldMkLst>
      </pc:sldChg>
      <pc:sldChg chg="del">
        <pc:chgData name="COOPER, Paul (NHS SHROPSHIRE, TELFORD AND WREKIN ICB - M2L0M)" userId="c6155e7e-f380-48b8-bbe3-7604eab3cbbc" providerId="ADAL" clId="{A6E092A2-1238-4E3B-9547-ECE5D6180AA5}" dt="2023-06-13T12:04:22.297" v="864" actId="2696"/>
        <pc:sldMkLst>
          <pc:docMk/>
          <pc:sldMk cId="2023839901" sldId="266"/>
        </pc:sldMkLst>
      </pc:sldChg>
      <pc:sldChg chg="modSp mod">
        <pc:chgData name="COOPER, Paul (NHS SHROPSHIRE, TELFORD AND WREKIN ICB - M2L0M)" userId="c6155e7e-f380-48b8-bbe3-7604eab3cbbc" providerId="ADAL" clId="{A6E092A2-1238-4E3B-9547-ECE5D6180AA5}" dt="2023-06-13T14:09:41.710" v="1280" actId="20577"/>
        <pc:sldMkLst>
          <pc:docMk/>
          <pc:sldMk cId="3829061407" sldId="272"/>
        </pc:sldMkLst>
        <pc:spChg chg="mod">
          <ac:chgData name="COOPER, Paul (NHS SHROPSHIRE, TELFORD AND WREKIN ICB - M2L0M)" userId="c6155e7e-f380-48b8-bbe3-7604eab3cbbc" providerId="ADAL" clId="{A6E092A2-1238-4E3B-9547-ECE5D6180AA5}" dt="2023-06-13T12:04:42.680" v="875" actId="20577"/>
          <ac:spMkLst>
            <pc:docMk/>
            <pc:sldMk cId="3829061407" sldId="272"/>
            <ac:spMk id="2" creationId="{C6D182B4-1002-F760-AA67-6ADACA284E20}"/>
          </ac:spMkLst>
        </pc:spChg>
        <pc:spChg chg="mod">
          <ac:chgData name="COOPER, Paul (NHS SHROPSHIRE, TELFORD AND WREKIN ICB - M2L0M)" userId="c6155e7e-f380-48b8-bbe3-7604eab3cbbc" providerId="ADAL" clId="{A6E092A2-1238-4E3B-9547-ECE5D6180AA5}" dt="2023-06-13T14:09:41.710" v="1280" actId="20577"/>
          <ac:spMkLst>
            <pc:docMk/>
            <pc:sldMk cId="3829061407" sldId="272"/>
            <ac:spMk id="3" creationId="{1E8B454E-B9AF-C009-CB89-D8ABD4A80822}"/>
          </ac:spMkLst>
        </pc:spChg>
      </pc:sldChg>
      <pc:sldChg chg="modSp mod">
        <pc:chgData name="COOPER, Paul (NHS SHROPSHIRE, TELFORD AND WREKIN ICB - M2L0M)" userId="c6155e7e-f380-48b8-bbe3-7604eab3cbbc" providerId="ADAL" clId="{A6E092A2-1238-4E3B-9547-ECE5D6180AA5}" dt="2023-06-13T13:49:47.573" v="1199" actId="20577"/>
        <pc:sldMkLst>
          <pc:docMk/>
          <pc:sldMk cId="1311453033" sldId="273"/>
        </pc:sldMkLst>
        <pc:spChg chg="mod">
          <ac:chgData name="COOPER, Paul (NHS SHROPSHIRE, TELFORD AND WREKIN ICB - M2L0M)" userId="c6155e7e-f380-48b8-bbe3-7604eab3cbbc" providerId="ADAL" clId="{A6E092A2-1238-4E3B-9547-ECE5D6180AA5}" dt="2023-06-13T13:49:47.573" v="1199" actId="20577"/>
          <ac:spMkLst>
            <pc:docMk/>
            <pc:sldMk cId="1311453033" sldId="273"/>
            <ac:spMk id="2" creationId="{AFB4532F-9959-0F09-BF3E-25ECB899666B}"/>
          </ac:spMkLst>
        </pc:spChg>
      </pc:sldChg>
      <pc:sldChg chg="modSp mod">
        <pc:chgData name="COOPER, Paul (NHS SHROPSHIRE, TELFORD AND WREKIN ICB - M2L0M)" userId="c6155e7e-f380-48b8-bbe3-7604eab3cbbc" providerId="ADAL" clId="{A6E092A2-1238-4E3B-9547-ECE5D6180AA5}" dt="2023-06-13T13:51:04.111" v="1227" actId="6549"/>
        <pc:sldMkLst>
          <pc:docMk/>
          <pc:sldMk cId="1523409104" sldId="274"/>
        </pc:sldMkLst>
        <pc:spChg chg="mod">
          <ac:chgData name="COOPER, Paul (NHS SHROPSHIRE, TELFORD AND WREKIN ICB - M2L0M)" userId="c6155e7e-f380-48b8-bbe3-7604eab3cbbc" providerId="ADAL" clId="{A6E092A2-1238-4E3B-9547-ECE5D6180AA5}" dt="2023-06-13T13:51:04.111" v="1227" actId="6549"/>
          <ac:spMkLst>
            <pc:docMk/>
            <pc:sldMk cId="1523409104" sldId="274"/>
            <ac:spMk id="2" creationId="{811AACAD-9EFC-1BEB-19CD-380945666161}"/>
          </ac:spMkLst>
        </pc:spChg>
        <pc:spChg chg="mod">
          <ac:chgData name="COOPER, Paul (NHS SHROPSHIRE, TELFORD AND WREKIN ICB - M2L0M)" userId="c6155e7e-f380-48b8-bbe3-7604eab3cbbc" providerId="ADAL" clId="{A6E092A2-1238-4E3B-9547-ECE5D6180AA5}" dt="2023-06-13T13:49:23.660" v="1196" actId="20577"/>
          <ac:spMkLst>
            <pc:docMk/>
            <pc:sldMk cId="1523409104" sldId="274"/>
            <ac:spMk id="3" creationId="{C223E244-5338-DB5C-E1F3-F0C9B470F052}"/>
          </ac:spMkLst>
        </pc:spChg>
      </pc:sldChg>
      <pc:sldChg chg="modSp del mod">
        <pc:chgData name="COOPER, Paul (NHS SHROPSHIRE, TELFORD AND WREKIN ICB - M2L0M)" userId="c6155e7e-f380-48b8-bbe3-7604eab3cbbc" providerId="ADAL" clId="{A6E092A2-1238-4E3B-9547-ECE5D6180AA5}" dt="2023-06-13T13:51:40.573" v="1230" actId="2696"/>
        <pc:sldMkLst>
          <pc:docMk/>
          <pc:sldMk cId="3004432427" sldId="275"/>
        </pc:sldMkLst>
        <pc:graphicFrameChg chg="modGraphic">
          <ac:chgData name="COOPER, Paul (NHS SHROPSHIRE, TELFORD AND WREKIN ICB - M2L0M)" userId="c6155e7e-f380-48b8-bbe3-7604eab3cbbc" providerId="ADAL" clId="{A6E092A2-1238-4E3B-9547-ECE5D6180AA5}" dt="2023-06-13T13:25:54.027" v="1028" actId="21"/>
          <ac:graphicFrameMkLst>
            <pc:docMk/>
            <pc:sldMk cId="3004432427" sldId="275"/>
            <ac:graphicFrameMk id="5" creationId="{9DCB2BCB-EF5F-4E83-FF65-ACD2D24982FD}"/>
          </ac:graphicFrameMkLst>
        </pc:graphicFrameChg>
      </pc:sldChg>
      <pc:sldChg chg="modSp mod modAnim">
        <pc:chgData name="COOPER, Paul (NHS SHROPSHIRE, TELFORD AND WREKIN ICB - M2L0M)" userId="c6155e7e-f380-48b8-bbe3-7604eab3cbbc" providerId="ADAL" clId="{A6E092A2-1238-4E3B-9547-ECE5D6180AA5}" dt="2023-06-13T14:19:45.828" v="1292"/>
        <pc:sldMkLst>
          <pc:docMk/>
          <pc:sldMk cId="1482758791" sldId="276"/>
        </pc:sldMkLst>
        <pc:spChg chg="mod">
          <ac:chgData name="COOPER, Paul (NHS SHROPSHIRE, TELFORD AND WREKIN ICB - M2L0M)" userId="c6155e7e-f380-48b8-bbe3-7604eab3cbbc" providerId="ADAL" clId="{A6E092A2-1238-4E3B-9547-ECE5D6180AA5}" dt="2023-06-13T12:31:08.613" v="919" actId="20577"/>
          <ac:spMkLst>
            <pc:docMk/>
            <pc:sldMk cId="1482758791" sldId="276"/>
            <ac:spMk id="2" creationId="{559480C5-8387-E70A-27E0-01AD0A91BE27}"/>
          </ac:spMkLst>
        </pc:spChg>
        <pc:spChg chg="mod">
          <ac:chgData name="COOPER, Paul (NHS SHROPSHIRE, TELFORD AND WREKIN ICB - M2L0M)" userId="c6155e7e-f380-48b8-bbe3-7604eab3cbbc" providerId="ADAL" clId="{A6E092A2-1238-4E3B-9547-ECE5D6180AA5}" dt="2023-06-13T12:57:37.170" v="924"/>
          <ac:spMkLst>
            <pc:docMk/>
            <pc:sldMk cId="1482758791" sldId="276"/>
            <ac:spMk id="3" creationId="{A0E67642-033D-A61C-9B90-4D7F098D17B7}"/>
          </ac:spMkLst>
        </pc:spChg>
      </pc:sldChg>
      <pc:sldChg chg="del">
        <pc:chgData name="COOPER, Paul (NHS SHROPSHIRE, TELFORD AND WREKIN ICB - M2L0M)" userId="c6155e7e-f380-48b8-bbe3-7604eab3cbbc" providerId="ADAL" clId="{A6E092A2-1238-4E3B-9547-ECE5D6180AA5}" dt="2023-06-13T13:52:51.041" v="1236" actId="2696"/>
        <pc:sldMkLst>
          <pc:docMk/>
          <pc:sldMk cId="2268089675" sldId="277"/>
        </pc:sldMkLst>
      </pc:sldChg>
      <pc:sldChg chg="del">
        <pc:chgData name="COOPER, Paul (NHS SHROPSHIRE, TELFORD AND WREKIN ICB - M2L0M)" userId="c6155e7e-f380-48b8-bbe3-7604eab3cbbc" providerId="ADAL" clId="{A6E092A2-1238-4E3B-9547-ECE5D6180AA5}" dt="2023-06-13T13:27:31.863" v="1033" actId="2696"/>
        <pc:sldMkLst>
          <pc:docMk/>
          <pc:sldMk cId="4215626866" sldId="278"/>
        </pc:sldMkLst>
      </pc:sldChg>
      <pc:sldChg chg="del">
        <pc:chgData name="COOPER, Paul (NHS SHROPSHIRE, TELFORD AND WREKIN ICB - M2L0M)" userId="c6155e7e-f380-48b8-bbe3-7604eab3cbbc" providerId="ADAL" clId="{A6E092A2-1238-4E3B-9547-ECE5D6180AA5}" dt="2023-06-13T13:27:17.098" v="1032" actId="2696"/>
        <pc:sldMkLst>
          <pc:docMk/>
          <pc:sldMk cId="1023151735" sldId="280"/>
        </pc:sldMkLst>
      </pc:sldChg>
      <pc:sldChg chg="delSp modSp mod">
        <pc:chgData name="COOPER, Paul (NHS SHROPSHIRE, TELFORD AND WREKIN ICB - M2L0M)" userId="c6155e7e-f380-48b8-bbe3-7604eab3cbbc" providerId="ADAL" clId="{A6E092A2-1238-4E3B-9547-ECE5D6180AA5}" dt="2023-06-13T13:53:54.760" v="1245" actId="20577"/>
        <pc:sldMkLst>
          <pc:docMk/>
          <pc:sldMk cId="3642876945" sldId="282"/>
        </pc:sldMkLst>
        <pc:spChg chg="del mod">
          <ac:chgData name="COOPER, Paul (NHS SHROPSHIRE, TELFORD AND WREKIN ICB - M2L0M)" userId="c6155e7e-f380-48b8-bbe3-7604eab3cbbc" providerId="ADAL" clId="{A6E092A2-1238-4E3B-9547-ECE5D6180AA5}" dt="2023-06-13T13:53:36.054" v="1241" actId="21"/>
          <ac:spMkLst>
            <pc:docMk/>
            <pc:sldMk cId="3642876945" sldId="282"/>
            <ac:spMk id="4" creationId="{1DEABE93-5861-37DD-F5EB-3F5D27BBE921}"/>
          </ac:spMkLst>
        </pc:spChg>
        <pc:spChg chg="mod">
          <ac:chgData name="COOPER, Paul (NHS SHROPSHIRE, TELFORD AND WREKIN ICB - M2L0M)" userId="c6155e7e-f380-48b8-bbe3-7604eab3cbbc" providerId="ADAL" clId="{A6E092A2-1238-4E3B-9547-ECE5D6180AA5}" dt="2023-06-13T13:53:54.760" v="1245" actId="20577"/>
          <ac:spMkLst>
            <pc:docMk/>
            <pc:sldMk cId="3642876945" sldId="282"/>
            <ac:spMk id="41" creationId="{56F857E4-7346-B940-8725-421198E43BBE}"/>
          </ac:spMkLst>
        </pc:spChg>
      </pc:sldChg>
      <pc:sldChg chg="addSp delSp modSp mod">
        <pc:chgData name="COOPER, Paul (NHS SHROPSHIRE, TELFORD AND WREKIN ICB - M2L0M)" userId="c6155e7e-f380-48b8-bbe3-7604eab3cbbc" providerId="ADAL" clId="{A6E092A2-1238-4E3B-9547-ECE5D6180AA5}" dt="2023-06-13T23:22:56.322" v="1302" actId="1076"/>
        <pc:sldMkLst>
          <pc:docMk/>
          <pc:sldMk cId="288601061" sldId="286"/>
        </pc:sldMkLst>
        <pc:spChg chg="mod">
          <ac:chgData name="COOPER, Paul (NHS SHROPSHIRE, TELFORD AND WREKIN ICB - M2L0M)" userId="c6155e7e-f380-48b8-bbe3-7604eab3cbbc" providerId="ADAL" clId="{A6E092A2-1238-4E3B-9547-ECE5D6180AA5}" dt="2023-06-13T12:01:44.283" v="806" actId="20577"/>
          <ac:spMkLst>
            <pc:docMk/>
            <pc:sldMk cId="288601061" sldId="286"/>
            <ac:spMk id="2" creationId="{649CE061-3879-1E9C-2110-F08974463163}"/>
          </ac:spMkLst>
        </pc:spChg>
        <pc:spChg chg="mod">
          <ac:chgData name="COOPER, Paul (NHS SHROPSHIRE, TELFORD AND WREKIN ICB - M2L0M)" userId="c6155e7e-f380-48b8-bbe3-7604eab3cbbc" providerId="ADAL" clId="{A6E092A2-1238-4E3B-9547-ECE5D6180AA5}" dt="2023-06-13T13:08:26.653" v="962" actId="20577"/>
          <ac:spMkLst>
            <pc:docMk/>
            <pc:sldMk cId="288601061" sldId="286"/>
            <ac:spMk id="3" creationId="{61556CDA-762C-0732-73E1-1270B6465B84}"/>
          </ac:spMkLst>
        </pc:spChg>
        <pc:picChg chg="del">
          <ac:chgData name="COOPER, Paul (NHS SHROPSHIRE, TELFORD AND WREKIN ICB - M2L0M)" userId="c6155e7e-f380-48b8-bbe3-7604eab3cbbc" providerId="ADAL" clId="{A6E092A2-1238-4E3B-9547-ECE5D6180AA5}" dt="2023-06-13T10:19:46.364" v="167" actId="21"/>
          <ac:picMkLst>
            <pc:docMk/>
            <pc:sldMk cId="288601061" sldId="286"/>
            <ac:picMk id="4" creationId="{961C3907-4B8A-5040-BB9A-C3F253F07B4F}"/>
          </ac:picMkLst>
        </pc:picChg>
        <pc:picChg chg="add mod">
          <ac:chgData name="COOPER, Paul (NHS SHROPSHIRE, TELFORD AND WREKIN ICB - M2L0M)" userId="c6155e7e-f380-48b8-bbe3-7604eab3cbbc" providerId="ADAL" clId="{A6E092A2-1238-4E3B-9547-ECE5D6180AA5}" dt="2023-06-13T23:22:56.322" v="1302" actId="1076"/>
          <ac:picMkLst>
            <pc:docMk/>
            <pc:sldMk cId="288601061" sldId="286"/>
            <ac:picMk id="5" creationId="{5976B540-273E-AF3D-56F1-2D85B060B8F2}"/>
          </ac:picMkLst>
        </pc:picChg>
      </pc:sldChg>
      <pc:sldChg chg="addSp delSp modSp new del mod">
        <pc:chgData name="COOPER, Paul (NHS SHROPSHIRE, TELFORD AND WREKIN ICB - M2L0M)" userId="c6155e7e-f380-48b8-bbe3-7604eab3cbbc" providerId="ADAL" clId="{A6E092A2-1238-4E3B-9547-ECE5D6180AA5}" dt="2023-06-13T13:12:15.481" v="999" actId="2696"/>
        <pc:sldMkLst>
          <pc:docMk/>
          <pc:sldMk cId="1504164298" sldId="291"/>
        </pc:sldMkLst>
        <pc:spChg chg="mod">
          <ac:chgData name="COOPER, Paul (NHS SHROPSHIRE, TELFORD AND WREKIN ICB - M2L0M)" userId="c6155e7e-f380-48b8-bbe3-7604eab3cbbc" providerId="ADAL" clId="{A6E092A2-1238-4E3B-9547-ECE5D6180AA5}" dt="2023-06-13T11:23:15.405" v="228" actId="20577"/>
          <ac:spMkLst>
            <pc:docMk/>
            <pc:sldMk cId="1504164298" sldId="291"/>
            <ac:spMk id="2" creationId="{39D2CAC6-447C-92A2-0DB1-96A4487988E5}"/>
          </ac:spMkLst>
        </pc:spChg>
        <pc:spChg chg="del">
          <ac:chgData name="COOPER, Paul (NHS SHROPSHIRE, TELFORD AND WREKIN ICB - M2L0M)" userId="c6155e7e-f380-48b8-bbe3-7604eab3cbbc" providerId="ADAL" clId="{A6E092A2-1238-4E3B-9547-ECE5D6180AA5}" dt="2023-06-13T11:25:16.431" v="229" actId="3680"/>
          <ac:spMkLst>
            <pc:docMk/>
            <pc:sldMk cId="1504164298" sldId="291"/>
            <ac:spMk id="3" creationId="{21D31F5E-9314-C3A6-B578-99283502761D}"/>
          </ac:spMkLst>
        </pc:spChg>
        <pc:graphicFrameChg chg="add mod ord modGraphic">
          <ac:chgData name="COOPER, Paul (NHS SHROPSHIRE, TELFORD AND WREKIN ICB - M2L0M)" userId="c6155e7e-f380-48b8-bbe3-7604eab3cbbc" providerId="ADAL" clId="{A6E092A2-1238-4E3B-9547-ECE5D6180AA5}" dt="2023-06-13T12:00:27.747" v="801" actId="113"/>
          <ac:graphicFrameMkLst>
            <pc:docMk/>
            <pc:sldMk cId="1504164298" sldId="291"/>
            <ac:graphicFrameMk id="4" creationId="{F0EBC2A8-4A84-AFB4-DA46-9AABC10E4742}"/>
          </ac:graphicFrameMkLst>
        </pc:graphicFrameChg>
        <pc:picChg chg="add del">
          <ac:chgData name="COOPER, Paul (NHS SHROPSHIRE, TELFORD AND WREKIN ICB - M2L0M)" userId="c6155e7e-f380-48b8-bbe3-7604eab3cbbc" providerId="ADAL" clId="{A6E092A2-1238-4E3B-9547-ECE5D6180AA5}" dt="2023-06-13T13:11:52.890" v="996"/>
          <ac:picMkLst>
            <pc:docMk/>
            <pc:sldMk cId="1504164298" sldId="291"/>
            <ac:picMk id="5" creationId="{70048096-A691-BB2A-B7A8-7173698A70D9}"/>
          </ac:picMkLst>
        </pc:picChg>
      </pc:sldChg>
      <pc:sldChg chg="addSp delSp modSp new mod modTransition modAnim">
        <pc:chgData name="COOPER, Paul (NHS SHROPSHIRE, TELFORD AND WREKIN ICB - M2L0M)" userId="c6155e7e-f380-48b8-bbe3-7604eab3cbbc" providerId="ADAL" clId="{A6E092A2-1238-4E3B-9547-ECE5D6180AA5}" dt="2023-06-13T14:13:53.195" v="1283"/>
        <pc:sldMkLst>
          <pc:docMk/>
          <pc:sldMk cId="1708866550" sldId="292"/>
        </pc:sldMkLst>
        <pc:spChg chg="del">
          <ac:chgData name="COOPER, Paul (NHS SHROPSHIRE, TELFORD AND WREKIN ICB - M2L0M)" userId="c6155e7e-f380-48b8-bbe3-7604eab3cbbc" providerId="ADAL" clId="{A6E092A2-1238-4E3B-9547-ECE5D6180AA5}" dt="2023-06-13T13:01:37.784" v="926" actId="21"/>
          <ac:spMkLst>
            <pc:docMk/>
            <pc:sldMk cId="1708866550" sldId="292"/>
            <ac:spMk id="2" creationId="{5B4BE204-6777-5403-A6DE-B983CB91C5C8}"/>
          </ac:spMkLst>
        </pc:spChg>
        <pc:spChg chg="del mod">
          <ac:chgData name="COOPER, Paul (NHS SHROPSHIRE, TELFORD AND WREKIN ICB - M2L0M)" userId="c6155e7e-f380-48b8-bbe3-7604eab3cbbc" providerId="ADAL" clId="{A6E092A2-1238-4E3B-9547-ECE5D6180AA5}" dt="2023-06-13T13:05:11.869" v="928"/>
          <ac:spMkLst>
            <pc:docMk/>
            <pc:sldMk cId="1708866550" sldId="292"/>
            <ac:spMk id="3" creationId="{96D92E10-F8FB-324D-A671-7107B977F3C8}"/>
          </ac:spMkLst>
        </pc:spChg>
        <pc:spChg chg="add mod">
          <ac:chgData name="COOPER, Paul (NHS SHROPSHIRE, TELFORD AND WREKIN ICB - M2L0M)" userId="c6155e7e-f380-48b8-bbe3-7604eab3cbbc" providerId="ADAL" clId="{A6E092A2-1238-4E3B-9547-ECE5D6180AA5}" dt="2023-06-13T13:54:28.384" v="1246" actId="255"/>
          <ac:spMkLst>
            <pc:docMk/>
            <pc:sldMk cId="1708866550" sldId="292"/>
            <ac:spMk id="6" creationId="{443DF5F5-E7A3-93D6-AA95-EA84F5AACF27}"/>
          </ac:spMkLst>
        </pc:spChg>
        <pc:picChg chg="add mod">
          <ac:chgData name="COOPER, Paul (NHS SHROPSHIRE, TELFORD AND WREKIN ICB - M2L0M)" userId="c6155e7e-f380-48b8-bbe3-7604eab3cbbc" providerId="ADAL" clId="{A6E092A2-1238-4E3B-9547-ECE5D6180AA5}" dt="2023-06-13T13:05:14.452" v="929" actId="1076"/>
          <ac:picMkLst>
            <pc:docMk/>
            <pc:sldMk cId="1708866550" sldId="292"/>
            <ac:picMk id="4" creationId="{ACE2697B-EC10-9CD1-046C-DF8C5C1E91CA}"/>
          </ac:picMkLst>
        </pc:picChg>
      </pc:sldChg>
      <pc:sldChg chg="addSp delSp new del">
        <pc:chgData name="COOPER, Paul (NHS SHROPSHIRE, TELFORD AND WREKIN ICB - M2L0M)" userId="c6155e7e-f380-48b8-bbe3-7604eab3cbbc" providerId="ADAL" clId="{A6E092A2-1238-4E3B-9547-ECE5D6180AA5}" dt="2023-06-13T13:11:39.305" v="994" actId="2696"/>
        <pc:sldMkLst>
          <pc:docMk/>
          <pc:sldMk cId="2314360337" sldId="293"/>
        </pc:sldMkLst>
        <pc:picChg chg="add del">
          <ac:chgData name="COOPER, Paul (NHS SHROPSHIRE, TELFORD AND WREKIN ICB - M2L0M)" userId="c6155e7e-f380-48b8-bbe3-7604eab3cbbc" providerId="ADAL" clId="{A6E092A2-1238-4E3B-9547-ECE5D6180AA5}" dt="2023-06-13T13:11:08.986" v="991"/>
          <ac:picMkLst>
            <pc:docMk/>
            <pc:sldMk cId="2314360337" sldId="293"/>
            <ac:picMk id="4" creationId="{EA53A74A-2C4A-43AC-FAFB-3034CE57B72D}"/>
          </ac:picMkLst>
        </pc:picChg>
      </pc:sldChg>
      <pc:sldChg chg="add del">
        <pc:chgData name="COOPER, Paul (NHS SHROPSHIRE, TELFORD AND WREKIN ICB - M2L0M)" userId="c6155e7e-f380-48b8-bbe3-7604eab3cbbc" providerId="ADAL" clId="{A6E092A2-1238-4E3B-9547-ECE5D6180AA5}" dt="2023-06-13T13:12:18.554" v="1000" actId="2696"/>
        <pc:sldMkLst>
          <pc:docMk/>
          <pc:sldMk cId="1859149604" sldId="294"/>
        </pc:sldMkLst>
      </pc:sldChg>
      <pc:sldChg chg="add del">
        <pc:chgData name="COOPER, Paul (NHS SHROPSHIRE, TELFORD AND WREKIN ICB - M2L0M)" userId="c6155e7e-f380-48b8-bbe3-7604eab3cbbc" providerId="ADAL" clId="{A6E092A2-1238-4E3B-9547-ECE5D6180AA5}" dt="2023-06-13T13:12:09.711" v="998" actId="2696"/>
        <pc:sldMkLst>
          <pc:docMk/>
          <pc:sldMk cId="3529312459" sldId="295"/>
        </pc:sldMkLst>
      </pc:sldChg>
      <pc:sldChg chg="add del">
        <pc:chgData name="COOPER, Paul (NHS SHROPSHIRE, TELFORD AND WREKIN ICB - M2L0M)" userId="c6155e7e-f380-48b8-bbe3-7604eab3cbbc" providerId="ADAL" clId="{A6E092A2-1238-4E3B-9547-ECE5D6180AA5}" dt="2023-06-13T14:08:54.116" v="1247" actId="2696"/>
        <pc:sldMkLst>
          <pc:docMk/>
          <pc:sldMk cId="576390326" sldId="296"/>
        </pc:sldMkLst>
      </pc:sldChg>
      <pc:sldChg chg="new del">
        <pc:chgData name="COOPER, Paul (NHS SHROPSHIRE, TELFORD AND WREKIN ICB - M2L0M)" userId="c6155e7e-f380-48b8-bbe3-7604eab3cbbc" providerId="ADAL" clId="{A6E092A2-1238-4E3B-9547-ECE5D6180AA5}" dt="2023-06-13T13:23:27.159" v="1011" actId="2696"/>
        <pc:sldMkLst>
          <pc:docMk/>
          <pc:sldMk cId="1792193872" sldId="297"/>
        </pc:sldMkLst>
      </pc:sldChg>
      <pc:sldChg chg="modSp add mod modAnim">
        <pc:chgData name="COOPER, Paul (NHS SHROPSHIRE, TELFORD AND WREKIN ICB - M2L0M)" userId="c6155e7e-f380-48b8-bbe3-7604eab3cbbc" providerId="ADAL" clId="{A6E092A2-1238-4E3B-9547-ECE5D6180AA5}" dt="2023-06-13T14:20:06.923" v="1293"/>
        <pc:sldMkLst>
          <pc:docMk/>
          <pc:sldMk cId="2670917538" sldId="298"/>
        </pc:sldMkLst>
        <pc:spChg chg="mod">
          <ac:chgData name="COOPER, Paul (NHS SHROPSHIRE, TELFORD AND WREKIN ICB - M2L0M)" userId="c6155e7e-f380-48b8-bbe3-7604eab3cbbc" providerId="ADAL" clId="{A6E092A2-1238-4E3B-9547-ECE5D6180AA5}" dt="2023-06-13T13:22:16.574" v="1010" actId="20577"/>
          <ac:spMkLst>
            <pc:docMk/>
            <pc:sldMk cId="2670917538" sldId="298"/>
            <ac:spMk id="3" creationId="{A0E67642-033D-A61C-9B90-4D7F098D17B7}"/>
          </ac:spMkLst>
        </pc:spChg>
      </pc:sldChg>
      <pc:sldChg chg="addSp delSp modSp new mod">
        <pc:chgData name="COOPER, Paul (NHS SHROPSHIRE, TELFORD AND WREKIN ICB - M2L0M)" userId="c6155e7e-f380-48b8-bbe3-7604eab3cbbc" providerId="ADAL" clId="{A6E092A2-1238-4E3B-9547-ECE5D6180AA5}" dt="2023-06-13T13:26:21.096" v="1031" actId="14100"/>
        <pc:sldMkLst>
          <pc:docMk/>
          <pc:sldMk cId="3218275330" sldId="299"/>
        </pc:sldMkLst>
        <pc:spChg chg="mod">
          <ac:chgData name="COOPER, Paul (NHS SHROPSHIRE, TELFORD AND WREKIN ICB - M2L0M)" userId="c6155e7e-f380-48b8-bbe3-7604eab3cbbc" providerId="ADAL" clId="{A6E092A2-1238-4E3B-9547-ECE5D6180AA5}" dt="2023-06-13T13:25:16.469" v="1027" actId="255"/>
          <ac:spMkLst>
            <pc:docMk/>
            <pc:sldMk cId="3218275330" sldId="299"/>
            <ac:spMk id="2" creationId="{593303C1-C801-4D12-7EC8-C6F6E77625B3}"/>
          </ac:spMkLst>
        </pc:spChg>
        <pc:spChg chg="del">
          <ac:chgData name="COOPER, Paul (NHS SHROPSHIRE, TELFORD AND WREKIN ICB - M2L0M)" userId="c6155e7e-f380-48b8-bbe3-7604eab3cbbc" providerId="ADAL" clId="{A6E092A2-1238-4E3B-9547-ECE5D6180AA5}" dt="2023-06-13T13:26:14.620" v="1029" actId="22"/>
          <ac:spMkLst>
            <pc:docMk/>
            <pc:sldMk cId="3218275330" sldId="299"/>
            <ac:spMk id="3" creationId="{773479D1-D1EC-92AB-9B7E-45FB869CC6FF}"/>
          </ac:spMkLst>
        </pc:spChg>
        <pc:picChg chg="add mod ord">
          <ac:chgData name="COOPER, Paul (NHS SHROPSHIRE, TELFORD AND WREKIN ICB - M2L0M)" userId="c6155e7e-f380-48b8-bbe3-7604eab3cbbc" providerId="ADAL" clId="{A6E092A2-1238-4E3B-9547-ECE5D6180AA5}" dt="2023-06-13T13:26:21.096" v="1031" actId="14100"/>
          <ac:picMkLst>
            <pc:docMk/>
            <pc:sldMk cId="3218275330" sldId="299"/>
            <ac:picMk id="5" creationId="{AFBDBE0F-ADAD-6C91-C7BB-935C83F2C7E8}"/>
          </ac:picMkLst>
        </pc:picChg>
      </pc:sldChg>
      <pc:sldChg chg="add">
        <pc:chgData name="COOPER, Paul (NHS SHROPSHIRE, TELFORD AND WREKIN ICB - M2L0M)" userId="c6155e7e-f380-48b8-bbe3-7604eab3cbbc" providerId="ADAL" clId="{A6E092A2-1238-4E3B-9547-ECE5D6180AA5}" dt="2023-06-13T13:53:07.746" v="1239"/>
        <pc:sldMkLst>
          <pc:docMk/>
          <pc:sldMk cId="960509934" sldId="300"/>
        </pc:sldMkLst>
      </pc:sldChg>
      <pc:sldChg chg="modSp new del mod">
        <pc:chgData name="COOPER, Paul (NHS SHROPSHIRE, TELFORD AND WREKIN ICB - M2L0M)" userId="c6155e7e-f380-48b8-bbe3-7604eab3cbbc" providerId="ADAL" clId="{A6E092A2-1238-4E3B-9547-ECE5D6180AA5}" dt="2023-06-13T13:53:02.886" v="1238" actId="2696"/>
        <pc:sldMkLst>
          <pc:docMk/>
          <pc:sldMk cId="1663655298" sldId="300"/>
        </pc:sldMkLst>
        <pc:spChg chg="mod">
          <ac:chgData name="COOPER, Paul (NHS SHROPSHIRE, TELFORD AND WREKIN ICB - M2L0M)" userId="c6155e7e-f380-48b8-bbe3-7604eab3cbbc" providerId="ADAL" clId="{A6E092A2-1238-4E3B-9547-ECE5D6180AA5}" dt="2023-06-13T13:28:12.551" v="1051" actId="20577"/>
          <ac:spMkLst>
            <pc:docMk/>
            <pc:sldMk cId="1663655298" sldId="300"/>
            <ac:spMk id="2" creationId="{C9448A41-E8C5-CD95-E416-16B2EAB8BDD4}"/>
          </ac:spMkLst>
        </pc:spChg>
        <pc:spChg chg="mod">
          <ac:chgData name="COOPER, Paul (NHS SHROPSHIRE, TELFORD AND WREKIN ICB - M2L0M)" userId="c6155e7e-f380-48b8-bbe3-7604eab3cbbc" providerId="ADAL" clId="{A6E092A2-1238-4E3B-9547-ECE5D6180AA5}" dt="2023-06-13T13:35:36.121" v="1140" actId="20577"/>
          <ac:spMkLst>
            <pc:docMk/>
            <pc:sldMk cId="1663655298" sldId="300"/>
            <ac:spMk id="3" creationId="{94A9A805-E688-F9A3-2B73-14DDA6471E81}"/>
          </ac:spMkLst>
        </pc:spChg>
      </pc:sldChg>
      <pc:sldChg chg="addSp delSp modSp new del">
        <pc:chgData name="COOPER, Paul (NHS SHROPSHIRE, TELFORD AND WREKIN ICB - M2L0M)" userId="c6155e7e-f380-48b8-bbe3-7604eab3cbbc" providerId="ADAL" clId="{A6E092A2-1238-4E3B-9547-ECE5D6180AA5}" dt="2023-06-13T13:52:15.557" v="1235" actId="2696"/>
        <pc:sldMkLst>
          <pc:docMk/>
          <pc:sldMk cId="1024656456" sldId="301"/>
        </pc:sldMkLst>
        <pc:spChg chg="add del">
          <ac:chgData name="COOPER, Paul (NHS SHROPSHIRE, TELFORD AND WREKIN ICB - M2L0M)" userId="c6155e7e-f380-48b8-bbe3-7604eab3cbbc" providerId="ADAL" clId="{A6E092A2-1238-4E3B-9547-ECE5D6180AA5}" dt="2023-06-13T13:52:09.961" v="1233"/>
          <ac:spMkLst>
            <pc:docMk/>
            <pc:sldMk cId="1024656456" sldId="301"/>
            <ac:spMk id="3" creationId="{19E9FE67-18A2-5584-8996-2EEB65ECB22C}"/>
          </ac:spMkLst>
        </pc:spChg>
        <pc:picChg chg="add del mod">
          <ac:chgData name="COOPER, Paul (NHS SHROPSHIRE, TELFORD AND WREKIN ICB - M2L0M)" userId="c6155e7e-f380-48b8-bbe3-7604eab3cbbc" providerId="ADAL" clId="{A6E092A2-1238-4E3B-9547-ECE5D6180AA5}" dt="2023-06-13T13:52:09.961" v="1233"/>
          <ac:picMkLst>
            <pc:docMk/>
            <pc:sldMk cId="1024656456" sldId="301"/>
            <ac:picMk id="4" creationId="{829D567F-1993-74FD-3E7F-E49FA3D77474}"/>
          </ac:picMkLst>
        </pc:picChg>
      </pc:sldChg>
      <pc:sldChg chg="add del">
        <pc:chgData name="COOPER, Paul (NHS SHROPSHIRE, TELFORD AND WREKIN ICB - M2L0M)" userId="c6155e7e-f380-48b8-bbe3-7604eab3cbbc" providerId="ADAL" clId="{A6E092A2-1238-4E3B-9547-ECE5D6180AA5}" dt="2023-06-13T13:51:38.207" v="1229" actId="2696"/>
        <pc:sldMkLst>
          <pc:docMk/>
          <pc:sldMk cId="4219856066" sldId="301"/>
        </pc:sldMkLst>
      </pc:sldChg>
      <pc:sldChg chg="modSp add mod">
        <pc:chgData name="COOPER, Paul (NHS SHROPSHIRE, TELFORD AND WREKIN ICB - M2L0M)" userId="c6155e7e-f380-48b8-bbe3-7604eab3cbbc" providerId="ADAL" clId="{A6E092A2-1238-4E3B-9547-ECE5D6180AA5}" dt="2023-06-13T14:18:14.324" v="1289" actId="20577"/>
        <pc:sldMkLst>
          <pc:docMk/>
          <pc:sldMk cId="1784291233" sldId="302"/>
        </pc:sldMkLst>
        <pc:graphicFrameChg chg="modGraphic">
          <ac:chgData name="COOPER, Paul (NHS SHROPSHIRE, TELFORD AND WREKIN ICB - M2L0M)" userId="c6155e7e-f380-48b8-bbe3-7604eab3cbbc" providerId="ADAL" clId="{A6E092A2-1238-4E3B-9547-ECE5D6180AA5}" dt="2023-06-13T14:18:14.324" v="1289" actId="20577"/>
          <ac:graphicFrameMkLst>
            <pc:docMk/>
            <pc:sldMk cId="1784291233" sldId="302"/>
            <ac:graphicFrameMk id="4" creationId="{F0EBC2A8-4A84-AFB4-DA46-9AABC10E4742}"/>
          </ac:graphicFrameMkLst>
        </pc:graphicFrameChg>
      </pc:sldChg>
      <pc:sldChg chg="new del">
        <pc:chgData name="COOPER, Paul (NHS SHROPSHIRE, TELFORD AND WREKIN ICB - M2L0M)" userId="c6155e7e-f380-48b8-bbe3-7604eab3cbbc" providerId="ADAL" clId="{A6E092A2-1238-4E3B-9547-ECE5D6180AA5}" dt="2023-06-13T13:53:20.221" v="1240" actId="2696"/>
        <pc:sldMkLst>
          <pc:docMk/>
          <pc:sldMk cId="472250720" sldId="303"/>
        </pc:sldMkLst>
      </pc:sldChg>
      <pc:sldChg chg="modSp new mod">
        <pc:chgData name="COOPER, Paul (NHS SHROPSHIRE, TELFORD AND WREKIN ICB - M2L0M)" userId="c6155e7e-f380-48b8-bbe3-7604eab3cbbc" providerId="ADAL" clId="{A6E092A2-1238-4E3B-9547-ECE5D6180AA5}" dt="2023-06-14T11:26:51.647" v="1514" actId="20577"/>
        <pc:sldMkLst>
          <pc:docMk/>
          <pc:sldMk cId="900143092" sldId="303"/>
        </pc:sldMkLst>
        <pc:spChg chg="mod">
          <ac:chgData name="COOPER, Paul (NHS SHROPSHIRE, TELFORD AND WREKIN ICB - M2L0M)" userId="c6155e7e-f380-48b8-bbe3-7604eab3cbbc" providerId="ADAL" clId="{A6E092A2-1238-4E3B-9547-ECE5D6180AA5}" dt="2023-06-13T23:23:41.212" v="1327" actId="20577"/>
          <ac:spMkLst>
            <pc:docMk/>
            <pc:sldMk cId="900143092" sldId="303"/>
            <ac:spMk id="2" creationId="{869134E8-BE76-949B-AFCC-D64C5BE34D84}"/>
          </ac:spMkLst>
        </pc:spChg>
        <pc:spChg chg="mod">
          <ac:chgData name="COOPER, Paul (NHS SHROPSHIRE, TELFORD AND WREKIN ICB - M2L0M)" userId="c6155e7e-f380-48b8-bbe3-7604eab3cbbc" providerId="ADAL" clId="{A6E092A2-1238-4E3B-9547-ECE5D6180AA5}" dt="2023-06-14T11:26:51.647" v="1514" actId="20577"/>
          <ac:spMkLst>
            <pc:docMk/>
            <pc:sldMk cId="900143092" sldId="303"/>
            <ac:spMk id="3" creationId="{EB66CFF6-CE40-B25E-39E8-C3795D1946AD}"/>
          </ac:spMkLst>
        </pc:spChg>
      </pc:sldChg>
    </pc:docChg>
  </pc:docChgLst>
  <pc:docChgLst>
    <pc:chgData name="COOPER, Paul (NHS SHROPSHIRE, TELFORD AND WREKIN ICB - M2L0M)" userId="c6155e7e-f380-48b8-bbe3-7604eab3cbbc" providerId="ADAL" clId="{4CEE7E6C-848B-4B8D-8253-7088722BB66C}"/>
    <pc:docChg chg="undo custSel addSld delSld modSld">
      <pc:chgData name="COOPER, Paul (NHS SHROPSHIRE, TELFORD AND WREKIN ICB - M2L0M)" userId="c6155e7e-f380-48b8-bbe3-7604eab3cbbc" providerId="ADAL" clId="{4CEE7E6C-848B-4B8D-8253-7088722BB66C}" dt="2023-02-28T15:32:21.422" v="4364" actId="20577"/>
      <pc:docMkLst>
        <pc:docMk/>
      </pc:docMkLst>
      <pc:sldChg chg="modSp modAnim">
        <pc:chgData name="COOPER, Paul (NHS SHROPSHIRE, TELFORD AND WREKIN ICB - M2L0M)" userId="c6155e7e-f380-48b8-bbe3-7604eab3cbbc" providerId="ADAL" clId="{4CEE7E6C-848B-4B8D-8253-7088722BB66C}" dt="2023-02-20T14:44:27.630" v="3014" actId="20577"/>
        <pc:sldMkLst>
          <pc:docMk/>
          <pc:sldMk cId="2123074726" sldId="256"/>
        </pc:sldMkLst>
        <pc:spChg chg="mod">
          <ac:chgData name="COOPER, Paul (NHS SHROPSHIRE, TELFORD AND WREKIN ICB - M2L0M)" userId="c6155e7e-f380-48b8-bbe3-7604eab3cbbc" providerId="ADAL" clId="{4CEE7E6C-848B-4B8D-8253-7088722BB66C}" dt="2023-02-20T12:49:21.561" v="413" actId="20577"/>
          <ac:spMkLst>
            <pc:docMk/>
            <pc:sldMk cId="2123074726" sldId="256"/>
            <ac:spMk id="2" creationId="{18EA0DA6-514F-AF81-CB3D-5792EEE7DA7F}"/>
          </ac:spMkLst>
        </pc:spChg>
        <pc:spChg chg="mod">
          <ac:chgData name="COOPER, Paul (NHS SHROPSHIRE, TELFORD AND WREKIN ICB - M2L0M)" userId="c6155e7e-f380-48b8-bbe3-7604eab3cbbc" providerId="ADAL" clId="{4CEE7E6C-848B-4B8D-8253-7088722BB66C}" dt="2023-02-20T14:44:27.630" v="3014" actId="20577"/>
          <ac:spMkLst>
            <pc:docMk/>
            <pc:sldMk cId="2123074726" sldId="256"/>
            <ac:spMk id="3" creationId="{6119C6D4-B874-B19F-816A-9D8AC8AD64A4}"/>
          </ac:spMkLst>
        </pc:spChg>
      </pc:sldChg>
      <pc:sldChg chg="modSp mod modAnim">
        <pc:chgData name="COOPER, Paul (NHS SHROPSHIRE, TELFORD AND WREKIN ICB - M2L0M)" userId="c6155e7e-f380-48b8-bbe3-7604eab3cbbc" providerId="ADAL" clId="{4CEE7E6C-848B-4B8D-8253-7088722BB66C}" dt="2023-02-20T13:04:12.899" v="660" actId="20577"/>
        <pc:sldMkLst>
          <pc:docMk/>
          <pc:sldMk cId="203264927" sldId="257"/>
        </pc:sldMkLst>
        <pc:spChg chg="mod">
          <ac:chgData name="COOPER, Paul (NHS SHROPSHIRE, TELFORD AND WREKIN ICB - M2L0M)" userId="c6155e7e-f380-48b8-bbe3-7604eab3cbbc" providerId="ADAL" clId="{4CEE7E6C-848B-4B8D-8253-7088722BB66C}" dt="2023-02-20T13:03:15.669" v="627" actId="20577"/>
          <ac:spMkLst>
            <pc:docMk/>
            <pc:sldMk cId="203264927" sldId="257"/>
            <ac:spMk id="2" creationId="{CBB17F90-3F6A-C9C7-38ED-DFA46D4DCB02}"/>
          </ac:spMkLst>
        </pc:spChg>
        <pc:spChg chg="mod">
          <ac:chgData name="COOPER, Paul (NHS SHROPSHIRE, TELFORD AND WREKIN ICB - M2L0M)" userId="c6155e7e-f380-48b8-bbe3-7604eab3cbbc" providerId="ADAL" clId="{4CEE7E6C-848B-4B8D-8253-7088722BB66C}" dt="2023-02-20T13:04:12.899" v="660" actId="20577"/>
          <ac:spMkLst>
            <pc:docMk/>
            <pc:sldMk cId="203264927" sldId="257"/>
            <ac:spMk id="3" creationId="{8B2F6C14-4E79-3247-7554-D0B33B78E33E}"/>
          </ac:spMkLst>
        </pc:spChg>
      </pc:sldChg>
      <pc:sldChg chg="addSp delSp modSp mod delAnim modAnim">
        <pc:chgData name="COOPER, Paul (NHS SHROPSHIRE, TELFORD AND WREKIN ICB - M2L0M)" userId="c6155e7e-f380-48b8-bbe3-7604eab3cbbc" providerId="ADAL" clId="{4CEE7E6C-848B-4B8D-8253-7088722BB66C}" dt="2023-02-20T18:30:53.511" v="3164" actId="6549"/>
        <pc:sldMkLst>
          <pc:docMk/>
          <pc:sldMk cId="2350699494" sldId="264"/>
        </pc:sldMkLst>
        <pc:spChg chg="mod">
          <ac:chgData name="COOPER, Paul (NHS SHROPSHIRE, TELFORD AND WREKIN ICB - M2L0M)" userId="c6155e7e-f380-48b8-bbe3-7604eab3cbbc" providerId="ADAL" clId="{4CEE7E6C-848B-4B8D-8253-7088722BB66C}" dt="2023-02-20T18:30:53.511" v="3164" actId="6549"/>
          <ac:spMkLst>
            <pc:docMk/>
            <pc:sldMk cId="2350699494" sldId="264"/>
            <ac:spMk id="2" creationId="{2656BD11-A51A-2612-F9DF-08CD9BCD8FEE}"/>
          </ac:spMkLst>
        </pc:spChg>
        <pc:spChg chg="mod">
          <ac:chgData name="COOPER, Paul (NHS SHROPSHIRE, TELFORD AND WREKIN ICB - M2L0M)" userId="c6155e7e-f380-48b8-bbe3-7604eab3cbbc" providerId="ADAL" clId="{4CEE7E6C-848B-4B8D-8253-7088722BB66C}" dt="2023-02-20T15:40:24.142" v="3133" actId="20577"/>
          <ac:spMkLst>
            <pc:docMk/>
            <pc:sldMk cId="2350699494" sldId="264"/>
            <ac:spMk id="3" creationId="{C024D40E-F41D-F06C-9337-8187361D17C8}"/>
          </ac:spMkLst>
        </pc:spChg>
        <pc:picChg chg="del">
          <ac:chgData name="COOPER, Paul (NHS SHROPSHIRE, TELFORD AND WREKIN ICB - M2L0M)" userId="c6155e7e-f380-48b8-bbe3-7604eab3cbbc" providerId="ADAL" clId="{4CEE7E6C-848B-4B8D-8253-7088722BB66C}" dt="2023-02-20T12:51:48.769" v="414" actId="21"/>
          <ac:picMkLst>
            <pc:docMk/>
            <pc:sldMk cId="2350699494" sldId="264"/>
            <ac:picMk id="4" creationId="{9010F22E-0566-04A6-B771-D332794EEDCB}"/>
          </ac:picMkLst>
        </pc:picChg>
        <pc:picChg chg="add del">
          <ac:chgData name="COOPER, Paul (NHS SHROPSHIRE, TELFORD AND WREKIN ICB - M2L0M)" userId="c6155e7e-f380-48b8-bbe3-7604eab3cbbc" providerId="ADAL" clId="{4CEE7E6C-848B-4B8D-8253-7088722BB66C}" dt="2023-02-20T12:51:54.512" v="416" actId="21"/>
          <ac:picMkLst>
            <pc:docMk/>
            <pc:sldMk cId="2350699494" sldId="264"/>
            <ac:picMk id="5" creationId="{8EB35F50-6AC3-3556-1287-015B0C9D9F3B}"/>
          </ac:picMkLst>
        </pc:picChg>
        <pc:picChg chg="add mod">
          <ac:chgData name="COOPER, Paul (NHS SHROPSHIRE, TELFORD AND WREKIN ICB - M2L0M)" userId="c6155e7e-f380-48b8-bbe3-7604eab3cbbc" providerId="ADAL" clId="{4CEE7E6C-848B-4B8D-8253-7088722BB66C}" dt="2023-02-20T12:52:20.981" v="420" actId="14100"/>
          <ac:picMkLst>
            <pc:docMk/>
            <pc:sldMk cId="2350699494" sldId="264"/>
            <ac:picMk id="6" creationId="{D6B494E0-42D6-1290-45F7-892C2652E5F5}"/>
          </ac:picMkLst>
        </pc:picChg>
      </pc:sldChg>
      <pc:sldChg chg="del">
        <pc:chgData name="COOPER, Paul (NHS SHROPSHIRE, TELFORD AND WREKIN ICB - M2L0M)" userId="c6155e7e-f380-48b8-bbe3-7604eab3cbbc" providerId="ADAL" clId="{4CEE7E6C-848B-4B8D-8253-7088722BB66C}" dt="2023-02-20T13:07:27.866" v="661" actId="2696"/>
        <pc:sldMkLst>
          <pc:docMk/>
          <pc:sldMk cId="1147932564" sldId="265"/>
        </pc:sldMkLst>
      </pc:sldChg>
      <pc:sldChg chg="del">
        <pc:chgData name="COOPER, Paul (NHS SHROPSHIRE, TELFORD AND WREKIN ICB - M2L0M)" userId="c6155e7e-f380-48b8-bbe3-7604eab3cbbc" providerId="ADAL" clId="{4CEE7E6C-848B-4B8D-8253-7088722BB66C}" dt="2023-02-20T14:50:43.167" v="3092" actId="2696"/>
        <pc:sldMkLst>
          <pc:docMk/>
          <pc:sldMk cId="2001366600" sldId="267"/>
        </pc:sldMkLst>
      </pc:sldChg>
      <pc:sldChg chg="del">
        <pc:chgData name="COOPER, Paul (NHS SHROPSHIRE, TELFORD AND WREKIN ICB - M2L0M)" userId="c6155e7e-f380-48b8-bbe3-7604eab3cbbc" providerId="ADAL" clId="{4CEE7E6C-848B-4B8D-8253-7088722BB66C}" dt="2023-02-20T14:50:46.017" v="3093" actId="2696"/>
        <pc:sldMkLst>
          <pc:docMk/>
          <pc:sldMk cId="3545686810" sldId="268"/>
        </pc:sldMkLst>
      </pc:sldChg>
      <pc:sldChg chg="del">
        <pc:chgData name="COOPER, Paul (NHS SHROPSHIRE, TELFORD AND WREKIN ICB - M2L0M)" userId="c6155e7e-f380-48b8-bbe3-7604eab3cbbc" providerId="ADAL" clId="{4CEE7E6C-848B-4B8D-8253-7088722BB66C}" dt="2023-02-20T14:50:49.884" v="3094" actId="2696"/>
        <pc:sldMkLst>
          <pc:docMk/>
          <pc:sldMk cId="3096138593" sldId="269"/>
        </pc:sldMkLst>
      </pc:sldChg>
      <pc:sldChg chg="del">
        <pc:chgData name="COOPER, Paul (NHS SHROPSHIRE, TELFORD AND WREKIN ICB - M2L0M)" userId="c6155e7e-f380-48b8-bbe3-7604eab3cbbc" providerId="ADAL" clId="{4CEE7E6C-848B-4B8D-8253-7088722BB66C}" dt="2023-02-20T14:50:52.600" v="3095" actId="2696"/>
        <pc:sldMkLst>
          <pc:docMk/>
          <pc:sldMk cId="3348846868" sldId="270"/>
        </pc:sldMkLst>
      </pc:sldChg>
      <pc:sldChg chg="del">
        <pc:chgData name="COOPER, Paul (NHS SHROPSHIRE, TELFORD AND WREKIN ICB - M2L0M)" userId="c6155e7e-f380-48b8-bbe3-7604eab3cbbc" providerId="ADAL" clId="{4CEE7E6C-848B-4B8D-8253-7088722BB66C}" dt="2023-02-20T14:50:57.295" v="3096" actId="2696"/>
        <pc:sldMkLst>
          <pc:docMk/>
          <pc:sldMk cId="1635893817" sldId="271"/>
        </pc:sldMkLst>
      </pc:sldChg>
      <pc:sldChg chg="addSp delSp modSp new mod">
        <pc:chgData name="COOPER, Paul (NHS SHROPSHIRE, TELFORD AND WREKIN ICB - M2L0M)" userId="c6155e7e-f380-48b8-bbe3-7604eab3cbbc" providerId="ADAL" clId="{4CEE7E6C-848B-4B8D-8253-7088722BB66C}" dt="2023-02-22T10:21:46.514" v="3879" actId="20577"/>
        <pc:sldMkLst>
          <pc:docMk/>
          <pc:sldMk cId="3829061407" sldId="272"/>
        </pc:sldMkLst>
        <pc:spChg chg="mod">
          <ac:chgData name="COOPER, Paul (NHS SHROPSHIRE, TELFORD AND WREKIN ICB - M2L0M)" userId="c6155e7e-f380-48b8-bbe3-7604eab3cbbc" providerId="ADAL" clId="{4CEE7E6C-848B-4B8D-8253-7088722BB66C}" dt="2023-02-22T10:21:46.514" v="3879" actId="20577"/>
          <ac:spMkLst>
            <pc:docMk/>
            <pc:sldMk cId="3829061407" sldId="272"/>
            <ac:spMk id="2" creationId="{C6D182B4-1002-F760-AA67-6ADACA284E20}"/>
          </ac:spMkLst>
        </pc:spChg>
        <pc:spChg chg="mod">
          <ac:chgData name="COOPER, Paul (NHS SHROPSHIRE, TELFORD AND WREKIN ICB - M2L0M)" userId="c6155e7e-f380-48b8-bbe3-7604eab3cbbc" providerId="ADAL" clId="{4CEE7E6C-848B-4B8D-8253-7088722BB66C}" dt="2023-02-20T18:31:58.459" v="3173" actId="20577"/>
          <ac:spMkLst>
            <pc:docMk/>
            <pc:sldMk cId="3829061407" sldId="272"/>
            <ac:spMk id="3" creationId="{1E8B454E-B9AF-C009-CB89-D8ABD4A80822}"/>
          </ac:spMkLst>
        </pc:spChg>
        <pc:spChg chg="add del mod">
          <ac:chgData name="COOPER, Paul (NHS SHROPSHIRE, TELFORD AND WREKIN ICB - M2L0M)" userId="c6155e7e-f380-48b8-bbe3-7604eab3cbbc" providerId="ADAL" clId="{4CEE7E6C-848B-4B8D-8253-7088722BB66C}" dt="2023-02-20T13:18:00.786" v="803" actId="21"/>
          <ac:spMkLst>
            <pc:docMk/>
            <pc:sldMk cId="3829061407" sldId="272"/>
            <ac:spMk id="4" creationId="{89FA8EC0-84C4-5E88-2C3F-E0F5131E4FDB}"/>
          </ac:spMkLst>
        </pc:spChg>
      </pc:sldChg>
      <pc:sldChg chg="modSp new mod">
        <pc:chgData name="COOPER, Paul (NHS SHROPSHIRE, TELFORD AND WREKIN ICB - M2L0M)" userId="c6155e7e-f380-48b8-bbe3-7604eab3cbbc" providerId="ADAL" clId="{4CEE7E6C-848B-4B8D-8253-7088722BB66C}" dt="2023-02-20T18:32:09.865" v="3178" actId="20577"/>
        <pc:sldMkLst>
          <pc:docMk/>
          <pc:sldMk cId="1311453033" sldId="273"/>
        </pc:sldMkLst>
        <pc:spChg chg="mod">
          <ac:chgData name="COOPER, Paul (NHS SHROPSHIRE, TELFORD AND WREKIN ICB - M2L0M)" userId="c6155e7e-f380-48b8-bbe3-7604eab3cbbc" providerId="ADAL" clId="{4CEE7E6C-848B-4B8D-8253-7088722BB66C}" dt="2023-02-20T13:33:51.880" v="1365" actId="20577"/>
          <ac:spMkLst>
            <pc:docMk/>
            <pc:sldMk cId="1311453033" sldId="273"/>
            <ac:spMk id="2" creationId="{AFB4532F-9959-0F09-BF3E-25ECB899666B}"/>
          </ac:spMkLst>
        </pc:spChg>
        <pc:spChg chg="mod">
          <ac:chgData name="COOPER, Paul (NHS SHROPSHIRE, TELFORD AND WREKIN ICB - M2L0M)" userId="c6155e7e-f380-48b8-bbe3-7604eab3cbbc" providerId="ADAL" clId="{4CEE7E6C-848B-4B8D-8253-7088722BB66C}" dt="2023-02-20T18:32:09.865" v="3178" actId="20577"/>
          <ac:spMkLst>
            <pc:docMk/>
            <pc:sldMk cId="1311453033" sldId="273"/>
            <ac:spMk id="3" creationId="{33E44E10-BFB5-1DB3-F4EF-E167732D1DDD}"/>
          </ac:spMkLst>
        </pc:spChg>
      </pc:sldChg>
      <pc:sldChg chg="modSp new mod">
        <pc:chgData name="COOPER, Paul (NHS SHROPSHIRE, TELFORD AND WREKIN ICB - M2L0M)" userId="c6155e7e-f380-48b8-bbe3-7604eab3cbbc" providerId="ADAL" clId="{4CEE7E6C-848B-4B8D-8253-7088722BB66C}" dt="2023-02-20T14:07:20.556" v="1670" actId="207"/>
        <pc:sldMkLst>
          <pc:docMk/>
          <pc:sldMk cId="1523409104" sldId="274"/>
        </pc:sldMkLst>
        <pc:spChg chg="mod">
          <ac:chgData name="COOPER, Paul (NHS SHROPSHIRE, TELFORD AND WREKIN ICB - M2L0M)" userId="c6155e7e-f380-48b8-bbe3-7604eab3cbbc" providerId="ADAL" clId="{4CEE7E6C-848B-4B8D-8253-7088722BB66C}" dt="2023-02-20T13:34:07.814" v="1369" actId="122"/>
          <ac:spMkLst>
            <pc:docMk/>
            <pc:sldMk cId="1523409104" sldId="274"/>
            <ac:spMk id="2" creationId="{811AACAD-9EFC-1BEB-19CD-380945666161}"/>
          </ac:spMkLst>
        </pc:spChg>
        <pc:spChg chg="mod">
          <ac:chgData name="COOPER, Paul (NHS SHROPSHIRE, TELFORD AND WREKIN ICB - M2L0M)" userId="c6155e7e-f380-48b8-bbe3-7604eab3cbbc" providerId="ADAL" clId="{4CEE7E6C-848B-4B8D-8253-7088722BB66C}" dt="2023-02-20T14:07:20.556" v="1670" actId="207"/>
          <ac:spMkLst>
            <pc:docMk/>
            <pc:sldMk cId="1523409104" sldId="274"/>
            <ac:spMk id="3" creationId="{C223E244-5338-DB5C-E1F3-F0C9B470F052}"/>
          </ac:spMkLst>
        </pc:spChg>
      </pc:sldChg>
      <pc:sldChg chg="addSp delSp modSp new mod">
        <pc:chgData name="COOPER, Paul (NHS SHROPSHIRE, TELFORD AND WREKIN ICB - M2L0M)" userId="c6155e7e-f380-48b8-bbe3-7604eab3cbbc" providerId="ADAL" clId="{4CEE7E6C-848B-4B8D-8253-7088722BB66C}" dt="2023-02-22T10:17:23.034" v="3878" actId="20577"/>
        <pc:sldMkLst>
          <pc:docMk/>
          <pc:sldMk cId="3004432427" sldId="275"/>
        </pc:sldMkLst>
        <pc:spChg chg="mod">
          <ac:chgData name="COOPER, Paul (NHS SHROPSHIRE, TELFORD AND WREKIN ICB - M2L0M)" userId="c6155e7e-f380-48b8-bbe3-7604eab3cbbc" providerId="ADAL" clId="{4CEE7E6C-848B-4B8D-8253-7088722BB66C}" dt="2023-02-20T14:11:45.210" v="1705" actId="20577"/>
          <ac:spMkLst>
            <pc:docMk/>
            <pc:sldMk cId="3004432427" sldId="275"/>
            <ac:spMk id="2" creationId="{E9916F71-4A27-2553-B9D1-64B9989236D4}"/>
          </ac:spMkLst>
        </pc:spChg>
        <pc:spChg chg="add del">
          <ac:chgData name="COOPER, Paul (NHS SHROPSHIRE, TELFORD AND WREKIN ICB - M2L0M)" userId="c6155e7e-f380-48b8-bbe3-7604eab3cbbc" providerId="ADAL" clId="{4CEE7E6C-848B-4B8D-8253-7088722BB66C}" dt="2023-02-20T14:12:27.460" v="1708" actId="3680"/>
          <ac:spMkLst>
            <pc:docMk/>
            <pc:sldMk cId="3004432427" sldId="275"/>
            <ac:spMk id="3" creationId="{DA07AAFF-A903-5980-0157-5AF61F3E7902}"/>
          </ac:spMkLst>
        </pc:spChg>
        <pc:graphicFrameChg chg="add del mod ord modGraphic">
          <ac:chgData name="COOPER, Paul (NHS SHROPSHIRE, TELFORD AND WREKIN ICB - M2L0M)" userId="c6155e7e-f380-48b8-bbe3-7604eab3cbbc" providerId="ADAL" clId="{4CEE7E6C-848B-4B8D-8253-7088722BB66C}" dt="2023-02-20T14:12:12.818" v="1707" actId="3680"/>
          <ac:graphicFrameMkLst>
            <pc:docMk/>
            <pc:sldMk cId="3004432427" sldId="275"/>
            <ac:graphicFrameMk id="4" creationId="{1D5160F3-9404-0FA3-1016-E644649A40DA}"/>
          </ac:graphicFrameMkLst>
        </pc:graphicFrameChg>
        <pc:graphicFrameChg chg="add mod ord modGraphic">
          <ac:chgData name="COOPER, Paul (NHS SHROPSHIRE, TELFORD AND WREKIN ICB - M2L0M)" userId="c6155e7e-f380-48b8-bbe3-7604eab3cbbc" providerId="ADAL" clId="{4CEE7E6C-848B-4B8D-8253-7088722BB66C}" dt="2023-02-22T10:17:23.034" v="3878" actId="20577"/>
          <ac:graphicFrameMkLst>
            <pc:docMk/>
            <pc:sldMk cId="3004432427" sldId="275"/>
            <ac:graphicFrameMk id="5" creationId="{9DCB2BCB-EF5F-4E83-FF65-ACD2D24982FD}"/>
          </ac:graphicFrameMkLst>
        </pc:graphicFrameChg>
      </pc:sldChg>
      <pc:sldChg chg="modSp new mod">
        <pc:chgData name="COOPER, Paul (NHS SHROPSHIRE, TELFORD AND WREKIN ICB - M2L0M)" userId="c6155e7e-f380-48b8-bbe3-7604eab3cbbc" providerId="ADAL" clId="{4CEE7E6C-848B-4B8D-8253-7088722BB66C}" dt="2023-02-20T14:35:58.044" v="2659" actId="20577"/>
        <pc:sldMkLst>
          <pc:docMk/>
          <pc:sldMk cId="1482758791" sldId="276"/>
        </pc:sldMkLst>
        <pc:spChg chg="mod">
          <ac:chgData name="COOPER, Paul (NHS SHROPSHIRE, TELFORD AND WREKIN ICB - M2L0M)" userId="c6155e7e-f380-48b8-bbe3-7604eab3cbbc" providerId="ADAL" clId="{4CEE7E6C-848B-4B8D-8253-7088722BB66C}" dt="2023-02-20T14:29:17.455" v="2144" actId="20577"/>
          <ac:spMkLst>
            <pc:docMk/>
            <pc:sldMk cId="1482758791" sldId="276"/>
            <ac:spMk id="2" creationId="{559480C5-8387-E70A-27E0-01AD0A91BE27}"/>
          </ac:spMkLst>
        </pc:spChg>
        <pc:spChg chg="mod">
          <ac:chgData name="COOPER, Paul (NHS SHROPSHIRE, TELFORD AND WREKIN ICB - M2L0M)" userId="c6155e7e-f380-48b8-bbe3-7604eab3cbbc" providerId="ADAL" clId="{4CEE7E6C-848B-4B8D-8253-7088722BB66C}" dt="2023-02-20T14:35:58.044" v="2659" actId="20577"/>
          <ac:spMkLst>
            <pc:docMk/>
            <pc:sldMk cId="1482758791" sldId="276"/>
            <ac:spMk id="3" creationId="{A0E67642-033D-A61C-9B90-4D7F098D17B7}"/>
          </ac:spMkLst>
        </pc:spChg>
      </pc:sldChg>
      <pc:sldChg chg="modSp new mod">
        <pc:chgData name="COOPER, Paul (NHS SHROPSHIRE, TELFORD AND WREKIN ICB - M2L0M)" userId="c6155e7e-f380-48b8-bbe3-7604eab3cbbc" providerId="ADAL" clId="{4CEE7E6C-848B-4B8D-8253-7088722BB66C}" dt="2023-02-27T20:02:07.587" v="4359" actId="5793"/>
        <pc:sldMkLst>
          <pc:docMk/>
          <pc:sldMk cId="2268089675" sldId="277"/>
        </pc:sldMkLst>
        <pc:spChg chg="mod">
          <ac:chgData name="COOPER, Paul (NHS SHROPSHIRE, TELFORD AND WREKIN ICB - M2L0M)" userId="c6155e7e-f380-48b8-bbe3-7604eab3cbbc" providerId="ADAL" clId="{4CEE7E6C-848B-4B8D-8253-7088722BB66C}" dt="2023-02-27T20:02:07.587" v="4359" actId="5793"/>
          <ac:spMkLst>
            <pc:docMk/>
            <pc:sldMk cId="2268089675" sldId="277"/>
            <ac:spMk id="2" creationId="{6FB3B0EB-3709-1198-4950-84EA316565AB}"/>
          </ac:spMkLst>
        </pc:spChg>
        <pc:spChg chg="mod">
          <ac:chgData name="COOPER, Paul (NHS SHROPSHIRE, TELFORD AND WREKIN ICB - M2L0M)" userId="c6155e7e-f380-48b8-bbe3-7604eab3cbbc" providerId="ADAL" clId="{4CEE7E6C-848B-4B8D-8253-7088722BB66C}" dt="2023-02-22T11:08:41.385" v="3999" actId="20577"/>
          <ac:spMkLst>
            <pc:docMk/>
            <pc:sldMk cId="2268089675" sldId="277"/>
            <ac:spMk id="3" creationId="{DCF3AF49-57C0-9756-3864-DC72C136BD17}"/>
          </ac:spMkLst>
        </pc:spChg>
      </pc:sldChg>
      <pc:sldChg chg="modSp new mod">
        <pc:chgData name="COOPER, Paul (NHS SHROPSHIRE, TELFORD AND WREKIN ICB - M2L0M)" userId="c6155e7e-f380-48b8-bbe3-7604eab3cbbc" providerId="ADAL" clId="{4CEE7E6C-848B-4B8D-8253-7088722BB66C}" dt="2023-02-22T10:23:30.419" v="3938" actId="20577"/>
        <pc:sldMkLst>
          <pc:docMk/>
          <pc:sldMk cId="4215626866" sldId="278"/>
        </pc:sldMkLst>
        <pc:spChg chg="mod">
          <ac:chgData name="COOPER, Paul (NHS SHROPSHIRE, TELFORD AND WREKIN ICB - M2L0M)" userId="c6155e7e-f380-48b8-bbe3-7604eab3cbbc" providerId="ADAL" clId="{4CEE7E6C-848B-4B8D-8253-7088722BB66C}" dt="2023-02-20T18:34:45.438" v="3190" actId="20577"/>
          <ac:spMkLst>
            <pc:docMk/>
            <pc:sldMk cId="4215626866" sldId="278"/>
            <ac:spMk id="2" creationId="{F8E88014-789D-C49D-0C70-B6155040B63D}"/>
          </ac:spMkLst>
        </pc:spChg>
        <pc:spChg chg="mod">
          <ac:chgData name="COOPER, Paul (NHS SHROPSHIRE, TELFORD AND WREKIN ICB - M2L0M)" userId="c6155e7e-f380-48b8-bbe3-7604eab3cbbc" providerId="ADAL" clId="{4CEE7E6C-848B-4B8D-8253-7088722BB66C}" dt="2023-02-22T10:23:30.419" v="3938" actId="20577"/>
          <ac:spMkLst>
            <pc:docMk/>
            <pc:sldMk cId="4215626866" sldId="278"/>
            <ac:spMk id="3" creationId="{A1847115-4EB7-5E01-8EA8-6D5B025F812E}"/>
          </ac:spMkLst>
        </pc:spChg>
      </pc:sldChg>
      <pc:sldChg chg="addSp delSp modSp new del mod">
        <pc:chgData name="COOPER, Paul (NHS SHROPSHIRE, TELFORD AND WREKIN ICB - M2L0M)" userId="c6155e7e-f380-48b8-bbe3-7604eab3cbbc" providerId="ADAL" clId="{4CEE7E6C-848B-4B8D-8253-7088722BB66C}" dt="2023-02-28T15:32:09.804" v="4363" actId="2696"/>
        <pc:sldMkLst>
          <pc:docMk/>
          <pc:sldMk cId="9395474" sldId="279"/>
        </pc:sldMkLst>
        <pc:spChg chg="del">
          <ac:chgData name="COOPER, Paul (NHS SHROPSHIRE, TELFORD AND WREKIN ICB - M2L0M)" userId="c6155e7e-f380-48b8-bbe3-7604eab3cbbc" providerId="ADAL" clId="{4CEE7E6C-848B-4B8D-8253-7088722BB66C}" dt="2023-02-20T18:44:05.297" v="3851" actId="21"/>
          <ac:spMkLst>
            <pc:docMk/>
            <pc:sldMk cId="9395474" sldId="279"/>
            <ac:spMk id="2" creationId="{65E95918-3529-B8E3-E8F9-F9476CF3FB75}"/>
          </ac:spMkLst>
        </pc:spChg>
        <pc:spChg chg="del mod">
          <ac:chgData name="COOPER, Paul (NHS SHROPSHIRE, TELFORD AND WREKIN ICB - M2L0M)" userId="c6155e7e-f380-48b8-bbe3-7604eab3cbbc" providerId="ADAL" clId="{4CEE7E6C-848B-4B8D-8253-7088722BB66C}" dt="2023-02-20T18:44:14.684" v="3854"/>
          <ac:spMkLst>
            <pc:docMk/>
            <pc:sldMk cId="9395474" sldId="279"/>
            <ac:spMk id="3" creationId="{045750E2-6F1B-2375-8DE9-C4A83CEB3277}"/>
          </ac:spMkLst>
        </pc:spChg>
        <pc:picChg chg="add del">
          <ac:chgData name="COOPER, Paul (NHS SHROPSHIRE, TELFORD AND WREKIN ICB - M2L0M)" userId="c6155e7e-f380-48b8-bbe3-7604eab3cbbc" providerId="ADAL" clId="{4CEE7E6C-848B-4B8D-8253-7088722BB66C}" dt="2023-02-20T18:43:56.600" v="3850"/>
          <ac:picMkLst>
            <pc:docMk/>
            <pc:sldMk cId="9395474" sldId="279"/>
            <ac:picMk id="4" creationId="{0B4BEB4D-0395-B4CC-0A35-149A8B206C01}"/>
          </ac:picMkLst>
        </pc:picChg>
        <pc:picChg chg="add mod">
          <ac:chgData name="COOPER, Paul (NHS SHROPSHIRE, TELFORD AND WREKIN ICB - M2L0M)" userId="c6155e7e-f380-48b8-bbe3-7604eab3cbbc" providerId="ADAL" clId="{4CEE7E6C-848B-4B8D-8253-7088722BB66C}" dt="2023-02-20T18:44:14.684" v="3854"/>
          <ac:picMkLst>
            <pc:docMk/>
            <pc:sldMk cId="9395474" sldId="279"/>
            <ac:picMk id="5" creationId="{A7730209-F837-2B48-47FE-64199089B015}"/>
          </ac:picMkLst>
        </pc:picChg>
        <pc:picChg chg="add del">
          <ac:chgData name="COOPER, Paul (NHS SHROPSHIRE, TELFORD AND WREKIN ICB - M2L0M)" userId="c6155e7e-f380-48b8-bbe3-7604eab3cbbc" providerId="ADAL" clId="{4CEE7E6C-848B-4B8D-8253-7088722BB66C}" dt="2023-02-20T18:44:20.592" v="3856"/>
          <ac:picMkLst>
            <pc:docMk/>
            <pc:sldMk cId="9395474" sldId="279"/>
            <ac:picMk id="6" creationId="{52DE73C6-2543-FDD0-FFDA-D837DE91DD3C}"/>
          </ac:picMkLst>
        </pc:picChg>
        <pc:picChg chg="add mod">
          <ac:chgData name="COOPER, Paul (NHS SHROPSHIRE, TELFORD AND WREKIN ICB - M2L0M)" userId="c6155e7e-f380-48b8-bbe3-7604eab3cbbc" providerId="ADAL" clId="{4CEE7E6C-848B-4B8D-8253-7088722BB66C}" dt="2023-02-20T18:44:44.052" v="3860" actId="14100"/>
          <ac:picMkLst>
            <pc:docMk/>
            <pc:sldMk cId="9395474" sldId="279"/>
            <ac:picMk id="7" creationId="{067D7BE0-5401-705C-D671-A9B52B90991C}"/>
          </ac:picMkLst>
        </pc:picChg>
      </pc:sldChg>
      <pc:sldChg chg="modSp new mod">
        <pc:chgData name="COOPER, Paul (NHS SHROPSHIRE, TELFORD AND WREKIN ICB - M2L0M)" userId="c6155e7e-f380-48b8-bbe3-7604eab3cbbc" providerId="ADAL" clId="{4CEE7E6C-848B-4B8D-8253-7088722BB66C}" dt="2023-02-27T20:01:20.946" v="4349" actId="313"/>
        <pc:sldMkLst>
          <pc:docMk/>
          <pc:sldMk cId="1023151735" sldId="280"/>
        </pc:sldMkLst>
        <pc:spChg chg="mod">
          <ac:chgData name="COOPER, Paul (NHS SHROPSHIRE, TELFORD AND WREKIN ICB - M2L0M)" userId="c6155e7e-f380-48b8-bbe3-7604eab3cbbc" providerId="ADAL" clId="{4CEE7E6C-848B-4B8D-8253-7088722BB66C}" dt="2023-02-27T19:57:46.999" v="4042" actId="20577"/>
          <ac:spMkLst>
            <pc:docMk/>
            <pc:sldMk cId="1023151735" sldId="280"/>
            <ac:spMk id="2" creationId="{2162D265-53B8-A19B-2122-7DB8664477B9}"/>
          </ac:spMkLst>
        </pc:spChg>
        <pc:spChg chg="mod">
          <ac:chgData name="COOPER, Paul (NHS SHROPSHIRE, TELFORD AND WREKIN ICB - M2L0M)" userId="c6155e7e-f380-48b8-bbe3-7604eab3cbbc" providerId="ADAL" clId="{4CEE7E6C-848B-4B8D-8253-7088722BB66C}" dt="2023-02-27T20:01:20.946" v="4349" actId="313"/>
          <ac:spMkLst>
            <pc:docMk/>
            <pc:sldMk cId="1023151735" sldId="280"/>
            <ac:spMk id="3" creationId="{5B7C4824-E371-EEAB-8D40-DF3F7DADD2BD}"/>
          </ac:spMkLst>
        </pc:spChg>
      </pc:sldChg>
      <pc:sldChg chg="new del">
        <pc:chgData name="COOPER, Paul (NHS SHROPSHIRE, TELFORD AND WREKIN ICB - M2L0M)" userId="c6155e7e-f380-48b8-bbe3-7604eab3cbbc" providerId="ADAL" clId="{4CEE7E6C-848B-4B8D-8253-7088722BB66C}" dt="2023-02-28T15:32:04.665" v="4362" actId="2696"/>
        <pc:sldMkLst>
          <pc:docMk/>
          <pc:sldMk cId="2580593023" sldId="281"/>
        </pc:sldMkLst>
      </pc:sldChg>
      <pc:sldChg chg="modSp add mod">
        <pc:chgData name="COOPER, Paul (NHS SHROPSHIRE, TELFORD AND WREKIN ICB - M2L0M)" userId="c6155e7e-f380-48b8-bbe3-7604eab3cbbc" providerId="ADAL" clId="{4CEE7E6C-848B-4B8D-8253-7088722BB66C}" dt="2023-02-28T15:32:21.422" v="4364" actId="20577"/>
        <pc:sldMkLst>
          <pc:docMk/>
          <pc:sldMk cId="3642876945" sldId="282"/>
        </pc:sldMkLst>
        <pc:spChg chg="mod">
          <ac:chgData name="COOPER, Paul (NHS SHROPSHIRE, TELFORD AND WREKIN ICB - M2L0M)" userId="c6155e7e-f380-48b8-bbe3-7604eab3cbbc" providerId="ADAL" clId="{4CEE7E6C-848B-4B8D-8253-7088722BB66C}" dt="2023-02-28T15:32:21.422" v="4364" actId="20577"/>
          <ac:spMkLst>
            <pc:docMk/>
            <pc:sldMk cId="3642876945" sldId="282"/>
            <ac:spMk id="25" creationId="{56F857E4-7346-B940-8725-421198E43BBE}"/>
          </ac:spMkLst>
        </pc:spChg>
      </pc:sldChg>
    </pc:docChg>
  </pc:docChgLst>
  <pc:docChgLst>
    <pc:chgData name="COOPER, Paul (NHS SHROPSHIRE, TELFORD AND WREKIN ICB - M2L0M)" userId="c6155e7e-f380-48b8-bbe3-7604eab3cbbc" providerId="ADAL" clId="{ACC28BEF-84A7-48C7-AC14-ACA3D8C94F3A}"/>
    <pc:docChg chg="undo custSel addSld delSld modSld">
      <pc:chgData name="COOPER, Paul (NHS SHROPSHIRE, TELFORD AND WREKIN ICB - M2L0M)" userId="c6155e7e-f380-48b8-bbe3-7604eab3cbbc" providerId="ADAL" clId="{ACC28BEF-84A7-48C7-AC14-ACA3D8C94F3A}" dt="2023-05-05T09:54:33.062" v="876" actId="313"/>
      <pc:docMkLst>
        <pc:docMk/>
      </pc:docMkLst>
      <pc:sldChg chg="modSp mod modAnim">
        <pc:chgData name="COOPER, Paul (NHS SHROPSHIRE, TELFORD AND WREKIN ICB - M2L0M)" userId="c6155e7e-f380-48b8-bbe3-7604eab3cbbc" providerId="ADAL" clId="{ACC28BEF-84A7-48C7-AC14-ACA3D8C94F3A}" dt="2023-05-05T09:54:33.062" v="876" actId="313"/>
        <pc:sldMkLst>
          <pc:docMk/>
          <pc:sldMk cId="2123074726" sldId="256"/>
        </pc:sldMkLst>
        <pc:spChg chg="mod">
          <ac:chgData name="COOPER, Paul (NHS SHROPSHIRE, TELFORD AND WREKIN ICB - M2L0M)" userId="c6155e7e-f380-48b8-bbe3-7604eab3cbbc" providerId="ADAL" clId="{ACC28BEF-84A7-48C7-AC14-ACA3D8C94F3A}" dt="2023-05-05T09:54:33.062" v="876" actId="313"/>
          <ac:spMkLst>
            <pc:docMk/>
            <pc:sldMk cId="2123074726" sldId="256"/>
            <ac:spMk id="2" creationId="{18EA0DA6-514F-AF81-CB3D-5792EEE7DA7F}"/>
          </ac:spMkLst>
        </pc:spChg>
        <pc:spChg chg="mod">
          <ac:chgData name="COOPER, Paul (NHS SHROPSHIRE, TELFORD AND WREKIN ICB - M2L0M)" userId="c6155e7e-f380-48b8-bbe3-7604eab3cbbc" providerId="ADAL" clId="{ACC28BEF-84A7-48C7-AC14-ACA3D8C94F3A}" dt="2023-05-04T18:00:57.749" v="40" actId="27636"/>
          <ac:spMkLst>
            <pc:docMk/>
            <pc:sldMk cId="2123074726" sldId="256"/>
            <ac:spMk id="3" creationId="{6119C6D4-B874-B19F-816A-9D8AC8AD64A4}"/>
          </ac:spMkLst>
        </pc:spChg>
      </pc:sldChg>
      <pc:sldChg chg="modSp del">
        <pc:chgData name="COOPER, Paul (NHS SHROPSHIRE, TELFORD AND WREKIN ICB - M2L0M)" userId="c6155e7e-f380-48b8-bbe3-7604eab3cbbc" providerId="ADAL" clId="{ACC28BEF-84A7-48C7-AC14-ACA3D8C94F3A}" dt="2023-05-05T08:40:38.345" v="779" actId="2696"/>
        <pc:sldMkLst>
          <pc:docMk/>
          <pc:sldMk cId="203264927" sldId="257"/>
        </pc:sldMkLst>
        <pc:spChg chg="mod">
          <ac:chgData name="COOPER, Paul (NHS SHROPSHIRE, TELFORD AND WREKIN ICB - M2L0M)" userId="c6155e7e-f380-48b8-bbe3-7604eab3cbbc" providerId="ADAL" clId="{ACC28BEF-84A7-48C7-AC14-ACA3D8C94F3A}" dt="2023-05-04T18:07:33.465" v="195" actId="20577"/>
          <ac:spMkLst>
            <pc:docMk/>
            <pc:sldMk cId="203264927" sldId="257"/>
            <ac:spMk id="2" creationId="{CBB17F90-3F6A-C9C7-38ED-DFA46D4DCB02}"/>
          </ac:spMkLst>
        </pc:spChg>
        <pc:spChg chg="mod">
          <ac:chgData name="COOPER, Paul (NHS SHROPSHIRE, TELFORD AND WREKIN ICB - M2L0M)" userId="c6155e7e-f380-48b8-bbe3-7604eab3cbbc" providerId="ADAL" clId="{ACC28BEF-84A7-48C7-AC14-ACA3D8C94F3A}" dt="2023-05-04T18:09:10.463" v="203" actId="113"/>
          <ac:spMkLst>
            <pc:docMk/>
            <pc:sldMk cId="203264927" sldId="257"/>
            <ac:spMk id="3" creationId="{8B2F6C14-4E79-3247-7554-D0B33B78E33E}"/>
          </ac:spMkLst>
        </pc:spChg>
      </pc:sldChg>
      <pc:sldChg chg="modSp del">
        <pc:chgData name="COOPER, Paul (NHS SHROPSHIRE, TELFORD AND WREKIN ICB - M2L0M)" userId="c6155e7e-f380-48b8-bbe3-7604eab3cbbc" providerId="ADAL" clId="{ACC28BEF-84A7-48C7-AC14-ACA3D8C94F3A}" dt="2023-05-05T08:43:29.099" v="783" actId="2696"/>
        <pc:sldMkLst>
          <pc:docMk/>
          <pc:sldMk cId="22115185" sldId="258"/>
        </pc:sldMkLst>
        <pc:graphicFrameChg chg="mod">
          <ac:chgData name="COOPER, Paul (NHS SHROPSHIRE, TELFORD AND WREKIN ICB - M2L0M)" userId="c6155e7e-f380-48b8-bbe3-7604eab3cbbc" providerId="ADAL" clId="{ACC28BEF-84A7-48C7-AC14-ACA3D8C94F3A}" dt="2023-05-04T18:11:37.216" v="216" actId="113"/>
          <ac:graphicFrameMkLst>
            <pc:docMk/>
            <pc:sldMk cId="22115185" sldId="258"/>
            <ac:graphicFrameMk id="5" creationId="{25533B1C-FC92-7950-90E3-F234C4F387C9}"/>
          </ac:graphicFrameMkLst>
        </pc:graphicFrameChg>
      </pc:sldChg>
      <pc:sldChg chg="modSp mod modAnim">
        <pc:chgData name="COOPER, Paul (NHS SHROPSHIRE, TELFORD AND WREKIN ICB - M2L0M)" userId="c6155e7e-f380-48b8-bbe3-7604eab3cbbc" providerId="ADAL" clId="{ACC28BEF-84A7-48C7-AC14-ACA3D8C94F3A}" dt="2023-05-04T18:10:05.581" v="210" actId="20577"/>
        <pc:sldMkLst>
          <pc:docMk/>
          <pc:sldMk cId="2350699494" sldId="264"/>
        </pc:sldMkLst>
        <pc:spChg chg="mod">
          <ac:chgData name="COOPER, Paul (NHS SHROPSHIRE, TELFORD AND WREKIN ICB - M2L0M)" userId="c6155e7e-f380-48b8-bbe3-7604eab3cbbc" providerId="ADAL" clId="{ACC28BEF-84A7-48C7-AC14-ACA3D8C94F3A}" dt="2023-05-04T18:10:05.581" v="210" actId="20577"/>
          <ac:spMkLst>
            <pc:docMk/>
            <pc:sldMk cId="2350699494" sldId="264"/>
            <ac:spMk id="3" creationId="{C024D40E-F41D-F06C-9337-8187361D17C8}"/>
          </ac:spMkLst>
        </pc:spChg>
        <pc:spChg chg="mod">
          <ac:chgData name="COOPER, Paul (NHS SHROPSHIRE, TELFORD AND WREKIN ICB - M2L0M)" userId="c6155e7e-f380-48b8-bbe3-7604eab3cbbc" providerId="ADAL" clId="{ACC28BEF-84A7-48C7-AC14-ACA3D8C94F3A}" dt="2023-05-04T18:03:48.302" v="116" actId="20577"/>
          <ac:spMkLst>
            <pc:docMk/>
            <pc:sldMk cId="2350699494" sldId="264"/>
            <ac:spMk id="5" creationId="{5C685946-A7BA-9BB9-3C28-A0F1E7BD2382}"/>
          </ac:spMkLst>
        </pc:spChg>
      </pc:sldChg>
      <pc:sldChg chg="addSp modSp mod">
        <pc:chgData name="COOPER, Paul (NHS SHROPSHIRE, TELFORD AND WREKIN ICB - M2L0M)" userId="c6155e7e-f380-48b8-bbe3-7604eab3cbbc" providerId="ADAL" clId="{ACC28BEF-84A7-48C7-AC14-ACA3D8C94F3A}" dt="2023-05-05T09:39:06.099" v="837" actId="1076"/>
        <pc:sldMkLst>
          <pc:docMk/>
          <pc:sldMk cId="1311453033" sldId="273"/>
        </pc:sldMkLst>
        <pc:spChg chg="mod">
          <ac:chgData name="COOPER, Paul (NHS SHROPSHIRE, TELFORD AND WREKIN ICB - M2L0M)" userId="c6155e7e-f380-48b8-bbe3-7604eab3cbbc" providerId="ADAL" clId="{ACC28BEF-84A7-48C7-AC14-ACA3D8C94F3A}" dt="2023-05-05T09:38:21.926" v="831" actId="20577"/>
          <ac:spMkLst>
            <pc:docMk/>
            <pc:sldMk cId="1311453033" sldId="273"/>
            <ac:spMk id="2" creationId="{AFB4532F-9959-0F09-BF3E-25ECB899666B}"/>
          </ac:spMkLst>
        </pc:spChg>
        <pc:picChg chg="add mod">
          <ac:chgData name="COOPER, Paul (NHS SHROPSHIRE, TELFORD AND WREKIN ICB - M2L0M)" userId="c6155e7e-f380-48b8-bbe3-7604eab3cbbc" providerId="ADAL" clId="{ACC28BEF-84A7-48C7-AC14-ACA3D8C94F3A}" dt="2023-05-05T09:39:06.099" v="837" actId="1076"/>
          <ac:picMkLst>
            <pc:docMk/>
            <pc:sldMk cId="1311453033" sldId="273"/>
            <ac:picMk id="4" creationId="{2D5BF8E8-5D50-DE05-5CEC-D016318C1261}"/>
          </ac:picMkLst>
        </pc:picChg>
      </pc:sldChg>
      <pc:sldChg chg="addSp modSp mod">
        <pc:chgData name="COOPER, Paul (NHS SHROPSHIRE, TELFORD AND WREKIN ICB - M2L0M)" userId="c6155e7e-f380-48b8-bbe3-7604eab3cbbc" providerId="ADAL" clId="{ACC28BEF-84A7-48C7-AC14-ACA3D8C94F3A}" dt="2023-05-05T09:38:56.620" v="836" actId="14100"/>
        <pc:sldMkLst>
          <pc:docMk/>
          <pc:sldMk cId="1523409104" sldId="274"/>
        </pc:sldMkLst>
        <pc:spChg chg="mod">
          <ac:chgData name="COOPER, Paul (NHS SHROPSHIRE, TELFORD AND WREKIN ICB - M2L0M)" userId="c6155e7e-f380-48b8-bbe3-7604eab3cbbc" providerId="ADAL" clId="{ACC28BEF-84A7-48C7-AC14-ACA3D8C94F3A}" dt="2023-05-05T09:38:36.624" v="833" actId="20577"/>
          <ac:spMkLst>
            <pc:docMk/>
            <pc:sldMk cId="1523409104" sldId="274"/>
            <ac:spMk id="2" creationId="{811AACAD-9EFC-1BEB-19CD-380945666161}"/>
          </ac:spMkLst>
        </pc:spChg>
        <pc:picChg chg="add mod">
          <ac:chgData name="COOPER, Paul (NHS SHROPSHIRE, TELFORD AND WREKIN ICB - M2L0M)" userId="c6155e7e-f380-48b8-bbe3-7604eab3cbbc" providerId="ADAL" clId="{ACC28BEF-84A7-48C7-AC14-ACA3D8C94F3A}" dt="2023-05-05T09:38:56.620" v="836" actId="14100"/>
          <ac:picMkLst>
            <pc:docMk/>
            <pc:sldMk cId="1523409104" sldId="274"/>
            <ac:picMk id="4" creationId="{A9F3E21F-9C60-2E40-11E6-F5B002D2178D}"/>
          </ac:picMkLst>
        </pc:picChg>
      </pc:sldChg>
      <pc:sldChg chg="modSp mod">
        <pc:chgData name="COOPER, Paul (NHS SHROPSHIRE, TELFORD AND WREKIN ICB - M2L0M)" userId="c6155e7e-f380-48b8-bbe3-7604eab3cbbc" providerId="ADAL" clId="{ACC28BEF-84A7-48C7-AC14-ACA3D8C94F3A}" dt="2023-05-04T18:13:01.210" v="250" actId="313"/>
        <pc:sldMkLst>
          <pc:docMk/>
          <pc:sldMk cId="3004432427" sldId="275"/>
        </pc:sldMkLst>
        <pc:spChg chg="mod">
          <ac:chgData name="COOPER, Paul (NHS SHROPSHIRE, TELFORD AND WREKIN ICB - M2L0M)" userId="c6155e7e-f380-48b8-bbe3-7604eab3cbbc" providerId="ADAL" clId="{ACC28BEF-84A7-48C7-AC14-ACA3D8C94F3A}" dt="2023-05-04T18:13:01.210" v="250" actId="313"/>
          <ac:spMkLst>
            <pc:docMk/>
            <pc:sldMk cId="3004432427" sldId="275"/>
            <ac:spMk id="2" creationId="{E9916F71-4A27-2553-B9D1-64B9989236D4}"/>
          </ac:spMkLst>
        </pc:spChg>
      </pc:sldChg>
      <pc:sldChg chg="modSp mod">
        <pc:chgData name="COOPER, Paul (NHS SHROPSHIRE, TELFORD AND WREKIN ICB - M2L0M)" userId="c6155e7e-f380-48b8-bbe3-7604eab3cbbc" providerId="ADAL" clId="{ACC28BEF-84A7-48C7-AC14-ACA3D8C94F3A}" dt="2023-05-05T09:40:00.188" v="841" actId="20577"/>
        <pc:sldMkLst>
          <pc:docMk/>
          <pc:sldMk cId="1482758791" sldId="276"/>
        </pc:sldMkLst>
        <pc:spChg chg="mod">
          <ac:chgData name="COOPER, Paul (NHS SHROPSHIRE, TELFORD AND WREKIN ICB - M2L0M)" userId="c6155e7e-f380-48b8-bbe3-7604eab3cbbc" providerId="ADAL" clId="{ACC28BEF-84A7-48C7-AC14-ACA3D8C94F3A}" dt="2023-05-05T09:40:00.188" v="841" actId="20577"/>
          <ac:spMkLst>
            <pc:docMk/>
            <pc:sldMk cId="1482758791" sldId="276"/>
            <ac:spMk id="2" creationId="{559480C5-8387-E70A-27E0-01AD0A91BE27}"/>
          </ac:spMkLst>
        </pc:spChg>
        <pc:spChg chg="mod">
          <ac:chgData name="COOPER, Paul (NHS SHROPSHIRE, TELFORD AND WREKIN ICB - M2L0M)" userId="c6155e7e-f380-48b8-bbe3-7604eab3cbbc" providerId="ADAL" clId="{ACC28BEF-84A7-48C7-AC14-ACA3D8C94F3A}" dt="2023-05-04T18:22:17.329" v="641" actId="113"/>
          <ac:spMkLst>
            <pc:docMk/>
            <pc:sldMk cId="1482758791" sldId="276"/>
            <ac:spMk id="3" creationId="{A0E67642-033D-A61C-9B90-4D7F098D17B7}"/>
          </ac:spMkLst>
        </pc:spChg>
      </pc:sldChg>
      <pc:sldChg chg="modSp mod">
        <pc:chgData name="COOPER, Paul (NHS SHROPSHIRE, TELFORD AND WREKIN ICB - M2L0M)" userId="c6155e7e-f380-48b8-bbe3-7604eab3cbbc" providerId="ADAL" clId="{ACC28BEF-84A7-48C7-AC14-ACA3D8C94F3A}" dt="2023-05-04T18:26:33.176" v="766" actId="20577"/>
        <pc:sldMkLst>
          <pc:docMk/>
          <pc:sldMk cId="2268089675" sldId="277"/>
        </pc:sldMkLst>
        <pc:spChg chg="mod">
          <ac:chgData name="COOPER, Paul (NHS SHROPSHIRE, TELFORD AND WREKIN ICB - M2L0M)" userId="c6155e7e-f380-48b8-bbe3-7604eab3cbbc" providerId="ADAL" clId="{ACC28BEF-84A7-48C7-AC14-ACA3D8C94F3A}" dt="2023-05-04T18:26:33.176" v="766" actId="20577"/>
          <ac:spMkLst>
            <pc:docMk/>
            <pc:sldMk cId="2268089675" sldId="277"/>
            <ac:spMk id="2" creationId="{6FB3B0EB-3709-1198-4950-84EA316565AB}"/>
          </ac:spMkLst>
        </pc:spChg>
        <pc:spChg chg="mod">
          <ac:chgData name="COOPER, Paul (NHS SHROPSHIRE, TELFORD AND WREKIN ICB - M2L0M)" userId="c6155e7e-f380-48b8-bbe3-7604eab3cbbc" providerId="ADAL" clId="{ACC28BEF-84A7-48C7-AC14-ACA3D8C94F3A}" dt="2023-05-04T18:25:33.529" v="748" actId="20577"/>
          <ac:spMkLst>
            <pc:docMk/>
            <pc:sldMk cId="2268089675" sldId="277"/>
            <ac:spMk id="3" creationId="{DCF3AF49-57C0-9756-3864-DC72C136BD17}"/>
          </ac:spMkLst>
        </pc:spChg>
      </pc:sldChg>
      <pc:sldChg chg="modSp mod">
        <pc:chgData name="COOPER, Paul (NHS SHROPSHIRE, TELFORD AND WREKIN ICB - M2L0M)" userId="c6155e7e-f380-48b8-bbe3-7604eab3cbbc" providerId="ADAL" clId="{ACC28BEF-84A7-48C7-AC14-ACA3D8C94F3A}" dt="2023-05-05T09:42:04.784" v="872" actId="20577"/>
        <pc:sldMkLst>
          <pc:docMk/>
          <pc:sldMk cId="4215626866" sldId="278"/>
        </pc:sldMkLst>
        <pc:spChg chg="mod">
          <ac:chgData name="COOPER, Paul (NHS SHROPSHIRE, TELFORD AND WREKIN ICB - M2L0M)" userId="c6155e7e-f380-48b8-bbe3-7604eab3cbbc" providerId="ADAL" clId="{ACC28BEF-84A7-48C7-AC14-ACA3D8C94F3A}" dt="2023-05-05T09:42:04.784" v="872" actId="20577"/>
          <ac:spMkLst>
            <pc:docMk/>
            <pc:sldMk cId="4215626866" sldId="278"/>
            <ac:spMk id="3" creationId="{A1847115-4EB7-5E01-8EA8-6D5B025F812E}"/>
          </ac:spMkLst>
        </pc:spChg>
      </pc:sldChg>
      <pc:sldChg chg="modSp mod">
        <pc:chgData name="COOPER, Paul (NHS SHROPSHIRE, TELFORD AND WREKIN ICB - M2L0M)" userId="c6155e7e-f380-48b8-bbe3-7604eab3cbbc" providerId="ADAL" clId="{ACC28BEF-84A7-48C7-AC14-ACA3D8C94F3A}" dt="2023-05-05T09:40:49.752" v="860" actId="20577"/>
        <pc:sldMkLst>
          <pc:docMk/>
          <pc:sldMk cId="1023151735" sldId="280"/>
        </pc:sldMkLst>
        <pc:spChg chg="mod">
          <ac:chgData name="COOPER, Paul (NHS SHROPSHIRE, TELFORD AND WREKIN ICB - M2L0M)" userId="c6155e7e-f380-48b8-bbe3-7604eab3cbbc" providerId="ADAL" clId="{ACC28BEF-84A7-48C7-AC14-ACA3D8C94F3A}" dt="2023-05-04T18:26:14.429" v="760" actId="20577"/>
          <ac:spMkLst>
            <pc:docMk/>
            <pc:sldMk cId="1023151735" sldId="280"/>
            <ac:spMk id="2" creationId="{2162D265-53B8-A19B-2122-7DB8664477B9}"/>
          </ac:spMkLst>
        </pc:spChg>
        <pc:spChg chg="mod">
          <ac:chgData name="COOPER, Paul (NHS SHROPSHIRE, TELFORD AND WREKIN ICB - M2L0M)" userId="c6155e7e-f380-48b8-bbe3-7604eab3cbbc" providerId="ADAL" clId="{ACC28BEF-84A7-48C7-AC14-ACA3D8C94F3A}" dt="2023-05-05T09:40:49.752" v="860" actId="20577"/>
          <ac:spMkLst>
            <pc:docMk/>
            <pc:sldMk cId="1023151735" sldId="280"/>
            <ac:spMk id="3" creationId="{5B7C4824-E371-EEAB-8D40-DF3F7DADD2BD}"/>
          </ac:spMkLst>
        </pc:spChg>
      </pc:sldChg>
      <pc:sldChg chg="del">
        <pc:chgData name="COOPER, Paul (NHS SHROPSHIRE, TELFORD AND WREKIN ICB - M2L0M)" userId="c6155e7e-f380-48b8-bbe3-7604eab3cbbc" providerId="ADAL" clId="{ACC28BEF-84A7-48C7-AC14-ACA3D8C94F3A}" dt="2023-05-04T18:01:52.985" v="46" actId="2696"/>
        <pc:sldMkLst>
          <pc:docMk/>
          <pc:sldMk cId="3659244740" sldId="284"/>
        </pc:sldMkLst>
      </pc:sldChg>
      <pc:sldChg chg="addSp delSp new del">
        <pc:chgData name="COOPER, Paul (NHS SHROPSHIRE, TELFORD AND WREKIN ICB - M2L0M)" userId="c6155e7e-f380-48b8-bbe3-7604eab3cbbc" providerId="ADAL" clId="{ACC28BEF-84A7-48C7-AC14-ACA3D8C94F3A}" dt="2023-05-04T18:01:45.174" v="45" actId="2696"/>
        <pc:sldMkLst>
          <pc:docMk/>
          <pc:sldMk cId="3195220204" sldId="285"/>
        </pc:sldMkLst>
        <pc:picChg chg="add del">
          <ac:chgData name="COOPER, Paul (NHS SHROPSHIRE, TELFORD AND WREKIN ICB - M2L0M)" userId="c6155e7e-f380-48b8-bbe3-7604eab3cbbc" providerId="ADAL" clId="{ACC28BEF-84A7-48C7-AC14-ACA3D8C94F3A}" dt="2023-05-04T18:01:37.947" v="43"/>
          <ac:picMkLst>
            <pc:docMk/>
            <pc:sldMk cId="3195220204" sldId="285"/>
            <ac:picMk id="4" creationId="{D8D5A313-26BB-61A0-F3DB-8EB3723C62B6}"/>
          </ac:picMkLst>
        </pc:picChg>
      </pc:sldChg>
      <pc:sldChg chg="modSp add mod">
        <pc:chgData name="COOPER, Paul (NHS SHROPSHIRE, TELFORD AND WREKIN ICB - M2L0M)" userId="c6155e7e-f380-48b8-bbe3-7604eab3cbbc" providerId="ADAL" clId="{ACC28BEF-84A7-48C7-AC14-ACA3D8C94F3A}" dt="2023-05-05T08:51:02.152" v="806" actId="20577"/>
        <pc:sldMkLst>
          <pc:docMk/>
          <pc:sldMk cId="288601061" sldId="286"/>
        </pc:sldMkLst>
        <pc:spChg chg="mod">
          <ac:chgData name="COOPER, Paul (NHS SHROPSHIRE, TELFORD AND WREKIN ICB - M2L0M)" userId="c6155e7e-f380-48b8-bbe3-7604eab3cbbc" providerId="ADAL" clId="{ACC28BEF-84A7-48C7-AC14-ACA3D8C94F3A}" dt="2023-05-04T18:03:04.088" v="80" actId="20577"/>
          <ac:spMkLst>
            <pc:docMk/>
            <pc:sldMk cId="288601061" sldId="286"/>
            <ac:spMk id="2" creationId="{649CE061-3879-1E9C-2110-F08974463163}"/>
          </ac:spMkLst>
        </pc:spChg>
        <pc:spChg chg="mod">
          <ac:chgData name="COOPER, Paul (NHS SHROPSHIRE, TELFORD AND WREKIN ICB - M2L0M)" userId="c6155e7e-f380-48b8-bbe3-7604eab3cbbc" providerId="ADAL" clId="{ACC28BEF-84A7-48C7-AC14-ACA3D8C94F3A}" dt="2023-05-05T08:51:02.152" v="806" actId="20577"/>
          <ac:spMkLst>
            <pc:docMk/>
            <pc:sldMk cId="288601061" sldId="286"/>
            <ac:spMk id="3" creationId="{61556CDA-762C-0732-73E1-1270B6465B84}"/>
          </ac:spMkLst>
        </pc:spChg>
      </pc:sldChg>
      <pc:sldChg chg="addSp delSp new del">
        <pc:chgData name="COOPER, Paul (NHS SHROPSHIRE, TELFORD AND WREKIN ICB - M2L0M)" userId="c6155e7e-f380-48b8-bbe3-7604eab3cbbc" providerId="ADAL" clId="{ACC28BEF-84A7-48C7-AC14-ACA3D8C94F3A}" dt="2023-05-05T08:39:58.304" v="775" actId="2696"/>
        <pc:sldMkLst>
          <pc:docMk/>
          <pc:sldMk cId="1864078393" sldId="287"/>
        </pc:sldMkLst>
        <pc:picChg chg="add del">
          <ac:chgData name="COOPER, Paul (NHS SHROPSHIRE, TELFORD AND WREKIN ICB - M2L0M)" userId="c6155e7e-f380-48b8-bbe3-7604eab3cbbc" providerId="ADAL" clId="{ACC28BEF-84A7-48C7-AC14-ACA3D8C94F3A}" dt="2023-05-05T08:39:18.244" v="769"/>
          <ac:picMkLst>
            <pc:docMk/>
            <pc:sldMk cId="1864078393" sldId="287"/>
            <ac:picMk id="4" creationId="{80C1FF9D-E06D-4E3F-D6C7-2B55FE003946}"/>
          </ac:picMkLst>
        </pc:picChg>
        <pc:picChg chg="add del">
          <ac:chgData name="COOPER, Paul (NHS SHROPSHIRE, TELFORD AND WREKIN ICB - M2L0M)" userId="c6155e7e-f380-48b8-bbe3-7604eab3cbbc" providerId="ADAL" clId="{ACC28BEF-84A7-48C7-AC14-ACA3D8C94F3A}" dt="2023-05-05T08:39:53.724" v="774"/>
          <ac:picMkLst>
            <pc:docMk/>
            <pc:sldMk cId="1864078393" sldId="287"/>
            <ac:picMk id="5" creationId="{5828782D-912D-6C67-7148-37755BB100A7}"/>
          </ac:picMkLst>
        </pc:picChg>
      </pc:sldChg>
      <pc:sldChg chg="new del">
        <pc:chgData name="COOPER, Paul (NHS SHROPSHIRE, TELFORD AND WREKIN ICB - M2L0M)" userId="c6155e7e-f380-48b8-bbe3-7604eab3cbbc" providerId="ADAL" clId="{ACC28BEF-84A7-48C7-AC14-ACA3D8C94F3A}" dt="2023-05-05T08:40:31.315" v="778" actId="2696"/>
        <pc:sldMkLst>
          <pc:docMk/>
          <pc:sldMk cId="2865481700" sldId="287"/>
        </pc:sldMkLst>
      </pc:sldChg>
      <pc:sldChg chg="addSp delSp add del setBg delDesignElem">
        <pc:chgData name="COOPER, Paul (NHS SHROPSHIRE, TELFORD AND WREKIN ICB - M2L0M)" userId="c6155e7e-f380-48b8-bbe3-7604eab3cbbc" providerId="ADAL" clId="{ACC28BEF-84A7-48C7-AC14-ACA3D8C94F3A}" dt="2023-05-05T08:39:26.725" v="772"/>
        <pc:sldMkLst>
          <pc:docMk/>
          <pc:sldMk cId="823044994" sldId="288"/>
        </pc:sldMkLst>
        <pc:spChg chg="add del">
          <ac:chgData name="COOPER, Paul (NHS SHROPSHIRE, TELFORD AND WREKIN ICB - M2L0M)" userId="c6155e7e-f380-48b8-bbe3-7604eab3cbbc" providerId="ADAL" clId="{ACC28BEF-84A7-48C7-AC14-ACA3D8C94F3A}" dt="2023-05-05T08:39:26.725" v="772"/>
          <ac:spMkLst>
            <pc:docMk/>
            <pc:sldMk cId="823044994" sldId="288"/>
            <ac:spMk id="8" creationId="{907EF6B7-1338-4443-8C46-6A318D952DFD}"/>
          </ac:spMkLst>
        </pc:spChg>
        <pc:spChg chg="add del">
          <ac:chgData name="COOPER, Paul (NHS SHROPSHIRE, TELFORD AND WREKIN ICB - M2L0M)" userId="c6155e7e-f380-48b8-bbe3-7604eab3cbbc" providerId="ADAL" clId="{ACC28BEF-84A7-48C7-AC14-ACA3D8C94F3A}" dt="2023-05-05T08:39:26.725" v="772"/>
          <ac:spMkLst>
            <pc:docMk/>
            <pc:sldMk cId="823044994" sldId="288"/>
            <ac:spMk id="10" creationId="{DAAE4CDD-124C-4DCF-9584-B6033B545DD5}"/>
          </ac:spMkLst>
        </pc:spChg>
        <pc:spChg chg="add del">
          <ac:chgData name="COOPER, Paul (NHS SHROPSHIRE, TELFORD AND WREKIN ICB - M2L0M)" userId="c6155e7e-f380-48b8-bbe3-7604eab3cbbc" providerId="ADAL" clId="{ACC28BEF-84A7-48C7-AC14-ACA3D8C94F3A}" dt="2023-05-05T08:39:26.725" v="772"/>
          <ac:spMkLst>
            <pc:docMk/>
            <pc:sldMk cId="823044994" sldId="288"/>
            <ac:spMk id="12" creationId="{081E4A58-353D-44AE-B2FC-2A74E2E400F7}"/>
          </ac:spMkLst>
        </pc:spChg>
      </pc:sldChg>
      <pc:sldChg chg="modSp add">
        <pc:chgData name="COOPER, Paul (NHS SHROPSHIRE, TELFORD AND WREKIN ICB - M2L0M)" userId="c6155e7e-f380-48b8-bbe3-7604eab3cbbc" providerId="ADAL" clId="{ACC28BEF-84A7-48C7-AC14-ACA3D8C94F3A}" dt="2023-05-05T08:52:28.674" v="811" actId="113"/>
        <pc:sldMkLst>
          <pc:docMk/>
          <pc:sldMk cId="3177645209" sldId="288"/>
        </pc:sldMkLst>
        <pc:spChg chg="mod">
          <ac:chgData name="COOPER, Paul (NHS SHROPSHIRE, TELFORD AND WREKIN ICB - M2L0M)" userId="c6155e7e-f380-48b8-bbe3-7604eab3cbbc" providerId="ADAL" clId="{ACC28BEF-84A7-48C7-AC14-ACA3D8C94F3A}" dt="2023-05-05T08:52:28.674" v="811" actId="113"/>
          <ac:spMkLst>
            <pc:docMk/>
            <pc:sldMk cId="3177645209" sldId="288"/>
            <ac:spMk id="3" creationId="{8B2F6C14-4E79-3247-7554-D0B33B78E33E}"/>
          </ac:spMkLst>
        </pc:spChg>
      </pc:sldChg>
      <pc:sldChg chg="new del">
        <pc:chgData name="COOPER, Paul (NHS SHROPSHIRE, TELFORD AND WREKIN ICB - M2L0M)" userId="c6155e7e-f380-48b8-bbe3-7604eab3cbbc" providerId="ADAL" clId="{ACC28BEF-84A7-48C7-AC14-ACA3D8C94F3A}" dt="2023-05-05T08:43:22.991" v="782" actId="2696"/>
        <pc:sldMkLst>
          <pc:docMk/>
          <pc:sldMk cId="3397970278" sldId="289"/>
        </pc:sldMkLst>
      </pc:sldChg>
      <pc:sldChg chg="add">
        <pc:chgData name="COOPER, Paul (NHS SHROPSHIRE, TELFORD AND WREKIN ICB - M2L0M)" userId="c6155e7e-f380-48b8-bbe3-7604eab3cbbc" providerId="ADAL" clId="{ACC28BEF-84A7-48C7-AC14-ACA3D8C94F3A}" dt="2023-05-05T08:43:20.358" v="781"/>
        <pc:sldMkLst>
          <pc:docMk/>
          <pc:sldMk cId="1252149960" sldId="290"/>
        </pc:sldMkLst>
      </pc:sldChg>
    </pc:docChg>
  </pc:docChgLst>
  <pc:docChgLst>
    <pc:chgData name="COOPER, Paul (NHS SHROPSHIRE, TELFORD AND WREKIN ICB - M2L0M)" userId="c6155e7e-f380-48b8-bbe3-7604eab3cbbc" providerId="ADAL" clId="{F2BFFB0F-3560-4998-B781-87E7C67866B2}"/>
    <pc:docChg chg="custSel modSld">
      <pc:chgData name="COOPER, Paul (NHS SHROPSHIRE, TELFORD AND WREKIN ICB - M2L0M)" userId="c6155e7e-f380-48b8-bbe3-7604eab3cbbc" providerId="ADAL" clId="{F2BFFB0F-3560-4998-B781-87E7C67866B2}" dt="2023-11-13T09:48:03.125" v="205" actId="33524"/>
      <pc:docMkLst>
        <pc:docMk/>
      </pc:docMkLst>
      <pc:sldChg chg="modSp mod">
        <pc:chgData name="COOPER, Paul (NHS SHROPSHIRE, TELFORD AND WREKIN ICB - M2L0M)" userId="c6155e7e-f380-48b8-bbe3-7604eab3cbbc" providerId="ADAL" clId="{F2BFFB0F-3560-4998-B781-87E7C67866B2}" dt="2023-11-13T09:48:03.125" v="205" actId="33524"/>
        <pc:sldMkLst>
          <pc:docMk/>
          <pc:sldMk cId="2123074726" sldId="256"/>
        </pc:sldMkLst>
        <pc:spChg chg="mod">
          <ac:chgData name="COOPER, Paul (NHS SHROPSHIRE, TELFORD AND WREKIN ICB - M2L0M)" userId="c6155e7e-f380-48b8-bbe3-7604eab3cbbc" providerId="ADAL" clId="{F2BFFB0F-3560-4998-B781-87E7C67866B2}" dt="2023-11-13T09:48:03.125" v="205" actId="33524"/>
          <ac:spMkLst>
            <pc:docMk/>
            <pc:sldMk cId="2123074726" sldId="256"/>
            <ac:spMk id="2" creationId="{18EA0DA6-514F-AF81-CB3D-5792EEE7DA7F}"/>
          </ac:spMkLst>
        </pc:spChg>
        <pc:spChg chg="mod">
          <ac:chgData name="COOPER, Paul (NHS SHROPSHIRE, TELFORD AND WREKIN ICB - M2L0M)" userId="c6155e7e-f380-48b8-bbe3-7604eab3cbbc" providerId="ADAL" clId="{F2BFFB0F-3560-4998-B781-87E7C67866B2}" dt="2023-11-13T09:47:30.517" v="202" actId="20577"/>
          <ac:spMkLst>
            <pc:docMk/>
            <pc:sldMk cId="2123074726" sldId="256"/>
            <ac:spMk id="3" creationId="{6119C6D4-B874-B19F-816A-9D8AC8AD64A4}"/>
          </ac:spMkLst>
        </pc:spChg>
      </pc:sldChg>
      <pc:sldChg chg="modSp mod">
        <pc:chgData name="COOPER, Paul (NHS SHROPSHIRE, TELFORD AND WREKIN ICB - M2L0M)" userId="c6155e7e-f380-48b8-bbe3-7604eab3cbbc" providerId="ADAL" clId="{F2BFFB0F-3560-4998-B781-87E7C67866B2}" dt="2023-11-13T09:46:48.577" v="121" actId="20577"/>
        <pc:sldMkLst>
          <pc:docMk/>
          <pc:sldMk cId="960509934" sldId="300"/>
        </pc:sldMkLst>
        <pc:spChg chg="mod">
          <ac:chgData name="COOPER, Paul (NHS SHROPSHIRE, TELFORD AND WREKIN ICB - M2L0M)" userId="c6155e7e-f380-48b8-bbe3-7604eab3cbbc" providerId="ADAL" clId="{F2BFFB0F-3560-4998-B781-87E7C67866B2}" dt="2023-11-13T09:46:48.577" v="121" actId="20577"/>
          <ac:spMkLst>
            <pc:docMk/>
            <pc:sldMk cId="960509934" sldId="300"/>
            <ac:spMk id="3" creationId="{94A9A805-E688-F9A3-2B73-14DDA6471E81}"/>
          </ac:spMkLst>
        </pc:spChg>
      </pc:sldChg>
    </pc:docChg>
  </pc:docChgLst>
  <pc:docChgLst>
    <pc:chgData name="COOPER, Paul (NHS SHROPSHIRE, TELFORD AND WREKIN ICB - M2L0M)" userId="c6155e7e-f380-48b8-bbe3-7604eab3cbbc" providerId="ADAL" clId="{0B235DF8-86BD-4152-B401-9DF04371E05C}"/>
    <pc:docChg chg="undo custSel addSld delSld modSld">
      <pc:chgData name="COOPER, Paul (NHS SHROPSHIRE, TELFORD AND WREKIN ICB - M2L0M)" userId="c6155e7e-f380-48b8-bbe3-7604eab3cbbc" providerId="ADAL" clId="{0B235DF8-86BD-4152-B401-9DF04371E05C}" dt="2023-04-25T12:06:36.046" v="487" actId="14100"/>
      <pc:docMkLst>
        <pc:docMk/>
      </pc:docMkLst>
      <pc:sldChg chg="modSp mod modAnim">
        <pc:chgData name="COOPER, Paul (NHS SHROPSHIRE, TELFORD AND WREKIN ICB - M2L0M)" userId="c6155e7e-f380-48b8-bbe3-7604eab3cbbc" providerId="ADAL" clId="{0B235DF8-86BD-4152-B401-9DF04371E05C}" dt="2023-04-25T11:45:00.124" v="61" actId="20577"/>
        <pc:sldMkLst>
          <pc:docMk/>
          <pc:sldMk cId="2123074726" sldId="256"/>
        </pc:sldMkLst>
        <pc:spChg chg="mod">
          <ac:chgData name="COOPER, Paul (NHS SHROPSHIRE, TELFORD AND WREKIN ICB - M2L0M)" userId="c6155e7e-f380-48b8-bbe3-7604eab3cbbc" providerId="ADAL" clId="{0B235DF8-86BD-4152-B401-9DF04371E05C}" dt="2023-04-25T11:45:00.124" v="61" actId="20577"/>
          <ac:spMkLst>
            <pc:docMk/>
            <pc:sldMk cId="2123074726" sldId="256"/>
            <ac:spMk id="2" creationId="{18EA0DA6-514F-AF81-CB3D-5792EEE7DA7F}"/>
          </ac:spMkLst>
        </pc:spChg>
        <pc:spChg chg="mod">
          <ac:chgData name="COOPER, Paul (NHS SHROPSHIRE, TELFORD AND WREKIN ICB - M2L0M)" userId="c6155e7e-f380-48b8-bbe3-7604eab3cbbc" providerId="ADAL" clId="{0B235DF8-86BD-4152-B401-9DF04371E05C}" dt="2023-04-25T11:42:59.073" v="43" actId="20577"/>
          <ac:spMkLst>
            <pc:docMk/>
            <pc:sldMk cId="2123074726" sldId="256"/>
            <ac:spMk id="3" creationId="{6119C6D4-B874-B19F-816A-9D8AC8AD64A4}"/>
          </ac:spMkLst>
        </pc:spChg>
      </pc:sldChg>
      <pc:sldChg chg="addSp delSp modSp mod addAnim delAnim">
        <pc:chgData name="COOPER, Paul (NHS SHROPSHIRE, TELFORD AND WREKIN ICB - M2L0M)" userId="c6155e7e-f380-48b8-bbe3-7604eab3cbbc" providerId="ADAL" clId="{0B235DF8-86BD-4152-B401-9DF04371E05C}" dt="2023-04-25T11:44:10.753" v="53" actId="113"/>
        <pc:sldMkLst>
          <pc:docMk/>
          <pc:sldMk cId="2350699494" sldId="264"/>
        </pc:sldMkLst>
        <pc:spChg chg="del">
          <ac:chgData name="COOPER, Paul (NHS SHROPSHIRE, TELFORD AND WREKIN ICB - M2L0M)" userId="c6155e7e-f380-48b8-bbe3-7604eab3cbbc" providerId="ADAL" clId="{0B235DF8-86BD-4152-B401-9DF04371E05C}" dt="2023-04-25T11:43:24.522" v="44" actId="21"/>
          <ac:spMkLst>
            <pc:docMk/>
            <pc:sldMk cId="2350699494" sldId="264"/>
            <ac:spMk id="2" creationId="{2656BD11-A51A-2612-F9DF-08CD9BCD8FEE}"/>
          </ac:spMkLst>
        </pc:spChg>
        <pc:spChg chg="add del mod">
          <ac:chgData name="COOPER, Paul (NHS SHROPSHIRE, TELFORD AND WREKIN ICB - M2L0M)" userId="c6155e7e-f380-48b8-bbe3-7604eab3cbbc" providerId="ADAL" clId="{0B235DF8-86BD-4152-B401-9DF04371E05C}" dt="2023-04-25T11:43:59.049" v="50" actId="14100"/>
          <ac:spMkLst>
            <pc:docMk/>
            <pc:sldMk cId="2350699494" sldId="264"/>
            <ac:spMk id="3" creationId="{C024D40E-F41D-F06C-9337-8187361D17C8}"/>
          </ac:spMkLst>
        </pc:spChg>
        <pc:spChg chg="add mod">
          <ac:chgData name="COOPER, Paul (NHS SHROPSHIRE, TELFORD AND WREKIN ICB - M2L0M)" userId="c6155e7e-f380-48b8-bbe3-7604eab3cbbc" providerId="ADAL" clId="{0B235DF8-86BD-4152-B401-9DF04371E05C}" dt="2023-04-25T11:44:10.753" v="53" actId="113"/>
          <ac:spMkLst>
            <pc:docMk/>
            <pc:sldMk cId="2350699494" sldId="264"/>
            <ac:spMk id="5" creationId="{5C685946-A7BA-9BB9-3C28-A0F1E7BD2382}"/>
          </ac:spMkLst>
        </pc:spChg>
        <pc:spChg chg="add del mod">
          <ac:chgData name="COOPER, Paul (NHS SHROPSHIRE, TELFORD AND WREKIN ICB - M2L0M)" userId="c6155e7e-f380-48b8-bbe3-7604eab3cbbc" providerId="ADAL" clId="{0B235DF8-86BD-4152-B401-9DF04371E05C}" dt="2023-04-25T11:43:37.379" v="46" actId="21"/>
          <ac:spMkLst>
            <pc:docMk/>
            <pc:sldMk cId="2350699494" sldId="264"/>
            <ac:spMk id="8" creationId="{B048994D-D383-1282-F642-B426EA8A8F31}"/>
          </ac:spMkLst>
        </pc:spChg>
      </pc:sldChg>
      <pc:sldChg chg="modSp mod">
        <pc:chgData name="COOPER, Paul (NHS SHROPSHIRE, TELFORD AND WREKIN ICB - M2L0M)" userId="c6155e7e-f380-48b8-bbe3-7604eab3cbbc" providerId="ADAL" clId="{0B235DF8-86BD-4152-B401-9DF04371E05C}" dt="2023-04-25T11:46:40.878" v="80" actId="20577"/>
        <pc:sldMkLst>
          <pc:docMk/>
          <pc:sldMk cId="2023839901" sldId="266"/>
        </pc:sldMkLst>
        <pc:spChg chg="mod">
          <ac:chgData name="COOPER, Paul (NHS SHROPSHIRE, TELFORD AND WREKIN ICB - M2L0M)" userId="c6155e7e-f380-48b8-bbe3-7604eab3cbbc" providerId="ADAL" clId="{0B235DF8-86BD-4152-B401-9DF04371E05C}" dt="2023-04-25T11:46:40.878" v="80" actId="20577"/>
          <ac:spMkLst>
            <pc:docMk/>
            <pc:sldMk cId="2023839901" sldId="266"/>
            <ac:spMk id="2" creationId="{3201E9A1-63BF-6D80-7117-9F6400FAA394}"/>
          </ac:spMkLst>
        </pc:spChg>
      </pc:sldChg>
      <pc:sldChg chg="modSp mod">
        <pc:chgData name="COOPER, Paul (NHS SHROPSHIRE, TELFORD AND WREKIN ICB - M2L0M)" userId="c6155e7e-f380-48b8-bbe3-7604eab3cbbc" providerId="ADAL" clId="{0B235DF8-86BD-4152-B401-9DF04371E05C}" dt="2023-04-25T11:48:33.230" v="90" actId="20577"/>
        <pc:sldMkLst>
          <pc:docMk/>
          <pc:sldMk cId="3004432427" sldId="275"/>
        </pc:sldMkLst>
        <pc:spChg chg="mod">
          <ac:chgData name="COOPER, Paul (NHS SHROPSHIRE, TELFORD AND WREKIN ICB - M2L0M)" userId="c6155e7e-f380-48b8-bbe3-7604eab3cbbc" providerId="ADAL" clId="{0B235DF8-86BD-4152-B401-9DF04371E05C}" dt="2023-04-25T11:48:24.165" v="89" actId="207"/>
          <ac:spMkLst>
            <pc:docMk/>
            <pc:sldMk cId="3004432427" sldId="275"/>
            <ac:spMk id="2" creationId="{E9916F71-4A27-2553-B9D1-64B9989236D4}"/>
          </ac:spMkLst>
        </pc:spChg>
        <pc:graphicFrameChg chg="modGraphic">
          <ac:chgData name="COOPER, Paul (NHS SHROPSHIRE, TELFORD AND WREKIN ICB - M2L0M)" userId="c6155e7e-f380-48b8-bbe3-7604eab3cbbc" providerId="ADAL" clId="{0B235DF8-86BD-4152-B401-9DF04371E05C}" dt="2023-04-25T11:48:33.230" v="90" actId="20577"/>
          <ac:graphicFrameMkLst>
            <pc:docMk/>
            <pc:sldMk cId="3004432427" sldId="275"/>
            <ac:graphicFrameMk id="5" creationId="{9DCB2BCB-EF5F-4E83-FF65-ACD2D24982FD}"/>
          </ac:graphicFrameMkLst>
        </pc:graphicFrameChg>
      </pc:sldChg>
      <pc:sldChg chg="modSp mod">
        <pc:chgData name="COOPER, Paul (NHS SHROPSHIRE, TELFORD AND WREKIN ICB - M2L0M)" userId="c6155e7e-f380-48b8-bbe3-7604eab3cbbc" providerId="ADAL" clId="{0B235DF8-86BD-4152-B401-9DF04371E05C}" dt="2023-04-25T11:53:03.489" v="144" actId="20577"/>
        <pc:sldMkLst>
          <pc:docMk/>
          <pc:sldMk cId="3642876945" sldId="282"/>
        </pc:sldMkLst>
        <pc:spChg chg="mod">
          <ac:chgData name="COOPER, Paul (NHS SHROPSHIRE, TELFORD AND WREKIN ICB - M2L0M)" userId="c6155e7e-f380-48b8-bbe3-7604eab3cbbc" providerId="ADAL" clId="{0B235DF8-86BD-4152-B401-9DF04371E05C}" dt="2023-04-25T11:49:24.941" v="91" actId="1076"/>
          <ac:spMkLst>
            <pc:docMk/>
            <pc:sldMk cId="3642876945" sldId="282"/>
            <ac:spMk id="24" creationId="{E6A2FF2E-8536-B344-802F-A1F7C3B73486}"/>
          </ac:spMkLst>
        </pc:spChg>
        <pc:spChg chg="mod">
          <ac:chgData name="COOPER, Paul (NHS SHROPSHIRE, TELFORD AND WREKIN ICB - M2L0M)" userId="c6155e7e-f380-48b8-bbe3-7604eab3cbbc" providerId="ADAL" clId="{0B235DF8-86BD-4152-B401-9DF04371E05C}" dt="2023-04-25T11:50:42.807" v="123" actId="20577"/>
          <ac:spMkLst>
            <pc:docMk/>
            <pc:sldMk cId="3642876945" sldId="282"/>
            <ac:spMk id="47" creationId="{6E6DBA09-B014-2B4B-8184-40A7D9330D07}"/>
          </ac:spMkLst>
        </pc:spChg>
        <pc:spChg chg="mod">
          <ac:chgData name="COOPER, Paul (NHS SHROPSHIRE, TELFORD AND WREKIN ICB - M2L0M)" userId="c6155e7e-f380-48b8-bbe3-7604eab3cbbc" providerId="ADAL" clId="{0B235DF8-86BD-4152-B401-9DF04371E05C}" dt="2023-04-25T11:53:03.489" v="144" actId="20577"/>
          <ac:spMkLst>
            <pc:docMk/>
            <pc:sldMk cId="3642876945" sldId="282"/>
            <ac:spMk id="48" creationId="{650E5B87-2D2B-9042-899A-E439688525B5}"/>
          </ac:spMkLst>
        </pc:spChg>
      </pc:sldChg>
      <pc:sldChg chg="addSp delSp new del">
        <pc:chgData name="COOPER, Paul (NHS SHROPSHIRE, TELFORD AND WREKIN ICB - M2L0M)" userId="c6155e7e-f380-48b8-bbe3-7604eab3cbbc" providerId="ADAL" clId="{0B235DF8-86BD-4152-B401-9DF04371E05C}" dt="2023-04-25T12:05:14.733" v="478" actId="2696"/>
        <pc:sldMkLst>
          <pc:docMk/>
          <pc:sldMk cId="2341576258" sldId="283"/>
        </pc:sldMkLst>
        <pc:picChg chg="add del">
          <ac:chgData name="COOPER, Paul (NHS SHROPSHIRE, TELFORD AND WREKIN ICB - M2L0M)" userId="c6155e7e-f380-48b8-bbe3-7604eab3cbbc" providerId="ADAL" clId="{0B235DF8-86BD-4152-B401-9DF04371E05C}" dt="2023-04-25T12:05:04.290" v="476"/>
          <ac:picMkLst>
            <pc:docMk/>
            <pc:sldMk cId="2341576258" sldId="283"/>
            <ac:picMk id="4" creationId="{A79AD165-D37C-ED7C-CE84-5D37D643D7A2}"/>
          </ac:picMkLst>
        </pc:picChg>
      </pc:sldChg>
      <pc:sldChg chg="modSp new del mod">
        <pc:chgData name="COOPER, Paul (NHS SHROPSHIRE, TELFORD AND WREKIN ICB - M2L0M)" userId="c6155e7e-f380-48b8-bbe3-7604eab3cbbc" providerId="ADAL" clId="{0B235DF8-86BD-4152-B401-9DF04371E05C}" dt="2023-04-25T11:48:00.812" v="86" actId="2696"/>
        <pc:sldMkLst>
          <pc:docMk/>
          <pc:sldMk cId="3290282341" sldId="283"/>
        </pc:sldMkLst>
        <pc:spChg chg="mod">
          <ac:chgData name="COOPER, Paul (NHS SHROPSHIRE, TELFORD AND WREKIN ICB - M2L0M)" userId="c6155e7e-f380-48b8-bbe3-7604eab3cbbc" providerId="ADAL" clId="{0B235DF8-86BD-4152-B401-9DF04371E05C}" dt="2023-04-25T11:47:41.493" v="85" actId="20577"/>
          <ac:spMkLst>
            <pc:docMk/>
            <pc:sldMk cId="3290282341" sldId="283"/>
            <ac:spMk id="2" creationId="{1B032E02-9C73-DE65-70F6-EC59F6E8CC95}"/>
          </ac:spMkLst>
        </pc:spChg>
      </pc:sldChg>
      <pc:sldChg chg="modSp new del mod">
        <pc:chgData name="COOPER, Paul (NHS SHROPSHIRE, TELFORD AND WREKIN ICB - M2L0M)" userId="c6155e7e-f380-48b8-bbe3-7604eab3cbbc" providerId="ADAL" clId="{0B235DF8-86BD-4152-B401-9DF04371E05C}" dt="2023-04-25T12:04:55.403" v="473" actId="2696"/>
        <pc:sldMkLst>
          <pc:docMk/>
          <pc:sldMk cId="3318516183" sldId="283"/>
        </pc:sldMkLst>
        <pc:spChg chg="mod">
          <ac:chgData name="COOPER, Paul (NHS SHROPSHIRE, TELFORD AND WREKIN ICB - M2L0M)" userId="c6155e7e-f380-48b8-bbe3-7604eab3cbbc" providerId="ADAL" clId="{0B235DF8-86BD-4152-B401-9DF04371E05C}" dt="2023-04-25T11:54:53.936" v="271" actId="20577"/>
          <ac:spMkLst>
            <pc:docMk/>
            <pc:sldMk cId="3318516183" sldId="283"/>
            <ac:spMk id="2" creationId="{649CE061-3879-1E9C-2110-F08974463163}"/>
          </ac:spMkLst>
        </pc:spChg>
        <pc:spChg chg="mod">
          <ac:chgData name="COOPER, Paul (NHS SHROPSHIRE, TELFORD AND WREKIN ICB - M2L0M)" userId="c6155e7e-f380-48b8-bbe3-7604eab3cbbc" providerId="ADAL" clId="{0B235DF8-86BD-4152-B401-9DF04371E05C}" dt="2023-04-25T12:04:39.309" v="472" actId="20577"/>
          <ac:spMkLst>
            <pc:docMk/>
            <pc:sldMk cId="3318516183" sldId="283"/>
            <ac:spMk id="3" creationId="{61556CDA-762C-0732-73E1-1270B6465B84}"/>
          </ac:spMkLst>
        </pc:spChg>
      </pc:sldChg>
      <pc:sldChg chg="addSp modSp add mod">
        <pc:chgData name="COOPER, Paul (NHS SHROPSHIRE, TELFORD AND WREKIN ICB - M2L0M)" userId="c6155e7e-f380-48b8-bbe3-7604eab3cbbc" providerId="ADAL" clId="{0B235DF8-86BD-4152-B401-9DF04371E05C}" dt="2023-04-25T12:06:36.046" v="487" actId="14100"/>
        <pc:sldMkLst>
          <pc:docMk/>
          <pc:sldMk cId="3659244740" sldId="284"/>
        </pc:sldMkLst>
        <pc:spChg chg="mod">
          <ac:chgData name="COOPER, Paul (NHS SHROPSHIRE, TELFORD AND WREKIN ICB - M2L0M)" userId="c6155e7e-f380-48b8-bbe3-7604eab3cbbc" providerId="ADAL" clId="{0B235DF8-86BD-4152-B401-9DF04371E05C}" dt="2023-04-25T12:06:27.898" v="485" actId="20577"/>
          <ac:spMkLst>
            <pc:docMk/>
            <pc:sldMk cId="3659244740" sldId="284"/>
            <ac:spMk id="3" creationId="{61556CDA-762C-0732-73E1-1270B6465B84}"/>
          </ac:spMkLst>
        </pc:spChg>
        <pc:picChg chg="add mod">
          <ac:chgData name="COOPER, Paul (NHS SHROPSHIRE, TELFORD AND WREKIN ICB - M2L0M)" userId="c6155e7e-f380-48b8-bbe3-7604eab3cbbc" providerId="ADAL" clId="{0B235DF8-86BD-4152-B401-9DF04371E05C}" dt="2023-04-25T12:06:36.046" v="487" actId="14100"/>
          <ac:picMkLst>
            <pc:docMk/>
            <pc:sldMk cId="3659244740" sldId="284"/>
            <ac:picMk id="4" creationId="{961C3907-4B8A-5040-BB9A-C3F253F07B4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E9D488-025D-4DE4-ABF5-B7DA5C4475A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D3AC0A9-3F30-448D-A147-66D8614F373B}">
      <dgm:prSet/>
      <dgm:spPr/>
      <dgm:t>
        <a:bodyPr/>
        <a:lstStyle/>
        <a:p>
          <a:r>
            <a:rPr lang="en-GB" dirty="0"/>
            <a:t>“The </a:t>
          </a:r>
          <a:r>
            <a:rPr lang="en-GB" b="1" dirty="0"/>
            <a:t>psychological impact </a:t>
          </a:r>
          <a:r>
            <a:rPr lang="en-GB" dirty="0"/>
            <a:t>of domestic abuse can be so severe that it leads to </a:t>
          </a:r>
          <a:r>
            <a:rPr lang="en-GB" b="1" dirty="0"/>
            <a:t>suicide ideation </a:t>
          </a:r>
          <a:r>
            <a:rPr lang="en-GB" dirty="0"/>
            <a:t>and attempt.” The severity/duration of abuse, and mental health needs of the victim, may be specific risk factors.</a:t>
          </a:r>
          <a:endParaRPr lang="en-US" dirty="0"/>
        </a:p>
      </dgm:t>
    </dgm:pt>
    <dgm:pt modelId="{1EB06792-17FF-40A2-AE8C-6535905406B0}" type="parTrans" cxnId="{CDF5E258-8B98-4F79-AD98-068323CE6980}">
      <dgm:prSet/>
      <dgm:spPr/>
      <dgm:t>
        <a:bodyPr/>
        <a:lstStyle/>
        <a:p>
          <a:endParaRPr lang="en-US"/>
        </a:p>
      </dgm:t>
    </dgm:pt>
    <dgm:pt modelId="{EFC674CA-85B7-450D-A595-ADF6CA501D9E}" type="sibTrans" cxnId="{CDF5E258-8B98-4F79-AD98-068323CE6980}">
      <dgm:prSet/>
      <dgm:spPr/>
      <dgm:t>
        <a:bodyPr/>
        <a:lstStyle/>
        <a:p>
          <a:endParaRPr lang="en-US"/>
        </a:p>
      </dgm:t>
    </dgm:pt>
    <dgm:pt modelId="{28BCD276-C0F5-4AA2-B14F-4159A7AC53F6}">
      <dgm:prSet/>
      <dgm:spPr/>
      <dgm:t>
        <a:bodyPr/>
        <a:lstStyle/>
        <a:p>
          <a:r>
            <a:rPr lang="en-GB" b="1" dirty="0"/>
            <a:t>11% of male and 7% of female victims </a:t>
          </a:r>
          <a:r>
            <a:rPr lang="en-GB" dirty="0"/>
            <a:t>of partner abuse </a:t>
          </a:r>
          <a:r>
            <a:rPr lang="en-GB" b="1" dirty="0"/>
            <a:t>attempted suicide </a:t>
          </a:r>
          <a:r>
            <a:rPr lang="en-GB" dirty="0"/>
            <a:t>in the previous year[‘18]. 39 suicides linked to DA in 2021. REFUGE state 24% victims felt suicidal; 18% made plans &amp; 3% made attempts</a:t>
          </a:r>
          <a:endParaRPr lang="en-US" dirty="0"/>
        </a:p>
      </dgm:t>
    </dgm:pt>
    <dgm:pt modelId="{F7A3A660-3717-49B2-95D9-F2E17DB1E2E9}" type="parTrans" cxnId="{16F41A36-FA55-4470-897C-AC32EB71BECB}">
      <dgm:prSet/>
      <dgm:spPr/>
      <dgm:t>
        <a:bodyPr/>
        <a:lstStyle/>
        <a:p>
          <a:endParaRPr lang="en-US"/>
        </a:p>
      </dgm:t>
    </dgm:pt>
    <dgm:pt modelId="{6718009D-8DDA-4112-8D34-93DB2439B2BE}" type="sibTrans" cxnId="{16F41A36-FA55-4470-897C-AC32EB71BECB}">
      <dgm:prSet/>
      <dgm:spPr/>
      <dgm:t>
        <a:bodyPr/>
        <a:lstStyle/>
        <a:p>
          <a:endParaRPr lang="en-US"/>
        </a:p>
      </dgm:t>
    </dgm:pt>
    <dgm:pt modelId="{BAD0D2B6-8A61-4585-8D70-459B7E575B2D}">
      <dgm:prSet/>
      <dgm:spPr/>
      <dgm:t>
        <a:bodyPr/>
        <a:lstStyle/>
        <a:p>
          <a:r>
            <a:rPr lang="en-GB" b="1" dirty="0"/>
            <a:t>Long term trauma </a:t>
          </a:r>
          <a:r>
            <a:rPr lang="en-GB" dirty="0"/>
            <a:t>for those with Physical and mental health needs &amp; substance misuse not recognised – need for </a:t>
          </a:r>
          <a:r>
            <a:rPr lang="en-GB" b="1" dirty="0"/>
            <a:t>trauma informed approach</a:t>
          </a:r>
          <a:endParaRPr lang="en-US" b="1" dirty="0"/>
        </a:p>
      </dgm:t>
    </dgm:pt>
    <dgm:pt modelId="{C3FF2C96-0C9D-45A9-913D-5117C9DB68A4}" type="parTrans" cxnId="{6932FF99-CEB2-4EE0-91D4-CA47F6F9628E}">
      <dgm:prSet/>
      <dgm:spPr/>
      <dgm:t>
        <a:bodyPr/>
        <a:lstStyle/>
        <a:p>
          <a:endParaRPr lang="en-US"/>
        </a:p>
      </dgm:t>
    </dgm:pt>
    <dgm:pt modelId="{9C83ABDF-FA56-45BE-9473-4ED0F64A8197}" type="sibTrans" cxnId="{6932FF99-CEB2-4EE0-91D4-CA47F6F9628E}">
      <dgm:prSet/>
      <dgm:spPr/>
      <dgm:t>
        <a:bodyPr/>
        <a:lstStyle/>
        <a:p>
          <a:endParaRPr lang="en-US"/>
        </a:p>
      </dgm:t>
    </dgm:pt>
    <dgm:pt modelId="{F0CAC066-4460-4213-B230-96424BA2A4B1}" type="pres">
      <dgm:prSet presAssocID="{7DE9D488-025D-4DE4-ABF5-B7DA5C4475AD}" presName="linear" presStyleCnt="0">
        <dgm:presLayoutVars>
          <dgm:animLvl val="lvl"/>
          <dgm:resizeHandles val="exact"/>
        </dgm:presLayoutVars>
      </dgm:prSet>
      <dgm:spPr/>
    </dgm:pt>
    <dgm:pt modelId="{2AAAA84C-E837-4D63-9E3B-8FBDF4CC5406}" type="pres">
      <dgm:prSet presAssocID="{4D3AC0A9-3F30-448D-A147-66D8614F373B}" presName="parentText" presStyleLbl="node1" presStyleIdx="0" presStyleCnt="3">
        <dgm:presLayoutVars>
          <dgm:chMax val="0"/>
          <dgm:bulletEnabled val="1"/>
        </dgm:presLayoutVars>
      </dgm:prSet>
      <dgm:spPr/>
    </dgm:pt>
    <dgm:pt modelId="{CE714CAC-DD99-46DE-A52E-EF380D2A6B38}" type="pres">
      <dgm:prSet presAssocID="{EFC674CA-85B7-450D-A595-ADF6CA501D9E}" presName="spacer" presStyleCnt="0"/>
      <dgm:spPr/>
    </dgm:pt>
    <dgm:pt modelId="{44F2542E-7076-4E21-9F55-2FB41389E501}" type="pres">
      <dgm:prSet presAssocID="{28BCD276-C0F5-4AA2-B14F-4159A7AC53F6}" presName="parentText" presStyleLbl="node1" presStyleIdx="1" presStyleCnt="3">
        <dgm:presLayoutVars>
          <dgm:chMax val="0"/>
          <dgm:bulletEnabled val="1"/>
        </dgm:presLayoutVars>
      </dgm:prSet>
      <dgm:spPr/>
    </dgm:pt>
    <dgm:pt modelId="{31171E93-72BF-4FC4-822C-790F352FC22E}" type="pres">
      <dgm:prSet presAssocID="{6718009D-8DDA-4112-8D34-93DB2439B2BE}" presName="spacer" presStyleCnt="0"/>
      <dgm:spPr/>
    </dgm:pt>
    <dgm:pt modelId="{D03A76C3-D5A8-42B8-A804-5075B521B02C}" type="pres">
      <dgm:prSet presAssocID="{BAD0D2B6-8A61-4585-8D70-459B7E575B2D}" presName="parentText" presStyleLbl="node1" presStyleIdx="2" presStyleCnt="3">
        <dgm:presLayoutVars>
          <dgm:chMax val="0"/>
          <dgm:bulletEnabled val="1"/>
        </dgm:presLayoutVars>
      </dgm:prSet>
      <dgm:spPr/>
    </dgm:pt>
  </dgm:ptLst>
  <dgm:cxnLst>
    <dgm:cxn modelId="{06A70921-BE13-49EE-BDEE-442D6210FE4D}" type="presOf" srcId="{BAD0D2B6-8A61-4585-8D70-459B7E575B2D}" destId="{D03A76C3-D5A8-42B8-A804-5075B521B02C}" srcOrd="0" destOrd="0" presId="urn:microsoft.com/office/officeart/2005/8/layout/vList2"/>
    <dgm:cxn modelId="{16F41A36-FA55-4470-897C-AC32EB71BECB}" srcId="{7DE9D488-025D-4DE4-ABF5-B7DA5C4475AD}" destId="{28BCD276-C0F5-4AA2-B14F-4159A7AC53F6}" srcOrd="1" destOrd="0" parTransId="{F7A3A660-3717-49B2-95D9-F2E17DB1E2E9}" sibTransId="{6718009D-8DDA-4112-8D34-93DB2439B2BE}"/>
    <dgm:cxn modelId="{B19F6754-F9BB-444C-B732-594CDA14915E}" type="presOf" srcId="{7DE9D488-025D-4DE4-ABF5-B7DA5C4475AD}" destId="{F0CAC066-4460-4213-B230-96424BA2A4B1}" srcOrd="0" destOrd="0" presId="urn:microsoft.com/office/officeart/2005/8/layout/vList2"/>
    <dgm:cxn modelId="{CDF5E258-8B98-4F79-AD98-068323CE6980}" srcId="{7DE9D488-025D-4DE4-ABF5-B7DA5C4475AD}" destId="{4D3AC0A9-3F30-448D-A147-66D8614F373B}" srcOrd="0" destOrd="0" parTransId="{1EB06792-17FF-40A2-AE8C-6535905406B0}" sibTransId="{EFC674CA-85B7-450D-A595-ADF6CA501D9E}"/>
    <dgm:cxn modelId="{6932FF99-CEB2-4EE0-91D4-CA47F6F9628E}" srcId="{7DE9D488-025D-4DE4-ABF5-B7DA5C4475AD}" destId="{BAD0D2B6-8A61-4585-8D70-459B7E575B2D}" srcOrd="2" destOrd="0" parTransId="{C3FF2C96-0C9D-45A9-913D-5117C9DB68A4}" sibTransId="{9C83ABDF-FA56-45BE-9473-4ED0F64A8197}"/>
    <dgm:cxn modelId="{D3D15AA3-F904-43DD-967D-1DB068B4427E}" type="presOf" srcId="{4D3AC0A9-3F30-448D-A147-66D8614F373B}" destId="{2AAAA84C-E837-4D63-9E3B-8FBDF4CC5406}" srcOrd="0" destOrd="0" presId="urn:microsoft.com/office/officeart/2005/8/layout/vList2"/>
    <dgm:cxn modelId="{E3AE73C1-FD4B-481C-9F05-809242657D33}" type="presOf" srcId="{28BCD276-C0F5-4AA2-B14F-4159A7AC53F6}" destId="{44F2542E-7076-4E21-9F55-2FB41389E501}" srcOrd="0" destOrd="0" presId="urn:microsoft.com/office/officeart/2005/8/layout/vList2"/>
    <dgm:cxn modelId="{A75E5282-903E-4564-AA31-90EB095266BB}" type="presParOf" srcId="{F0CAC066-4460-4213-B230-96424BA2A4B1}" destId="{2AAAA84C-E837-4D63-9E3B-8FBDF4CC5406}" srcOrd="0" destOrd="0" presId="urn:microsoft.com/office/officeart/2005/8/layout/vList2"/>
    <dgm:cxn modelId="{3CFC194B-5B25-4079-9FD1-529D26CF83B6}" type="presParOf" srcId="{F0CAC066-4460-4213-B230-96424BA2A4B1}" destId="{CE714CAC-DD99-46DE-A52E-EF380D2A6B38}" srcOrd="1" destOrd="0" presId="urn:microsoft.com/office/officeart/2005/8/layout/vList2"/>
    <dgm:cxn modelId="{A66595B7-8673-4249-B444-2090D6A76455}" type="presParOf" srcId="{F0CAC066-4460-4213-B230-96424BA2A4B1}" destId="{44F2542E-7076-4E21-9F55-2FB41389E501}" srcOrd="2" destOrd="0" presId="urn:microsoft.com/office/officeart/2005/8/layout/vList2"/>
    <dgm:cxn modelId="{86475E3F-EF5D-4D9E-BAB7-A77467C6BDA7}" type="presParOf" srcId="{F0CAC066-4460-4213-B230-96424BA2A4B1}" destId="{31171E93-72BF-4FC4-822C-790F352FC22E}" srcOrd="3" destOrd="0" presId="urn:microsoft.com/office/officeart/2005/8/layout/vList2"/>
    <dgm:cxn modelId="{C1E91105-480F-4A5D-A51C-8ABB7F867936}" type="presParOf" srcId="{F0CAC066-4460-4213-B230-96424BA2A4B1}" destId="{D03A76C3-D5A8-42B8-A804-5075B521B0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AA84C-E837-4D63-9E3B-8FBDF4CC5406}">
      <dsp:nvSpPr>
        <dsp:cNvPr id="0" name=""/>
        <dsp:cNvSpPr/>
      </dsp:nvSpPr>
      <dsp:spPr>
        <a:xfrm>
          <a:off x="0" y="553643"/>
          <a:ext cx="6263640" cy="1427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“The </a:t>
          </a:r>
          <a:r>
            <a:rPr lang="en-GB" sz="2000" b="1" kern="1200" dirty="0"/>
            <a:t>psychological impact </a:t>
          </a:r>
          <a:r>
            <a:rPr lang="en-GB" sz="2000" kern="1200" dirty="0"/>
            <a:t>of domestic abuse can be so severe that it leads to </a:t>
          </a:r>
          <a:r>
            <a:rPr lang="en-GB" sz="2000" b="1" kern="1200" dirty="0"/>
            <a:t>suicide ideation </a:t>
          </a:r>
          <a:r>
            <a:rPr lang="en-GB" sz="2000" kern="1200" dirty="0"/>
            <a:t>and attempt.” The severity/duration of abuse, and mental health needs of the victim, may be specific risk factors.</a:t>
          </a:r>
          <a:endParaRPr lang="en-US" sz="2000" kern="1200" dirty="0"/>
        </a:p>
      </dsp:txBody>
      <dsp:txXfrm>
        <a:off x="69680" y="623323"/>
        <a:ext cx="6124280" cy="1288040"/>
      </dsp:txXfrm>
    </dsp:sp>
    <dsp:sp modelId="{44F2542E-7076-4E21-9F55-2FB41389E501}">
      <dsp:nvSpPr>
        <dsp:cNvPr id="0" name=""/>
        <dsp:cNvSpPr/>
      </dsp:nvSpPr>
      <dsp:spPr>
        <a:xfrm>
          <a:off x="0" y="2038644"/>
          <a:ext cx="6263640" cy="14274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11% of male and 7% of female victims </a:t>
          </a:r>
          <a:r>
            <a:rPr lang="en-GB" sz="2000" kern="1200" dirty="0"/>
            <a:t>of partner abuse </a:t>
          </a:r>
          <a:r>
            <a:rPr lang="en-GB" sz="2000" b="1" kern="1200" dirty="0"/>
            <a:t>attempted suicide </a:t>
          </a:r>
          <a:r>
            <a:rPr lang="en-GB" sz="2000" kern="1200" dirty="0"/>
            <a:t>in the previous year[‘18]. 39 suicides linked to DA in 2021. REFUGE state 24% victims felt suicidal; 18% made plans &amp; 3% made attempts</a:t>
          </a:r>
          <a:endParaRPr lang="en-US" sz="2000" kern="1200" dirty="0"/>
        </a:p>
      </dsp:txBody>
      <dsp:txXfrm>
        <a:off x="69680" y="2108324"/>
        <a:ext cx="6124280" cy="1288040"/>
      </dsp:txXfrm>
    </dsp:sp>
    <dsp:sp modelId="{D03A76C3-D5A8-42B8-A804-5075B521B02C}">
      <dsp:nvSpPr>
        <dsp:cNvPr id="0" name=""/>
        <dsp:cNvSpPr/>
      </dsp:nvSpPr>
      <dsp:spPr>
        <a:xfrm>
          <a:off x="0" y="3523644"/>
          <a:ext cx="6263640" cy="1427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Long term trauma </a:t>
          </a:r>
          <a:r>
            <a:rPr lang="en-GB" sz="2000" kern="1200" dirty="0"/>
            <a:t>for those with Physical and mental health needs &amp; substance misuse not recognised – need for </a:t>
          </a:r>
          <a:r>
            <a:rPr lang="en-GB" sz="2000" b="1" kern="1200" dirty="0"/>
            <a:t>trauma informed approach</a:t>
          </a:r>
          <a:endParaRPr lang="en-US" sz="2000" b="1" kern="1200" dirty="0"/>
        </a:p>
      </dsp:txBody>
      <dsp:txXfrm>
        <a:off x="69680" y="3593324"/>
        <a:ext cx="6124280" cy="1288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C2C5-82D7-BD51-F6A2-08912D4D0D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0D7088-9ED9-7E64-162D-F8D765E5B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33C17E-12C7-DBFD-B848-CEA1EE83F447}"/>
              </a:ext>
            </a:extLst>
          </p:cNvPr>
          <p:cNvSpPr>
            <a:spLocks noGrp="1"/>
          </p:cNvSpPr>
          <p:nvPr>
            <p:ph type="dt" sz="half" idx="10"/>
          </p:nvPr>
        </p:nvSpPr>
        <p:spPr/>
        <p:txBody>
          <a:bodyPr/>
          <a:lstStyle/>
          <a:p>
            <a:fld id="{92A1C710-6912-4CF8-BE46-01BB6C0B3E79}" type="datetimeFigureOut">
              <a:rPr lang="en-GB" smtClean="0"/>
              <a:t>13/11/2023</a:t>
            </a:fld>
            <a:endParaRPr lang="en-GB"/>
          </a:p>
        </p:txBody>
      </p:sp>
      <p:sp>
        <p:nvSpPr>
          <p:cNvPr id="5" name="Footer Placeholder 4">
            <a:extLst>
              <a:ext uri="{FF2B5EF4-FFF2-40B4-BE49-F238E27FC236}">
                <a16:creationId xmlns:a16="http://schemas.microsoft.com/office/drawing/2014/main" id="{9A0CC52A-9A80-6BC5-B9B9-76A4BFEB9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AE75BE-E1AC-29B1-448E-B9C333C8C6A5}"/>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1236417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5087-4B5A-AE7F-E8F4-88EE086182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EF2838-2157-00BD-8CA5-C27BFF5616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ADCFB5-4888-49BF-DBEC-96458013728C}"/>
              </a:ext>
            </a:extLst>
          </p:cNvPr>
          <p:cNvSpPr>
            <a:spLocks noGrp="1"/>
          </p:cNvSpPr>
          <p:nvPr>
            <p:ph type="dt" sz="half" idx="10"/>
          </p:nvPr>
        </p:nvSpPr>
        <p:spPr/>
        <p:txBody>
          <a:bodyPr/>
          <a:lstStyle/>
          <a:p>
            <a:fld id="{92A1C710-6912-4CF8-BE46-01BB6C0B3E79}" type="datetimeFigureOut">
              <a:rPr lang="en-GB" smtClean="0"/>
              <a:t>13/11/2023</a:t>
            </a:fld>
            <a:endParaRPr lang="en-GB"/>
          </a:p>
        </p:txBody>
      </p:sp>
      <p:sp>
        <p:nvSpPr>
          <p:cNvPr id="5" name="Footer Placeholder 4">
            <a:extLst>
              <a:ext uri="{FF2B5EF4-FFF2-40B4-BE49-F238E27FC236}">
                <a16:creationId xmlns:a16="http://schemas.microsoft.com/office/drawing/2014/main" id="{8272A872-378A-B837-C220-CEA955C750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28CD2F-D886-08C9-CEF4-076760A4C6A1}"/>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319687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207794-60B9-F772-E2A9-7E40C30123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AD276B-FA6A-73C1-9863-641979BD65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E6F6F6-92F4-9292-2EB2-5EDC2EC5CD09}"/>
              </a:ext>
            </a:extLst>
          </p:cNvPr>
          <p:cNvSpPr>
            <a:spLocks noGrp="1"/>
          </p:cNvSpPr>
          <p:nvPr>
            <p:ph type="dt" sz="half" idx="10"/>
          </p:nvPr>
        </p:nvSpPr>
        <p:spPr/>
        <p:txBody>
          <a:bodyPr/>
          <a:lstStyle/>
          <a:p>
            <a:fld id="{92A1C710-6912-4CF8-BE46-01BB6C0B3E79}" type="datetimeFigureOut">
              <a:rPr lang="en-GB" smtClean="0"/>
              <a:t>13/11/2023</a:t>
            </a:fld>
            <a:endParaRPr lang="en-GB"/>
          </a:p>
        </p:txBody>
      </p:sp>
      <p:sp>
        <p:nvSpPr>
          <p:cNvPr id="5" name="Footer Placeholder 4">
            <a:extLst>
              <a:ext uri="{FF2B5EF4-FFF2-40B4-BE49-F238E27FC236}">
                <a16:creationId xmlns:a16="http://schemas.microsoft.com/office/drawing/2014/main" id="{1413D63A-9676-720D-AF5E-89D73FBE7C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B949DD-E710-B932-EC15-882E243B28D2}"/>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382257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D5D9-D833-B79B-C402-44A1CA2699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2A815C-E5ED-C0D1-7FAE-F9837B0877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47DEAC-DF6E-1B39-D0DC-D4D768F1BC14}"/>
              </a:ext>
            </a:extLst>
          </p:cNvPr>
          <p:cNvSpPr>
            <a:spLocks noGrp="1"/>
          </p:cNvSpPr>
          <p:nvPr>
            <p:ph type="dt" sz="half" idx="10"/>
          </p:nvPr>
        </p:nvSpPr>
        <p:spPr/>
        <p:txBody>
          <a:bodyPr/>
          <a:lstStyle/>
          <a:p>
            <a:fld id="{92A1C710-6912-4CF8-BE46-01BB6C0B3E79}" type="datetimeFigureOut">
              <a:rPr lang="en-GB" smtClean="0"/>
              <a:t>13/11/2023</a:t>
            </a:fld>
            <a:endParaRPr lang="en-GB"/>
          </a:p>
        </p:txBody>
      </p:sp>
      <p:sp>
        <p:nvSpPr>
          <p:cNvPr id="5" name="Footer Placeholder 4">
            <a:extLst>
              <a:ext uri="{FF2B5EF4-FFF2-40B4-BE49-F238E27FC236}">
                <a16:creationId xmlns:a16="http://schemas.microsoft.com/office/drawing/2014/main" id="{7E0F5B11-9AE2-A375-AEDC-726532105A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7026F9-C313-D4CC-4AC9-4CF59E811A97}"/>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8058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5128-75FF-6F2C-78BC-C6AF86CE8E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65BA8F-6D9D-9D0C-191A-33E921E0BF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CDBE5-E849-88FE-EE66-675858AA1866}"/>
              </a:ext>
            </a:extLst>
          </p:cNvPr>
          <p:cNvSpPr>
            <a:spLocks noGrp="1"/>
          </p:cNvSpPr>
          <p:nvPr>
            <p:ph type="dt" sz="half" idx="10"/>
          </p:nvPr>
        </p:nvSpPr>
        <p:spPr/>
        <p:txBody>
          <a:bodyPr/>
          <a:lstStyle/>
          <a:p>
            <a:fld id="{92A1C710-6912-4CF8-BE46-01BB6C0B3E79}" type="datetimeFigureOut">
              <a:rPr lang="en-GB" smtClean="0"/>
              <a:t>13/11/2023</a:t>
            </a:fld>
            <a:endParaRPr lang="en-GB"/>
          </a:p>
        </p:txBody>
      </p:sp>
      <p:sp>
        <p:nvSpPr>
          <p:cNvPr id="5" name="Footer Placeholder 4">
            <a:extLst>
              <a:ext uri="{FF2B5EF4-FFF2-40B4-BE49-F238E27FC236}">
                <a16:creationId xmlns:a16="http://schemas.microsoft.com/office/drawing/2014/main" id="{E53C792E-6C92-68AE-B94A-23C86B11CA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D333FB-0234-A1C5-4097-C0CBF01757CE}"/>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379915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EB6A-5BBD-AA9C-45E5-DBFB31E3D5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2D87BA-9FA0-3E27-E179-9907139568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EF70BF-A326-B598-E9D1-C6DD009623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1C91C5-4EAC-8BDB-F2CD-63004F34C87A}"/>
              </a:ext>
            </a:extLst>
          </p:cNvPr>
          <p:cNvSpPr>
            <a:spLocks noGrp="1"/>
          </p:cNvSpPr>
          <p:nvPr>
            <p:ph type="dt" sz="half" idx="10"/>
          </p:nvPr>
        </p:nvSpPr>
        <p:spPr/>
        <p:txBody>
          <a:bodyPr/>
          <a:lstStyle/>
          <a:p>
            <a:fld id="{92A1C710-6912-4CF8-BE46-01BB6C0B3E79}" type="datetimeFigureOut">
              <a:rPr lang="en-GB" smtClean="0"/>
              <a:t>13/11/2023</a:t>
            </a:fld>
            <a:endParaRPr lang="en-GB"/>
          </a:p>
        </p:txBody>
      </p:sp>
      <p:sp>
        <p:nvSpPr>
          <p:cNvPr id="6" name="Footer Placeholder 5">
            <a:extLst>
              <a:ext uri="{FF2B5EF4-FFF2-40B4-BE49-F238E27FC236}">
                <a16:creationId xmlns:a16="http://schemas.microsoft.com/office/drawing/2014/main" id="{01556F95-E35B-A4CD-042E-342FC79722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644045-8FB6-69FE-0980-CAAD2A560E4D}"/>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157949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53D7-4EB0-AAB6-49D1-4CD1DF1001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AFA0E6-756B-433A-3645-DABD76337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97A500-E663-93B5-48BF-330180B5E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747FFD-1D1F-1B0D-4D7E-DCC2DA116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1576E0-6803-7E9B-D1B8-45DB065FD4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863183-EE5D-F212-F386-C36FC461517E}"/>
              </a:ext>
            </a:extLst>
          </p:cNvPr>
          <p:cNvSpPr>
            <a:spLocks noGrp="1"/>
          </p:cNvSpPr>
          <p:nvPr>
            <p:ph type="dt" sz="half" idx="10"/>
          </p:nvPr>
        </p:nvSpPr>
        <p:spPr/>
        <p:txBody>
          <a:bodyPr/>
          <a:lstStyle/>
          <a:p>
            <a:fld id="{92A1C710-6912-4CF8-BE46-01BB6C0B3E79}" type="datetimeFigureOut">
              <a:rPr lang="en-GB" smtClean="0"/>
              <a:t>13/11/2023</a:t>
            </a:fld>
            <a:endParaRPr lang="en-GB"/>
          </a:p>
        </p:txBody>
      </p:sp>
      <p:sp>
        <p:nvSpPr>
          <p:cNvPr id="8" name="Footer Placeholder 7">
            <a:extLst>
              <a:ext uri="{FF2B5EF4-FFF2-40B4-BE49-F238E27FC236}">
                <a16:creationId xmlns:a16="http://schemas.microsoft.com/office/drawing/2014/main" id="{45233D5A-DC97-3D4C-56E5-28593C18AE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E9E495-CA6F-7F62-7022-B420122A5629}"/>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83846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DF94-D283-BC28-1749-CCF72F4CD3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652F82-9E81-8099-91A3-B15B4A933F9C}"/>
              </a:ext>
            </a:extLst>
          </p:cNvPr>
          <p:cNvSpPr>
            <a:spLocks noGrp="1"/>
          </p:cNvSpPr>
          <p:nvPr>
            <p:ph type="dt" sz="half" idx="10"/>
          </p:nvPr>
        </p:nvSpPr>
        <p:spPr/>
        <p:txBody>
          <a:bodyPr/>
          <a:lstStyle/>
          <a:p>
            <a:fld id="{92A1C710-6912-4CF8-BE46-01BB6C0B3E79}" type="datetimeFigureOut">
              <a:rPr lang="en-GB" smtClean="0"/>
              <a:t>13/11/2023</a:t>
            </a:fld>
            <a:endParaRPr lang="en-GB"/>
          </a:p>
        </p:txBody>
      </p:sp>
      <p:sp>
        <p:nvSpPr>
          <p:cNvPr id="4" name="Footer Placeholder 3">
            <a:extLst>
              <a:ext uri="{FF2B5EF4-FFF2-40B4-BE49-F238E27FC236}">
                <a16:creationId xmlns:a16="http://schemas.microsoft.com/office/drawing/2014/main" id="{A659086F-7663-C2D0-02E7-F6D900CF4B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3C249-E608-DB59-F123-C7AE26ECE875}"/>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217091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88100-C074-4B65-0E4B-16DA342B4A8B}"/>
              </a:ext>
            </a:extLst>
          </p:cNvPr>
          <p:cNvSpPr>
            <a:spLocks noGrp="1"/>
          </p:cNvSpPr>
          <p:nvPr>
            <p:ph type="dt" sz="half" idx="10"/>
          </p:nvPr>
        </p:nvSpPr>
        <p:spPr/>
        <p:txBody>
          <a:bodyPr/>
          <a:lstStyle/>
          <a:p>
            <a:fld id="{92A1C710-6912-4CF8-BE46-01BB6C0B3E79}" type="datetimeFigureOut">
              <a:rPr lang="en-GB" smtClean="0"/>
              <a:t>13/11/2023</a:t>
            </a:fld>
            <a:endParaRPr lang="en-GB"/>
          </a:p>
        </p:txBody>
      </p:sp>
      <p:sp>
        <p:nvSpPr>
          <p:cNvPr id="3" name="Footer Placeholder 2">
            <a:extLst>
              <a:ext uri="{FF2B5EF4-FFF2-40B4-BE49-F238E27FC236}">
                <a16:creationId xmlns:a16="http://schemas.microsoft.com/office/drawing/2014/main" id="{EE2F238E-1F71-6D0C-C720-C2D84BC4C7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82309F-86B5-1E05-E5F4-1007D789B511}"/>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215203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A73C-CD8F-570B-7F6F-36811B330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5DBE12-5D9F-17AB-8020-0C9A14AFD6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D85EEF-0E1B-FC20-B151-120C73C80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94014-7F66-579F-BE83-BDCC64D0AB06}"/>
              </a:ext>
            </a:extLst>
          </p:cNvPr>
          <p:cNvSpPr>
            <a:spLocks noGrp="1"/>
          </p:cNvSpPr>
          <p:nvPr>
            <p:ph type="dt" sz="half" idx="10"/>
          </p:nvPr>
        </p:nvSpPr>
        <p:spPr/>
        <p:txBody>
          <a:bodyPr/>
          <a:lstStyle/>
          <a:p>
            <a:fld id="{92A1C710-6912-4CF8-BE46-01BB6C0B3E79}" type="datetimeFigureOut">
              <a:rPr lang="en-GB" smtClean="0"/>
              <a:t>13/11/2023</a:t>
            </a:fld>
            <a:endParaRPr lang="en-GB"/>
          </a:p>
        </p:txBody>
      </p:sp>
      <p:sp>
        <p:nvSpPr>
          <p:cNvPr id="6" name="Footer Placeholder 5">
            <a:extLst>
              <a:ext uri="{FF2B5EF4-FFF2-40B4-BE49-F238E27FC236}">
                <a16:creationId xmlns:a16="http://schemas.microsoft.com/office/drawing/2014/main" id="{B9B77E1B-AE81-17E7-43C6-2B85CD9B42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BFBF7E-293F-E1DF-3CDC-4839416F847B}"/>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267884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3795-CA6E-0720-4757-9F635B457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E68430-B27F-0AE5-534A-515DFABFD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35B209-80B0-FD32-5357-917B29D15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4111E-E328-248B-F7E5-FEBE176D7D6E}"/>
              </a:ext>
            </a:extLst>
          </p:cNvPr>
          <p:cNvSpPr>
            <a:spLocks noGrp="1"/>
          </p:cNvSpPr>
          <p:nvPr>
            <p:ph type="dt" sz="half" idx="10"/>
          </p:nvPr>
        </p:nvSpPr>
        <p:spPr/>
        <p:txBody>
          <a:bodyPr/>
          <a:lstStyle/>
          <a:p>
            <a:fld id="{92A1C710-6912-4CF8-BE46-01BB6C0B3E79}" type="datetimeFigureOut">
              <a:rPr lang="en-GB" smtClean="0"/>
              <a:t>13/11/2023</a:t>
            </a:fld>
            <a:endParaRPr lang="en-GB"/>
          </a:p>
        </p:txBody>
      </p:sp>
      <p:sp>
        <p:nvSpPr>
          <p:cNvPr id="6" name="Footer Placeholder 5">
            <a:extLst>
              <a:ext uri="{FF2B5EF4-FFF2-40B4-BE49-F238E27FC236}">
                <a16:creationId xmlns:a16="http://schemas.microsoft.com/office/drawing/2014/main" id="{F6D60400-EA13-2B8A-3A12-9257FAA5D9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88C52B-F83F-0377-0F29-26ACD6ED89E4}"/>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83579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B3CC3B-B60D-840C-2751-3ED25DE52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84AAA4-10F9-98F3-C2F5-85AEF3F350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6C1057-E07A-AC2C-5BCC-C7B629661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1C710-6912-4CF8-BE46-01BB6C0B3E79}" type="datetimeFigureOut">
              <a:rPr lang="en-GB" smtClean="0"/>
              <a:t>13/11/2023</a:t>
            </a:fld>
            <a:endParaRPr lang="en-GB"/>
          </a:p>
        </p:txBody>
      </p:sp>
      <p:sp>
        <p:nvSpPr>
          <p:cNvPr id="5" name="Footer Placeholder 4">
            <a:extLst>
              <a:ext uri="{FF2B5EF4-FFF2-40B4-BE49-F238E27FC236}">
                <a16:creationId xmlns:a16="http://schemas.microsoft.com/office/drawing/2014/main" id="{1A9351BE-99EC-16D7-4ACA-F99CDE238C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3A6633-AEB1-2D46-BE70-BB8ADA0226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50E2B-431E-40C7-BA60-D42E1E63E835}" type="slidenum">
              <a:rPr lang="en-GB" smtClean="0"/>
              <a:t>‹#›</a:t>
            </a:fld>
            <a:endParaRPr lang="en-GB"/>
          </a:p>
        </p:txBody>
      </p:sp>
    </p:spTree>
    <p:extLst>
      <p:ext uri="{BB962C8B-B14F-4D97-AF65-F5344CB8AC3E}">
        <p14:creationId xmlns:p14="http://schemas.microsoft.com/office/powerpoint/2010/main" val="590932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v.uk/government/publications/domestic-abuse-recognise-the-sig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hropshire.gov.uk/crime-and-community-safety/domestic-abuse/" TargetMode="External"/><Relationship Id="rId2" Type="http://schemas.openxmlformats.org/officeDocument/2006/relationships/hyperlink" Target="https://www.telford.gov.uk/info/20291/domestic_abus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vkpp.org.uk/assets/Files/Domestic-Homicide-Project-Year-2-Report-December-2022.pdf" TargetMode="External"/><Relationship Id="rId7" Type="http://schemas.openxmlformats.org/officeDocument/2006/relationships/hyperlink" Target="https://www.telford.gov.uk/info/20291/domestic_abuse" TargetMode="External"/><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hyperlink" Target="https://www.shropshiresafeguardingcommunitypartnership.co.uk/media/oa2n0ein/sscp-domestic-abuse-pathway-a3-sep22-v4-pp-1.pdf" TargetMode="External"/><Relationship Id="rId5" Type="http://schemas.openxmlformats.org/officeDocument/2006/relationships/hyperlink" Target="https://www.vkpp.org.uk/vkpp-work/domestic-homicide-project/" TargetMode="External"/><Relationship Id="rId4" Type="http://schemas.openxmlformats.org/officeDocument/2006/relationships/image" Target="../media/image8.emf"/><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13128/Domestic_homicides_and_suspected_victim_suicides_during_the_Covid-19_Pandemic_2020-2021.pdf" TargetMode="External"/><Relationship Id="rId2" Type="http://schemas.openxmlformats.org/officeDocument/2006/relationships/hyperlink" Target="https://www.vkpp.org.uk/vkpp-work/domestic-homicide-projec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6119C6D4-B874-B19F-816A-9D8AC8AD64A4}"/>
              </a:ext>
            </a:extLst>
          </p:cNvPr>
          <p:cNvSpPr>
            <a:spLocks noGrp="1"/>
          </p:cNvSpPr>
          <p:nvPr>
            <p:ph type="subTitle" idx="1"/>
          </p:nvPr>
        </p:nvSpPr>
        <p:spPr>
          <a:xfrm>
            <a:off x="3881950" y="4518923"/>
            <a:ext cx="4370569" cy="1141851"/>
          </a:xfrm>
          <a:noFill/>
        </p:spPr>
        <p:txBody>
          <a:bodyPr>
            <a:normAutofit fontScale="85000" lnSpcReduction="20000"/>
          </a:bodyPr>
          <a:lstStyle/>
          <a:p>
            <a:endParaRPr lang="en-GB" sz="2000" dirty="0">
              <a:solidFill>
                <a:srgbClr val="080808"/>
              </a:solidFill>
            </a:endParaRPr>
          </a:p>
          <a:p>
            <a:r>
              <a:rPr lang="en-GB" sz="2000" dirty="0">
                <a:solidFill>
                  <a:srgbClr val="080808"/>
                </a:solidFill>
              </a:rPr>
              <a:t>  Adult Safeguarding Week  Lunch and Learn session 20.11.23</a:t>
            </a:r>
          </a:p>
          <a:p>
            <a:r>
              <a:rPr lang="en-GB" sz="2000" dirty="0">
                <a:solidFill>
                  <a:srgbClr val="080808"/>
                </a:solidFill>
              </a:rPr>
              <a:t>Paul Cooper</a:t>
            </a:r>
          </a:p>
        </p:txBody>
      </p:sp>
      <p:sp>
        <p:nvSpPr>
          <p:cNvPr id="2" name="Title 1">
            <a:extLst>
              <a:ext uri="{FF2B5EF4-FFF2-40B4-BE49-F238E27FC236}">
                <a16:creationId xmlns:a16="http://schemas.microsoft.com/office/drawing/2014/main" id="{18EA0DA6-514F-AF81-CB3D-5792EEE7DA7F}"/>
              </a:ext>
            </a:extLst>
          </p:cNvPr>
          <p:cNvSpPr>
            <a:spLocks noGrp="1"/>
          </p:cNvSpPr>
          <p:nvPr>
            <p:ph type="ctrTitle"/>
          </p:nvPr>
        </p:nvSpPr>
        <p:spPr>
          <a:xfrm>
            <a:off x="3119434" y="2353640"/>
            <a:ext cx="5782716" cy="2150719"/>
          </a:xfrm>
          <a:noFill/>
        </p:spPr>
        <p:txBody>
          <a:bodyPr anchor="ctr">
            <a:normAutofit fontScale="90000"/>
          </a:bodyPr>
          <a:lstStyle/>
          <a:p>
            <a:r>
              <a:rPr lang="en-GB" sz="5300" dirty="0">
                <a:solidFill>
                  <a:srgbClr val="080808"/>
                </a:solidFill>
                <a:effectLst>
                  <a:outerShdw blurRad="38100" dist="38100" dir="2700000" algn="tl">
                    <a:srgbClr val="000000">
                      <a:alpha val="43137"/>
                    </a:srgbClr>
                  </a:outerShdw>
                </a:effectLst>
              </a:rPr>
              <a:t>“If you </a:t>
            </a:r>
            <a:r>
              <a:rPr lang="en-GB" sz="5300">
                <a:solidFill>
                  <a:srgbClr val="080808"/>
                </a:solidFill>
                <a:effectLst>
                  <a:outerShdw blurRad="38100" dist="38100" dir="2700000" algn="tl">
                    <a:srgbClr val="000000">
                      <a:alpha val="43137"/>
                    </a:srgbClr>
                  </a:outerShdw>
                </a:effectLst>
              </a:rPr>
              <a:t>loved me, </a:t>
            </a:r>
            <a:r>
              <a:rPr lang="en-GB" sz="5300" dirty="0">
                <a:solidFill>
                  <a:srgbClr val="080808"/>
                </a:solidFill>
                <a:effectLst>
                  <a:outerShdw blurRad="38100" dist="38100" dir="2700000" algn="tl">
                    <a:srgbClr val="000000">
                      <a:alpha val="43137"/>
                    </a:srgbClr>
                  </a:outerShdw>
                </a:effectLst>
              </a:rPr>
              <a:t>you’d take the tablets”</a:t>
            </a:r>
            <a:br>
              <a:rPr lang="en-GB" sz="5300" dirty="0">
                <a:solidFill>
                  <a:srgbClr val="080808"/>
                </a:solidFill>
                <a:effectLst>
                  <a:outerShdw blurRad="38100" dist="38100" dir="2700000" algn="tl">
                    <a:srgbClr val="000000">
                      <a:alpha val="43137"/>
                    </a:srgbClr>
                  </a:outerShdw>
                </a:effectLst>
              </a:rPr>
            </a:br>
            <a:r>
              <a:rPr lang="en-GB" sz="4900" dirty="0">
                <a:solidFill>
                  <a:srgbClr val="080808"/>
                </a:solidFill>
              </a:rPr>
              <a:t>- </a:t>
            </a:r>
            <a:r>
              <a:rPr lang="en-GB" sz="3600" dirty="0">
                <a:solidFill>
                  <a:srgbClr val="080808"/>
                </a:solidFill>
              </a:rPr>
              <a:t>Domestic Homicide Reviews and “Suspected Victim Suicides”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2307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80C5-8387-E70A-27E0-01AD0A91BE27}"/>
              </a:ext>
            </a:extLst>
          </p:cNvPr>
          <p:cNvSpPr>
            <a:spLocks noGrp="1"/>
          </p:cNvSpPr>
          <p:nvPr>
            <p:ph type="title"/>
          </p:nvPr>
        </p:nvSpPr>
        <p:spPr/>
        <p:txBody>
          <a:bodyPr/>
          <a:lstStyle/>
          <a:p>
            <a:r>
              <a:rPr lang="en-GB" dirty="0"/>
              <a:t>Critical Risk factors for suspected suicide</a:t>
            </a:r>
          </a:p>
        </p:txBody>
      </p:sp>
      <p:sp>
        <p:nvSpPr>
          <p:cNvPr id="3" name="Content Placeholder 2">
            <a:extLst>
              <a:ext uri="{FF2B5EF4-FFF2-40B4-BE49-F238E27FC236}">
                <a16:creationId xmlns:a16="http://schemas.microsoft.com/office/drawing/2014/main" id="{A0E67642-033D-A61C-9B90-4D7F098D17B7}"/>
              </a:ext>
            </a:extLst>
          </p:cNvPr>
          <p:cNvSpPr>
            <a:spLocks noGrp="1"/>
          </p:cNvSpPr>
          <p:nvPr>
            <p:ph idx="1"/>
          </p:nvPr>
        </p:nvSpPr>
        <p:spPr/>
        <p:txBody>
          <a:bodyPr>
            <a:normAutofit/>
          </a:bodyPr>
          <a:lstStyle/>
          <a:p>
            <a:r>
              <a:rPr lang="en-GB" dirty="0"/>
              <a:t>(1) Perpetrator already known to Police for DA. </a:t>
            </a:r>
          </a:p>
          <a:p>
            <a:r>
              <a:rPr lang="en-GB" dirty="0"/>
              <a:t>(2) Coercive and controlling behaviours are used</a:t>
            </a:r>
          </a:p>
          <a:p>
            <a:r>
              <a:rPr lang="en-GB" dirty="0"/>
              <a:t>(3) Perpetrator has problems with alcohol</a:t>
            </a:r>
          </a:p>
          <a:p>
            <a:r>
              <a:rPr lang="en-GB" dirty="0"/>
              <a:t>(4) Non-fatal strangulation has been used</a:t>
            </a:r>
          </a:p>
          <a:p>
            <a:r>
              <a:rPr lang="en-GB" dirty="0"/>
              <a:t>(5) Perpetrator misuses drugs</a:t>
            </a:r>
          </a:p>
          <a:p>
            <a:endParaRPr lang="en-GB" dirty="0"/>
          </a:p>
        </p:txBody>
      </p:sp>
    </p:spTree>
    <p:extLst>
      <p:ext uri="{BB962C8B-B14F-4D97-AF65-F5344CB8AC3E}">
        <p14:creationId xmlns:p14="http://schemas.microsoft.com/office/powerpoint/2010/main" val="148275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80C5-8387-E70A-27E0-01AD0A91BE27}"/>
              </a:ext>
            </a:extLst>
          </p:cNvPr>
          <p:cNvSpPr>
            <a:spLocks noGrp="1"/>
          </p:cNvSpPr>
          <p:nvPr>
            <p:ph type="title"/>
          </p:nvPr>
        </p:nvSpPr>
        <p:spPr/>
        <p:txBody>
          <a:bodyPr/>
          <a:lstStyle/>
          <a:p>
            <a:r>
              <a:rPr lang="en-GB" dirty="0"/>
              <a:t>Critical Risk factors for suspected suicide</a:t>
            </a:r>
          </a:p>
        </p:txBody>
      </p:sp>
      <p:sp>
        <p:nvSpPr>
          <p:cNvPr id="3" name="Content Placeholder 2">
            <a:extLst>
              <a:ext uri="{FF2B5EF4-FFF2-40B4-BE49-F238E27FC236}">
                <a16:creationId xmlns:a16="http://schemas.microsoft.com/office/drawing/2014/main" id="{A0E67642-033D-A61C-9B90-4D7F098D17B7}"/>
              </a:ext>
            </a:extLst>
          </p:cNvPr>
          <p:cNvSpPr>
            <a:spLocks noGrp="1"/>
          </p:cNvSpPr>
          <p:nvPr>
            <p:ph idx="1"/>
          </p:nvPr>
        </p:nvSpPr>
        <p:spPr/>
        <p:txBody>
          <a:bodyPr>
            <a:normAutofit/>
          </a:bodyPr>
          <a:lstStyle/>
          <a:p>
            <a:r>
              <a:rPr lang="en-GB" dirty="0"/>
              <a:t>(6) Perpetrator has mental health problems</a:t>
            </a:r>
          </a:p>
          <a:p>
            <a:r>
              <a:rPr lang="en-GB" dirty="0"/>
              <a:t>(7) Relationship ending increases risk</a:t>
            </a:r>
          </a:p>
          <a:p>
            <a:r>
              <a:rPr lang="en-GB" dirty="0"/>
              <a:t>(8) Perpetrator has experienced depression/anxiety</a:t>
            </a:r>
          </a:p>
          <a:p>
            <a:r>
              <a:rPr lang="en-GB" dirty="0"/>
              <a:t>(9) Perpetrator has previously been suicidal</a:t>
            </a:r>
          </a:p>
          <a:p>
            <a:r>
              <a:rPr lang="en-GB" dirty="0"/>
              <a:t>(10) Perpetrator has also experienced DA.</a:t>
            </a:r>
          </a:p>
          <a:p>
            <a:endParaRPr lang="en-GB" dirty="0"/>
          </a:p>
        </p:txBody>
      </p:sp>
    </p:spTree>
    <p:extLst>
      <p:ext uri="{BB962C8B-B14F-4D97-AF65-F5344CB8AC3E}">
        <p14:creationId xmlns:p14="http://schemas.microsoft.com/office/powerpoint/2010/main" val="267091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34E8-BE76-949B-AFCC-D64C5BE34D84}"/>
              </a:ext>
            </a:extLst>
          </p:cNvPr>
          <p:cNvSpPr>
            <a:spLocks noGrp="1"/>
          </p:cNvSpPr>
          <p:nvPr>
            <p:ph type="title"/>
          </p:nvPr>
        </p:nvSpPr>
        <p:spPr/>
        <p:txBody>
          <a:bodyPr/>
          <a:lstStyle/>
          <a:p>
            <a:r>
              <a:rPr lang="en-GB" dirty="0"/>
              <a:t>Non- Fatal Strangulation</a:t>
            </a:r>
          </a:p>
        </p:txBody>
      </p:sp>
      <p:sp>
        <p:nvSpPr>
          <p:cNvPr id="3" name="Content Placeholder 2">
            <a:extLst>
              <a:ext uri="{FF2B5EF4-FFF2-40B4-BE49-F238E27FC236}">
                <a16:creationId xmlns:a16="http://schemas.microsoft.com/office/drawing/2014/main" id="{EB66CFF6-CE40-B25E-39E8-C3795D1946AD}"/>
              </a:ext>
            </a:extLst>
          </p:cNvPr>
          <p:cNvSpPr>
            <a:spLocks noGrp="1"/>
          </p:cNvSpPr>
          <p:nvPr>
            <p:ph idx="1"/>
          </p:nvPr>
        </p:nvSpPr>
        <p:spPr/>
        <p:txBody>
          <a:bodyPr/>
          <a:lstStyle/>
          <a:p>
            <a:r>
              <a:rPr lang="en-GB" dirty="0"/>
              <a:t>Now recognised as a crime in its own right DA 2021 – S70</a:t>
            </a:r>
          </a:p>
          <a:p>
            <a:r>
              <a:rPr lang="en-GB" dirty="0"/>
              <a:t>Creates overwhelming levels of fear and control </a:t>
            </a:r>
          </a:p>
          <a:p>
            <a:r>
              <a:rPr lang="en-GB" dirty="0"/>
              <a:t>Indicator of heightened risk</a:t>
            </a:r>
          </a:p>
          <a:p>
            <a:r>
              <a:rPr lang="en-GB" dirty="0"/>
              <a:t>44% of victims report having been strangled.</a:t>
            </a:r>
          </a:p>
          <a:p>
            <a:r>
              <a:rPr lang="en-GB" dirty="0"/>
              <a:t> In sexual violence, 1 in 11 adults reporting rape describe strangulation as part of the attack. </a:t>
            </a:r>
          </a:p>
          <a:p>
            <a:r>
              <a:rPr lang="en-GB" dirty="0"/>
              <a:t>This rose to 1 in 5 when the alleged rapist was a partner or ex-partner.</a:t>
            </a:r>
          </a:p>
          <a:p>
            <a:endParaRPr lang="en-GB" dirty="0"/>
          </a:p>
        </p:txBody>
      </p:sp>
    </p:spTree>
    <p:extLst>
      <p:ext uri="{BB962C8B-B14F-4D97-AF65-F5344CB8AC3E}">
        <p14:creationId xmlns:p14="http://schemas.microsoft.com/office/powerpoint/2010/main" val="90014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03C1-C801-4D12-7EC8-C6F6E77625B3}"/>
              </a:ext>
            </a:extLst>
          </p:cNvPr>
          <p:cNvSpPr>
            <a:spLocks noGrp="1"/>
          </p:cNvSpPr>
          <p:nvPr>
            <p:ph type="title"/>
          </p:nvPr>
        </p:nvSpPr>
        <p:spPr/>
        <p:txBody>
          <a:bodyPr>
            <a:normAutofit/>
          </a:bodyPr>
          <a:lstStyle/>
          <a:p>
            <a:r>
              <a:rPr lang="en-GB" sz="4000" dirty="0"/>
              <a:t>Top 5 risk factors of “perpetrators” in homicides</a:t>
            </a:r>
          </a:p>
        </p:txBody>
      </p:sp>
      <p:pic>
        <p:nvPicPr>
          <p:cNvPr id="5" name="Content Placeholder 4">
            <a:extLst>
              <a:ext uri="{FF2B5EF4-FFF2-40B4-BE49-F238E27FC236}">
                <a16:creationId xmlns:a16="http://schemas.microsoft.com/office/drawing/2014/main" id="{AFBDBE0F-ADAD-6C91-C7BB-935C83F2C7E8}"/>
              </a:ext>
            </a:extLst>
          </p:cNvPr>
          <p:cNvPicPr>
            <a:picLocks noGrp="1" noChangeAspect="1"/>
          </p:cNvPicPr>
          <p:nvPr>
            <p:ph idx="1"/>
          </p:nvPr>
        </p:nvPicPr>
        <p:blipFill>
          <a:blip r:embed="rId2"/>
          <a:stretch>
            <a:fillRect/>
          </a:stretch>
        </p:blipFill>
        <p:spPr>
          <a:xfrm>
            <a:off x="1457325" y="2099276"/>
            <a:ext cx="9422067" cy="3863373"/>
          </a:xfrm>
        </p:spPr>
      </p:pic>
    </p:spTree>
    <p:extLst>
      <p:ext uri="{BB962C8B-B14F-4D97-AF65-F5344CB8AC3E}">
        <p14:creationId xmlns:p14="http://schemas.microsoft.com/office/powerpoint/2010/main" val="321827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CAC6-447C-92A2-0DB1-96A4487988E5}"/>
              </a:ext>
            </a:extLst>
          </p:cNvPr>
          <p:cNvSpPr>
            <a:spLocks noGrp="1"/>
          </p:cNvSpPr>
          <p:nvPr>
            <p:ph type="title"/>
          </p:nvPr>
        </p:nvSpPr>
        <p:spPr/>
        <p:txBody>
          <a:bodyPr>
            <a:normAutofit/>
          </a:bodyPr>
          <a:lstStyle/>
          <a:p>
            <a:r>
              <a:rPr lang="en-GB" dirty="0"/>
              <a:t>Signs of Domestic Abuse</a:t>
            </a:r>
            <a:br>
              <a:rPr lang="en-GB" dirty="0"/>
            </a:br>
            <a:r>
              <a:rPr lang="en-GB" sz="1600" dirty="0">
                <a:hlinkClick r:id="rId2"/>
              </a:rPr>
              <a:t>https://www.gov.uk/government/publications/domestic-abuse-recognise-the-signs</a:t>
            </a:r>
            <a:r>
              <a:rPr lang="en-GB" sz="1600" dirty="0"/>
              <a:t> </a:t>
            </a:r>
          </a:p>
        </p:txBody>
      </p:sp>
      <p:graphicFrame>
        <p:nvGraphicFramePr>
          <p:cNvPr id="4" name="Table 4">
            <a:extLst>
              <a:ext uri="{FF2B5EF4-FFF2-40B4-BE49-F238E27FC236}">
                <a16:creationId xmlns:a16="http://schemas.microsoft.com/office/drawing/2014/main" id="{F0EBC2A8-4A84-AFB4-DA46-9AABC10E4742}"/>
              </a:ext>
            </a:extLst>
          </p:cNvPr>
          <p:cNvGraphicFramePr>
            <a:graphicFrameLocks noGrp="1"/>
          </p:cNvGraphicFramePr>
          <p:nvPr>
            <p:ph idx="1"/>
            <p:extLst>
              <p:ext uri="{D42A27DB-BD31-4B8C-83A1-F6EECF244321}">
                <p14:modId xmlns:p14="http://schemas.microsoft.com/office/powerpoint/2010/main" val="4126617108"/>
              </p:ext>
            </p:extLst>
          </p:nvPr>
        </p:nvGraphicFramePr>
        <p:xfrm>
          <a:off x="838200" y="1825624"/>
          <a:ext cx="10515600" cy="4802982"/>
        </p:xfrm>
        <a:graphic>
          <a:graphicData uri="http://schemas.openxmlformats.org/drawingml/2006/table">
            <a:tbl>
              <a:tblPr firstRow="1" bandRow="1">
                <a:tableStyleId>{93296810-A885-4BE3-A3E7-6D5BEEA58F35}</a:tableStyleId>
              </a:tblPr>
              <a:tblGrid>
                <a:gridCol w="5257800">
                  <a:extLst>
                    <a:ext uri="{9D8B030D-6E8A-4147-A177-3AD203B41FA5}">
                      <a16:colId xmlns:a16="http://schemas.microsoft.com/office/drawing/2014/main" val="90173698"/>
                    </a:ext>
                  </a:extLst>
                </a:gridCol>
                <a:gridCol w="5257800">
                  <a:extLst>
                    <a:ext uri="{9D8B030D-6E8A-4147-A177-3AD203B41FA5}">
                      <a16:colId xmlns:a16="http://schemas.microsoft.com/office/drawing/2014/main" val="871573846"/>
                    </a:ext>
                  </a:extLst>
                </a:gridCol>
              </a:tblGrid>
              <a:tr h="1143794">
                <a:tc>
                  <a:txBody>
                    <a:bodyPr/>
                    <a:lstStyle/>
                    <a:p>
                      <a:endParaRPr lang="en-GB" dirty="0"/>
                    </a:p>
                    <a:p>
                      <a:endParaRPr lang="en-GB" dirty="0"/>
                    </a:p>
                    <a:p>
                      <a:pPr algn="ctr"/>
                      <a:r>
                        <a:rPr lang="en-GB" dirty="0"/>
                        <a:t> </a:t>
                      </a:r>
                      <a:r>
                        <a:rPr lang="en-GB" sz="2400" dirty="0">
                          <a:solidFill>
                            <a:schemeClr val="tx1"/>
                          </a:solidFill>
                        </a:rPr>
                        <a:t>EMOTIONAL</a:t>
                      </a:r>
                    </a:p>
                  </a:txBody>
                  <a:tcPr/>
                </a:tc>
                <a:tc>
                  <a:txBody>
                    <a:bodyPr/>
                    <a:lstStyle/>
                    <a:p>
                      <a:pPr algn="ctr"/>
                      <a:endParaRPr lang="en-GB" sz="1200" dirty="0"/>
                    </a:p>
                    <a:p>
                      <a:pPr algn="ctr"/>
                      <a:r>
                        <a:rPr lang="en-GB" sz="1800" dirty="0">
                          <a:solidFill>
                            <a:schemeClr val="tx1"/>
                          </a:solidFill>
                        </a:rPr>
                        <a:t>Belittling, blaming, isolating, demanding, accusing, controlling clothes worn, controlling money, controlling behaviour, controlling thoughts, denials - gaslighting</a:t>
                      </a:r>
                    </a:p>
                  </a:txBody>
                  <a:tcPr/>
                </a:tc>
                <a:extLst>
                  <a:ext uri="{0D108BD9-81ED-4DB2-BD59-A6C34878D82A}">
                    <a16:rowId xmlns:a16="http://schemas.microsoft.com/office/drawing/2014/main" val="4028198"/>
                  </a:ext>
                </a:extLst>
              </a:tr>
              <a:tr h="1143794">
                <a:tc>
                  <a:txBody>
                    <a:bodyPr/>
                    <a:lstStyle/>
                    <a:p>
                      <a:pPr algn="ctr"/>
                      <a:r>
                        <a:rPr lang="en-GB" sz="2400" b="1" dirty="0"/>
                        <a:t>THREATS</a:t>
                      </a:r>
                    </a:p>
                  </a:txBody>
                  <a:tcPr/>
                </a:tc>
                <a:tc>
                  <a:txBody>
                    <a:bodyPr/>
                    <a:lstStyle/>
                    <a:p>
                      <a:pPr algn="ctr"/>
                      <a:r>
                        <a:rPr lang="en-GB" b="1" dirty="0"/>
                        <a:t>Threats to kill, threats to hurt, destroy things, standing over, threats to kill/hurt loved ones, following, monitoring phone</a:t>
                      </a:r>
                    </a:p>
                  </a:txBody>
                  <a:tcPr/>
                </a:tc>
                <a:extLst>
                  <a:ext uri="{0D108BD9-81ED-4DB2-BD59-A6C34878D82A}">
                    <a16:rowId xmlns:a16="http://schemas.microsoft.com/office/drawing/2014/main" val="1757646884"/>
                  </a:ext>
                </a:extLst>
              </a:tr>
              <a:tr h="1143794">
                <a:tc>
                  <a:txBody>
                    <a:bodyPr/>
                    <a:lstStyle/>
                    <a:p>
                      <a:pPr algn="ctr"/>
                      <a:r>
                        <a:rPr lang="en-GB" sz="2400" b="1" dirty="0"/>
                        <a:t>PHYSICAL</a:t>
                      </a:r>
                    </a:p>
                  </a:txBody>
                  <a:tcPr/>
                </a:tc>
                <a:tc>
                  <a:txBody>
                    <a:bodyPr/>
                    <a:lstStyle/>
                    <a:p>
                      <a:pPr algn="ctr"/>
                      <a:r>
                        <a:rPr lang="en-GB" b="1" dirty="0"/>
                        <a:t>Slap, hit, punch, shove, bite kick, burn, choke [non-fatal strangulation]</a:t>
                      </a:r>
                    </a:p>
                  </a:txBody>
                  <a:tcPr/>
                </a:tc>
                <a:extLst>
                  <a:ext uri="{0D108BD9-81ED-4DB2-BD59-A6C34878D82A}">
                    <a16:rowId xmlns:a16="http://schemas.microsoft.com/office/drawing/2014/main" val="144050554"/>
                  </a:ext>
                </a:extLst>
              </a:tr>
              <a:tr h="1143794">
                <a:tc>
                  <a:txBody>
                    <a:bodyPr/>
                    <a:lstStyle/>
                    <a:p>
                      <a:pPr algn="ctr"/>
                      <a:r>
                        <a:rPr lang="en-GB" sz="2400" b="1" dirty="0"/>
                        <a:t>SEXUAL</a:t>
                      </a:r>
                    </a:p>
                  </a:txBody>
                  <a:tcPr/>
                </a:tc>
                <a:tc>
                  <a:txBody>
                    <a:bodyPr/>
                    <a:lstStyle/>
                    <a:p>
                      <a:r>
                        <a:rPr lang="en-GB" b="1" dirty="0"/>
                        <a:t>Rape, Unwanted touching, pressurising to have sex, sex causing hurt or pain</a:t>
                      </a:r>
                    </a:p>
                  </a:txBody>
                  <a:tcPr/>
                </a:tc>
                <a:extLst>
                  <a:ext uri="{0D108BD9-81ED-4DB2-BD59-A6C34878D82A}">
                    <a16:rowId xmlns:a16="http://schemas.microsoft.com/office/drawing/2014/main" val="3632683908"/>
                  </a:ext>
                </a:extLst>
              </a:tr>
            </a:tbl>
          </a:graphicData>
        </a:graphic>
      </p:graphicFrame>
    </p:spTree>
    <p:extLst>
      <p:ext uri="{BB962C8B-B14F-4D97-AF65-F5344CB8AC3E}">
        <p14:creationId xmlns:p14="http://schemas.microsoft.com/office/powerpoint/2010/main" val="178429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8A41-E8C5-CD95-E416-16B2EAB8BDD4}"/>
              </a:ext>
            </a:extLst>
          </p:cNvPr>
          <p:cNvSpPr>
            <a:spLocks noGrp="1"/>
          </p:cNvSpPr>
          <p:nvPr>
            <p:ph type="title"/>
          </p:nvPr>
        </p:nvSpPr>
        <p:spPr/>
        <p:txBody>
          <a:bodyPr/>
          <a:lstStyle/>
          <a:p>
            <a:r>
              <a:rPr lang="en-GB" dirty="0"/>
              <a:t>Local Information</a:t>
            </a:r>
          </a:p>
        </p:txBody>
      </p:sp>
      <p:sp>
        <p:nvSpPr>
          <p:cNvPr id="3" name="Content Placeholder 2">
            <a:extLst>
              <a:ext uri="{FF2B5EF4-FFF2-40B4-BE49-F238E27FC236}">
                <a16:creationId xmlns:a16="http://schemas.microsoft.com/office/drawing/2014/main" id="{94A9A805-E688-F9A3-2B73-14DDA6471E81}"/>
              </a:ext>
            </a:extLst>
          </p:cNvPr>
          <p:cNvSpPr>
            <a:spLocks noGrp="1"/>
          </p:cNvSpPr>
          <p:nvPr>
            <p:ph idx="1"/>
          </p:nvPr>
        </p:nvSpPr>
        <p:spPr/>
        <p:txBody>
          <a:bodyPr/>
          <a:lstStyle/>
          <a:p>
            <a:r>
              <a:rPr lang="en-GB" dirty="0"/>
              <a:t>Telford and Wrekin – Domestic Abuse Information</a:t>
            </a:r>
          </a:p>
          <a:p>
            <a:r>
              <a:rPr lang="en-GB" dirty="0">
                <a:hlinkClick r:id="rId2"/>
              </a:rPr>
              <a:t>https://www.telford.gov.uk/info/20291/domestic_abuse</a:t>
            </a:r>
            <a:r>
              <a:rPr lang="en-GB" dirty="0"/>
              <a:t> </a:t>
            </a:r>
          </a:p>
          <a:p>
            <a:endParaRPr lang="en-GB" dirty="0"/>
          </a:p>
          <a:p>
            <a:endParaRPr lang="en-GB" dirty="0"/>
          </a:p>
          <a:p>
            <a:r>
              <a:rPr lang="en-GB" dirty="0"/>
              <a:t>Shropshire – Domestic Abuse Information</a:t>
            </a:r>
          </a:p>
          <a:p>
            <a:r>
              <a:rPr lang="en-GB" dirty="0">
                <a:hlinkClick r:id="rId3"/>
              </a:rPr>
              <a:t>https://www.shropshire.gov.uk/crime-and-community-safety/domestic-abuse/</a:t>
            </a:r>
            <a:r>
              <a:rPr lang="en-GB" dirty="0"/>
              <a:t> </a:t>
            </a:r>
          </a:p>
        </p:txBody>
      </p:sp>
    </p:spTree>
    <p:extLst>
      <p:ext uri="{BB962C8B-B14F-4D97-AF65-F5344CB8AC3E}">
        <p14:creationId xmlns:p14="http://schemas.microsoft.com/office/powerpoint/2010/main" val="960509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7177352-5193-364C-8817-E19A14E27921}"/>
              </a:ext>
            </a:extLst>
          </p:cNvPr>
          <p:cNvSpPr/>
          <p:nvPr/>
        </p:nvSpPr>
        <p:spPr>
          <a:xfrm>
            <a:off x="7694978" y="991490"/>
            <a:ext cx="3028262" cy="2796643"/>
          </a:xfrm>
          <a:prstGeom prst="roundRect">
            <a:avLst>
              <a:gd name="adj" fmla="val 4442"/>
            </a:avLst>
          </a:prstGeom>
          <a:solidFill>
            <a:schemeClr val="bg1"/>
          </a:solidFill>
          <a:ln w="63500">
            <a:solidFill>
              <a:srgbClr val="90E4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35" name="Rounded Rectangle 34">
            <a:extLst>
              <a:ext uri="{FF2B5EF4-FFF2-40B4-BE49-F238E27FC236}">
                <a16:creationId xmlns:a16="http://schemas.microsoft.com/office/drawing/2014/main" id="{EAC4BFA6-A7B7-D546-A8AF-5857BD8894E4}"/>
              </a:ext>
            </a:extLst>
          </p:cNvPr>
          <p:cNvSpPr/>
          <p:nvPr/>
        </p:nvSpPr>
        <p:spPr>
          <a:xfrm>
            <a:off x="1468760" y="2895126"/>
            <a:ext cx="3028262" cy="1818970"/>
          </a:xfrm>
          <a:prstGeom prst="roundRect">
            <a:avLst>
              <a:gd name="adj" fmla="val 4442"/>
            </a:avLst>
          </a:prstGeom>
          <a:solidFill>
            <a:schemeClr val="bg1"/>
          </a:solidFill>
          <a:ln w="63500">
            <a:solidFill>
              <a:srgbClr val="FF696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a:p>
        </p:txBody>
      </p:sp>
      <p:sp>
        <p:nvSpPr>
          <p:cNvPr id="36" name="Rounded Rectangle 35">
            <a:extLst>
              <a:ext uri="{FF2B5EF4-FFF2-40B4-BE49-F238E27FC236}">
                <a16:creationId xmlns:a16="http://schemas.microsoft.com/office/drawing/2014/main" id="{6ECB551B-6C00-EC44-87DE-ECEE39377E75}"/>
              </a:ext>
            </a:extLst>
          </p:cNvPr>
          <p:cNvSpPr/>
          <p:nvPr/>
        </p:nvSpPr>
        <p:spPr>
          <a:xfrm>
            <a:off x="7694978" y="3889276"/>
            <a:ext cx="3028262" cy="2728456"/>
          </a:xfrm>
          <a:prstGeom prst="roundRect">
            <a:avLst>
              <a:gd name="adj" fmla="val 4442"/>
            </a:avLst>
          </a:prstGeom>
          <a:solidFill>
            <a:schemeClr val="bg1"/>
          </a:solidFill>
          <a:ln w="63500">
            <a:solidFill>
              <a:srgbClr val="74CE7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37" name="Rounded Rectangle 36">
            <a:extLst>
              <a:ext uri="{FF2B5EF4-FFF2-40B4-BE49-F238E27FC236}">
                <a16:creationId xmlns:a16="http://schemas.microsoft.com/office/drawing/2014/main" id="{8ACE1DD9-79DA-B240-8D64-3489F6ED1A84}"/>
              </a:ext>
            </a:extLst>
          </p:cNvPr>
          <p:cNvSpPr/>
          <p:nvPr/>
        </p:nvSpPr>
        <p:spPr>
          <a:xfrm>
            <a:off x="4597475" y="4347451"/>
            <a:ext cx="3028262" cy="2270280"/>
          </a:xfrm>
          <a:prstGeom prst="roundRect">
            <a:avLst>
              <a:gd name="adj" fmla="val 4442"/>
            </a:avLst>
          </a:prstGeom>
          <a:solidFill>
            <a:schemeClr val="bg1"/>
          </a:solidFill>
          <a:ln w="63500">
            <a:solidFill>
              <a:srgbClr val="CFEC7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5" dirty="0"/>
              <a:t>website.</a:t>
            </a:r>
            <a:endParaRPr lang="en-US" sz="1155" dirty="0"/>
          </a:p>
        </p:txBody>
      </p:sp>
      <p:sp>
        <p:nvSpPr>
          <p:cNvPr id="38" name="Rounded Rectangle 37">
            <a:extLst>
              <a:ext uri="{FF2B5EF4-FFF2-40B4-BE49-F238E27FC236}">
                <a16:creationId xmlns:a16="http://schemas.microsoft.com/office/drawing/2014/main" id="{42D950A7-32B1-2147-B747-E8FA968E50E2}"/>
              </a:ext>
            </a:extLst>
          </p:cNvPr>
          <p:cNvSpPr/>
          <p:nvPr/>
        </p:nvSpPr>
        <p:spPr>
          <a:xfrm>
            <a:off x="1468758" y="4798762"/>
            <a:ext cx="3020017" cy="1818970"/>
          </a:xfrm>
          <a:prstGeom prst="roundRect">
            <a:avLst>
              <a:gd name="adj" fmla="val 4442"/>
            </a:avLst>
          </a:prstGeom>
          <a:solidFill>
            <a:schemeClr val="bg1"/>
          </a:solidFill>
          <a:ln w="63500">
            <a:solidFill>
              <a:srgbClr val="E9B8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39" name="Rounded Rectangle 38">
            <a:extLst>
              <a:ext uri="{FF2B5EF4-FFF2-40B4-BE49-F238E27FC236}">
                <a16:creationId xmlns:a16="http://schemas.microsoft.com/office/drawing/2014/main" id="{1A85DF91-ECB6-234A-8930-9318D6A05FD5}"/>
              </a:ext>
            </a:extLst>
          </p:cNvPr>
          <p:cNvSpPr/>
          <p:nvPr/>
        </p:nvSpPr>
        <p:spPr>
          <a:xfrm>
            <a:off x="1468760" y="991490"/>
            <a:ext cx="2982685" cy="1818970"/>
          </a:xfrm>
          <a:prstGeom prst="roundRect">
            <a:avLst>
              <a:gd name="adj" fmla="val 4442"/>
            </a:avLst>
          </a:prstGeom>
          <a:solidFill>
            <a:schemeClr val="bg1"/>
          </a:solidFill>
          <a:ln w="63500">
            <a:solidFill>
              <a:srgbClr val="CB77C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40" name="Rounded Rectangle 39">
            <a:extLst>
              <a:ext uri="{FF2B5EF4-FFF2-40B4-BE49-F238E27FC236}">
                <a16:creationId xmlns:a16="http://schemas.microsoft.com/office/drawing/2014/main" id="{64736013-0354-EF40-B5DA-C923D3CA9B61}"/>
              </a:ext>
            </a:extLst>
          </p:cNvPr>
          <p:cNvSpPr/>
          <p:nvPr/>
        </p:nvSpPr>
        <p:spPr>
          <a:xfrm>
            <a:off x="4581868" y="991491"/>
            <a:ext cx="3028262" cy="1539754"/>
          </a:xfrm>
          <a:prstGeom prst="roundRect">
            <a:avLst>
              <a:gd name="adj" fmla="val 4442"/>
            </a:avLst>
          </a:prstGeom>
          <a:solidFill>
            <a:schemeClr val="bg1"/>
          </a:solidFill>
          <a:ln w="63500">
            <a:solidFill>
              <a:srgbClr val="786BD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pic>
        <p:nvPicPr>
          <p:cNvPr id="22" name="Picture 21">
            <a:extLst>
              <a:ext uri="{FF2B5EF4-FFF2-40B4-BE49-F238E27FC236}">
                <a16:creationId xmlns:a16="http://schemas.microsoft.com/office/drawing/2014/main" id="{2A35B9BF-CF0E-9C4D-B48E-B76AFD363614}"/>
              </a:ext>
            </a:extLst>
          </p:cNvPr>
          <p:cNvPicPr>
            <a:picLocks noChangeAspect="1"/>
          </p:cNvPicPr>
          <p:nvPr/>
        </p:nvPicPr>
        <p:blipFill>
          <a:blip r:embed="rId2"/>
          <a:stretch>
            <a:fillRect/>
          </a:stretch>
        </p:blipFill>
        <p:spPr>
          <a:xfrm>
            <a:off x="5933208" y="4369040"/>
            <a:ext cx="276967" cy="333990"/>
          </a:xfrm>
          <a:prstGeom prst="rect">
            <a:avLst/>
          </a:prstGeom>
        </p:spPr>
      </p:pic>
      <p:sp>
        <p:nvSpPr>
          <p:cNvPr id="32" name="TextBox 31">
            <a:extLst>
              <a:ext uri="{FF2B5EF4-FFF2-40B4-BE49-F238E27FC236}">
                <a16:creationId xmlns:a16="http://schemas.microsoft.com/office/drawing/2014/main" id="{39C983F3-39D0-554B-9F9E-55B91B9093FC}"/>
              </a:ext>
            </a:extLst>
          </p:cNvPr>
          <p:cNvSpPr txBox="1"/>
          <p:nvPr/>
        </p:nvSpPr>
        <p:spPr>
          <a:xfrm>
            <a:off x="1464343" y="1080239"/>
            <a:ext cx="2897836" cy="1986698"/>
          </a:xfrm>
          <a:prstGeom prst="rect">
            <a:avLst/>
          </a:prstGeom>
          <a:noFill/>
        </p:spPr>
        <p:txBody>
          <a:bodyPr wrap="square" rtlCol="0">
            <a:spAutoFit/>
          </a:bodyPr>
          <a:lstStyle/>
          <a:p>
            <a:r>
              <a:rPr lang="en-GB" sz="1026" b="1" dirty="0">
                <a:latin typeface="Arial" panose="020B0604020202020204" pitchFamily="34" charset="0"/>
                <a:cs typeface="Arial" panose="020B0604020202020204" pitchFamily="34" charset="0"/>
              </a:rPr>
              <a:t>1.DHRs – why they are important</a:t>
            </a:r>
          </a:p>
          <a:p>
            <a:r>
              <a:rPr lang="en-GB" sz="1026" dirty="0">
                <a:latin typeface="Arial" panose="020B0604020202020204" pitchFamily="34" charset="0"/>
                <a:cs typeface="Arial" panose="020B0604020202020204" pitchFamily="34" charset="0"/>
              </a:rPr>
              <a:t>When a person aged 16+ dies owing to violence, abuse or neglect by a partner, ex-partner or family/household member the Police make a referral for consideration of a DHR. This allows agencies to work together to learn lessons and make plans to improve support </a:t>
            </a:r>
            <a:r>
              <a:rPr lang="en-GB" sz="1026">
                <a:latin typeface="Arial" panose="020B0604020202020204" pitchFamily="34" charset="0"/>
                <a:cs typeface="Arial" panose="020B0604020202020204" pitchFamily="34" charset="0"/>
              </a:rPr>
              <a:t>in the future</a:t>
            </a:r>
            <a:r>
              <a:rPr lang="en-GB" sz="1026" dirty="0">
                <a:latin typeface="Arial" panose="020B0604020202020204" pitchFamily="34" charset="0"/>
                <a:cs typeface="Arial" panose="020B0604020202020204" pitchFamily="34" charset="0"/>
              </a:rPr>
              <a:t>.  Please see the latest research. </a:t>
            </a:r>
            <a:r>
              <a:rPr lang="en-GB" sz="1026" dirty="0">
                <a:latin typeface="Arial" panose="020B0604020202020204" pitchFamily="34" charset="0"/>
                <a:cs typeface="Arial" panose="020B0604020202020204" pitchFamily="34" charset="0"/>
                <a:hlinkClick r:id="rId3"/>
              </a:rPr>
              <a:t>https://www.vkpp.org.uk/assets/Files/Domestic-Homicide-Project-Year-2-Report-December-2022.pdf</a:t>
            </a:r>
            <a:r>
              <a:rPr lang="en-GB" sz="1026" dirty="0">
                <a:latin typeface="Arial" panose="020B0604020202020204" pitchFamily="34" charset="0"/>
                <a:cs typeface="Arial" panose="020B0604020202020204" pitchFamily="34" charset="0"/>
              </a:rPr>
              <a:t> </a:t>
            </a:r>
          </a:p>
          <a:p>
            <a:endParaRPr lang="en-GB" sz="1026" b="1"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56F857E4-7346-B940-8725-421198E43BBE}"/>
              </a:ext>
            </a:extLst>
          </p:cNvPr>
          <p:cNvSpPr txBox="1"/>
          <p:nvPr/>
        </p:nvSpPr>
        <p:spPr>
          <a:xfrm>
            <a:off x="4597475" y="1050627"/>
            <a:ext cx="3008237" cy="1513107"/>
          </a:xfrm>
          <a:prstGeom prst="rect">
            <a:avLst/>
          </a:prstGeom>
          <a:noFill/>
        </p:spPr>
        <p:txBody>
          <a:bodyPr wrap="square" rtlCol="0">
            <a:spAutoFit/>
          </a:bodyPr>
          <a:lstStyle/>
          <a:p>
            <a:r>
              <a:rPr lang="en-GB" sz="1026" b="1" dirty="0">
                <a:latin typeface="Arial" panose="020B0604020202020204" pitchFamily="34" charset="0"/>
                <a:cs typeface="Arial" panose="020B0604020202020204" pitchFamily="34" charset="0"/>
              </a:rPr>
              <a:t>2.Domestic Abuse and Suicide</a:t>
            </a:r>
          </a:p>
          <a:p>
            <a:r>
              <a:rPr lang="en-GB" sz="1026" dirty="0">
                <a:latin typeface="Arial" panose="020B0604020202020204" pitchFamily="34" charset="0"/>
                <a:cs typeface="Arial" panose="020B0604020202020204" pitchFamily="34" charset="0"/>
              </a:rPr>
              <a:t>Research has shown that between ‘20-’22 114 people died of suspected suicide in the backdrop of domestic abuse. That is 5 people a month. 85% of those who died were women and 15% men. DHR guidance states that when someone has died of suspected</a:t>
            </a:r>
            <a:r>
              <a:rPr lang="en-GB" sz="1026" b="1" dirty="0">
                <a:latin typeface="Arial" panose="020B0604020202020204" pitchFamily="34" charset="0"/>
                <a:cs typeface="Arial" panose="020B0604020202020204" pitchFamily="34" charset="0"/>
              </a:rPr>
              <a:t> </a:t>
            </a:r>
            <a:r>
              <a:rPr lang="en-GB" sz="1026" dirty="0">
                <a:latin typeface="Arial" panose="020B0604020202020204" pitchFamily="34" charset="0"/>
                <a:cs typeface="Arial" panose="020B0604020202020204" pitchFamily="34" charset="0"/>
              </a:rPr>
              <a:t>suicide in these circumstances then a DHR referral should also be made</a:t>
            </a:r>
          </a:p>
        </p:txBody>
      </p:sp>
      <p:sp>
        <p:nvSpPr>
          <p:cNvPr id="42" name="TextBox 41">
            <a:extLst>
              <a:ext uri="{FF2B5EF4-FFF2-40B4-BE49-F238E27FC236}">
                <a16:creationId xmlns:a16="http://schemas.microsoft.com/office/drawing/2014/main" id="{E6A2FF2E-8536-B344-802F-A1F7C3B73486}"/>
              </a:ext>
            </a:extLst>
          </p:cNvPr>
          <p:cNvSpPr txBox="1"/>
          <p:nvPr/>
        </p:nvSpPr>
        <p:spPr>
          <a:xfrm>
            <a:off x="1496899" y="2927918"/>
            <a:ext cx="2971983" cy="1828834"/>
          </a:xfrm>
          <a:prstGeom prst="rect">
            <a:avLst/>
          </a:prstGeom>
          <a:noFill/>
        </p:spPr>
        <p:txBody>
          <a:bodyPr wrap="square" rtlCol="0">
            <a:spAutoFit/>
          </a:bodyPr>
          <a:lstStyle/>
          <a:p>
            <a:r>
              <a:rPr lang="en-GB" sz="1026" b="1" dirty="0">
                <a:latin typeface="Arial" panose="020B0604020202020204" pitchFamily="34" charset="0"/>
                <a:cs typeface="Arial" panose="020B0604020202020204" pitchFamily="34" charset="0"/>
              </a:rPr>
              <a:t>7. Other Risks</a:t>
            </a:r>
          </a:p>
          <a:p>
            <a:r>
              <a:rPr lang="en-GB" sz="1026" dirty="0">
                <a:latin typeface="Arial" panose="020B0604020202020204" pitchFamily="34" charset="0"/>
                <a:cs typeface="Arial" panose="020B0604020202020204" pitchFamily="34" charset="0"/>
              </a:rPr>
              <a:t>This briefing focuses on the risks associated with victim suicide in the presence of DA, but it is important to remember during the same period there were 202 homicides caused by (ex)partners and 103 adults died as a result of homicides by family members. Family homicides victims are 47% female and 53% </a:t>
            </a:r>
            <a:r>
              <a:rPr lang="en-GB" sz="1026">
                <a:latin typeface="Arial" panose="020B0604020202020204" pitchFamily="34" charset="0"/>
                <a:cs typeface="Arial" panose="020B0604020202020204" pitchFamily="34" charset="0"/>
              </a:rPr>
              <a:t>male  </a:t>
            </a:r>
            <a:r>
              <a:rPr lang="en-GB" sz="1026" dirty="0">
                <a:latin typeface="Arial" panose="020B0604020202020204" pitchFamily="34" charset="0"/>
                <a:cs typeface="Arial" panose="020B0604020202020204" pitchFamily="34" charset="0"/>
              </a:rPr>
              <a:t>whereas partner homicide victims are 70% female. It is important to apply this information when working with those groups. </a:t>
            </a:r>
          </a:p>
        </p:txBody>
      </p:sp>
      <p:sp>
        <p:nvSpPr>
          <p:cNvPr id="45" name="TextBox 44">
            <a:extLst>
              <a:ext uri="{FF2B5EF4-FFF2-40B4-BE49-F238E27FC236}">
                <a16:creationId xmlns:a16="http://schemas.microsoft.com/office/drawing/2014/main" id="{35D5080D-642F-C048-9653-850984CA86A5}"/>
              </a:ext>
            </a:extLst>
          </p:cNvPr>
          <p:cNvSpPr txBox="1"/>
          <p:nvPr/>
        </p:nvSpPr>
        <p:spPr>
          <a:xfrm>
            <a:off x="4581868" y="4821249"/>
            <a:ext cx="3028262" cy="250197"/>
          </a:xfrm>
          <a:prstGeom prst="rect">
            <a:avLst/>
          </a:prstGeom>
          <a:noFill/>
        </p:spPr>
        <p:txBody>
          <a:bodyPr wrap="square" rtlCol="0">
            <a:spAutoFit/>
          </a:bodyPr>
          <a:lstStyle/>
          <a:p>
            <a:r>
              <a:rPr lang="en-GB" sz="1026" dirty="0">
                <a:latin typeface="Arial" panose="020B0604020202020204" pitchFamily="34" charset="0"/>
                <a:cs typeface="Arial" panose="020B0604020202020204" pitchFamily="34" charset="0"/>
              </a:rPr>
              <a:t>.</a:t>
            </a:r>
            <a:endParaRPr lang="en-GB" sz="1026" b="1"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E6DBA09-B014-2B4B-8184-40A7D9330D07}"/>
              </a:ext>
            </a:extLst>
          </p:cNvPr>
          <p:cNvSpPr txBox="1"/>
          <p:nvPr/>
        </p:nvSpPr>
        <p:spPr>
          <a:xfrm>
            <a:off x="1499363" y="4821249"/>
            <a:ext cx="2862816" cy="1828834"/>
          </a:xfrm>
          <a:prstGeom prst="rect">
            <a:avLst/>
          </a:prstGeom>
          <a:noFill/>
          <a:ln>
            <a:noFill/>
          </a:ln>
        </p:spPr>
        <p:txBody>
          <a:bodyPr wrap="square" rtlCol="0">
            <a:spAutoFit/>
          </a:bodyPr>
          <a:lstStyle/>
          <a:p>
            <a:r>
              <a:rPr lang="en-GB" sz="1026" b="1" dirty="0">
                <a:latin typeface="Arial" panose="020B0604020202020204" pitchFamily="34" charset="0"/>
                <a:cs typeface="Arial" panose="020B0604020202020204" pitchFamily="34" charset="0"/>
              </a:rPr>
              <a:t>6. Things to think about</a:t>
            </a:r>
          </a:p>
          <a:p>
            <a:r>
              <a:rPr lang="en-GB" sz="1026" dirty="0">
                <a:latin typeface="Arial" panose="020B0604020202020204" pitchFamily="34" charset="0"/>
                <a:cs typeface="Arial" panose="020B0604020202020204" pitchFamily="34" charset="0"/>
              </a:rPr>
              <a:t>When experiencing DA asking for help can be incredibly hard, not speaking up </a:t>
            </a:r>
            <a:r>
              <a:rPr lang="en-GB" sz="1026" i="1" dirty="0">
                <a:latin typeface="Arial" panose="020B0604020202020204" pitchFamily="34" charset="0"/>
                <a:cs typeface="Arial" panose="020B0604020202020204" pitchFamily="34" charset="0"/>
              </a:rPr>
              <a:t>may be </a:t>
            </a:r>
            <a:r>
              <a:rPr lang="en-GB" sz="1026" dirty="0">
                <a:latin typeface="Arial" panose="020B0604020202020204" pitchFamily="34" charset="0"/>
                <a:cs typeface="Arial" panose="020B0604020202020204" pitchFamily="34" charset="0"/>
              </a:rPr>
              <a:t>a logical way to prevent harm to themselves or others; so patience and understanding is a minimal requirement. Be professionally curious, be persistent but person centred. Use flags on your organisations system to ensure risks are understood and explain what support is available. Always consider the risk of suicide as well as further violence</a:t>
            </a:r>
          </a:p>
        </p:txBody>
      </p:sp>
      <p:sp>
        <p:nvSpPr>
          <p:cNvPr id="48" name="TextBox 47">
            <a:extLst>
              <a:ext uri="{FF2B5EF4-FFF2-40B4-BE49-F238E27FC236}">
                <a16:creationId xmlns:a16="http://schemas.microsoft.com/office/drawing/2014/main" id="{650E5B87-2D2B-9042-899A-E439688525B5}"/>
              </a:ext>
            </a:extLst>
          </p:cNvPr>
          <p:cNvSpPr txBox="1"/>
          <p:nvPr/>
        </p:nvSpPr>
        <p:spPr>
          <a:xfrm>
            <a:off x="7720045" y="3923006"/>
            <a:ext cx="2971982" cy="2933880"/>
          </a:xfrm>
          <a:prstGeom prst="rect">
            <a:avLst/>
          </a:prstGeom>
          <a:noFill/>
        </p:spPr>
        <p:txBody>
          <a:bodyPr wrap="square" rtlCol="0">
            <a:spAutoFit/>
          </a:bodyPr>
          <a:lstStyle/>
          <a:p>
            <a:r>
              <a:rPr lang="en-GB" sz="1026" b="1" dirty="0">
                <a:latin typeface="Arial" panose="020B0604020202020204" pitchFamily="34" charset="0"/>
                <a:cs typeface="Arial" panose="020B0604020202020204" pitchFamily="34" charset="0"/>
              </a:rPr>
              <a:t>4. Coercive and Controlling behaviour</a:t>
            </a:r>
          </a:p>
          <a:p>
            <a:r>
              <a:rPr lang="en-GB" sz="1026" dirty="0">
                <a:latin typeface="Arial" panose="020B0604020202020204" pitchFamily="34" charset="0"/>
                <a:cs typeface="Arial" panose="020B0604020202020204" pitchFamily="34" charset="0"/>
              </a:rPr>
              <a:t>Is a way of harming, punishing or frightening someone to make them give in and be dominated. It can be done through assaults or more subtle methods such as threats, humiliation or intimidation which is less recognisable. It is an offence under S76 of Serious Crime Act. It includes checking phone/ spending/bank account; controlling access to friends/family; preventing access to see GP or professionals; threatening to expose them or harm  them or family/ children or themselves; denying access to interpreter. It can have a devastating impact and people sometimes only realise the impact retrospectively. A survivor explained to us she was told “if you love me you’d take the tablets” in order to kill herself.</a:t>
            </a:r>
          </a:p>
          <a:p>
            <a:endParaRPr lang="en-GB" sz="1026"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72BD96F-7FD7-774B-8DEF-6DDC64E98A70}"/>
              </a:ext>
            </a:extLst>
          </p:cNvPr>
          <p:cNvPicPr>
            <a:picLocks noChangeAspect="1"/>
          </p:cNvPicPr>
          <p:nvPr/>
        </p:nvPicPr>
        <p:blipFill>
          <a:blip r:embed="rId4"/>
          <a:stretch>
            <a:fillRect/>
          </a:stretch>
        </p:blipFill>
        <p:spPr>
          <a:xfrm>
            <a:off x="8621190" y="60094"/>
            <a:ext cx="1888422" cy="830254"/>
          </a:xfrm>
          <a:prstGeom prst="rect">
            <a:avLst/>
          </a:prstGeom>
        </p:spPr>
      </p:pic>
      <p:sp>
        <p:nvSpPr>
          <p:cNvPr id="23" name="Rounded Rectangle 22">
            <a:extLst>
              <a:ext uri="{FF2B5EF4-FFF2-40B4-BE49-F238E27FC236}">
                <a16:creationId xmlns:a16="http://schemas.microsoft.com/office/drawing/2014/main" id="{B7177352-5193-364C-8817-E19A14E27921}"/>
              </a:ext>
            </a:extLst>
          </p:cNvPr>
          <p:cNvSpPr/>
          <p:nvPr/>
        </p:nvSpPr>
        <p:spPr>
          <a:xfrm>
            <a:off x="3858704" y="108375"/>
            <a:ext cx="4504026" cy="693246"/>
          </a:xfrm>
          <a:prstGeom prst="roundRect">
            <a:avLst>
              <a:gd name="adj" fmla="val 4442"/>
            </a:avLst>
          </a:prstGeom>
          <a:solidFill>
            <a:schemeClr val="bg1"/>
          </a:solidFill>
          <a:ln w="63500">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24" name="TextBox 23">
            <a:extLst>
              <a:ext uri="{FF2B5EF4-FFF2-40B4-BE49-F238E27FC236}">
                <a16:creationId xmlns:a16="http://schemas.microsoft.com/office/drawing/2014/main" id="{E6A2FF2E-8536-B344-802F-A1F7C3B73486}"/>
              </a:ext>
            </a:extLst>
          </p:cNvPr>
          <p:cNvSpPr txBox="1"/>
          <p:nvPr/>
        </p:nvSpPr>
        <p:spPr>
          <a:xfrm>
            <a:off x="3792757" y="149791"/>
            <a:ext cx="4635919" cy="684546"/>
          </a:xfrm>
          <a:prstGeom prst="rect">
            <a:avLst/>
          </a:prstGeom>
          <a:noFill/>
        </p:spPr>
        <p:txBody>
          <a:bodyPr wrap="square" rtlCol="0">
            <a:spAutoFit/>
          </a:bodyPr>
          <a:lstStyle/>
          <a:p>
            <a:pPr algn="ctr"/>
            <a:r>
              <a:rPr lang="en-GB" sz="1924" b="1" dirty="0">
                <a:latin typeface="Arial" panose="020B0604020202020204" pitchFamily="34" charset="0"/>
                <a:cs typeface="Arial" panose="020B0604020202020204" pitchFamily="34" charset="0"/>
              </a:rPr>
              <a:t>Domestic Homicide Reviews (DHRs) and Suspected Victim Suicides</a:t>
            </a:r>
            <a:endParaRPr lang="en-GB" sz="1924"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6F857E4-7346-B940-8725-421198E43BBE}"/>
              </a:ext>
            </a:extLst>
          </p:cNvPr>
          <p:cNvSpPr txBox="1"/>
          <p:nvPr/>
        </p:nvSpPr>
        <p:spPr>
          <a:xfrm>
            <a:off x="7720045" y="1044055"/>
            <a:ext cx="3003195" cy="2933880"/>
          </a:xfrm>
          <a:prstGeom prst="rect">
            <a:avLst/>
          </a:prstGeom>
          <a:noFill/>
        </p:spPr>
        <p:txBody>
          <a:bodyPr wrap="square" rtlCol="0">
            <a:spAutoFit/>
          </a:bodyPr>
          <a:lstStyle/>
          <a:p>
            <a:r>
              <a:rPr lang="en-GB" sz="1026" b="1" dirty="0">
                <a:latin typeface="Arial" panose="020B0604020202020204" pitchFamily="34" charset="0"/>
                <a:cs typeface="Arial" panose="020B0604020202020204" pitchFamily="34" charset="0"/>
              </a:rPr>
              <a:t>3. Risk Factors associated with suicide and Domestic Abuse [DA]</a:t>
            </a:r>
          </a:p>
          <a:p>
            <a:r>
              <a:rPr lang="en-GB" sz="1026" dirty="0">
                <a:latin typeface="Arial" panose="020B0604020202020204" pitchFamily="34" charset="0"/>
                <a:cs typeface="Arial" panose="020B0604020202020204" pitchFamily="34" charset="0"/>
              </a:rPr>
              <a:t>The research has looked at these deaths and identified the risks most associated with suicide when experiencing domestic abuse. These are </a:t>
            </a:r>
          </a:p>
          <a:p>
            <a:r>
              <a:rPr lang="en-GB" sz="1026" dirty="0">
                <a:latin typeface="Arial" panose="020B0604020202020204" pitchFamily="34" charset="0"/>
                <a:cs typeface="Arial" panose="020B0604020202020204" pitchFamily="34" charset="0"/>
              </a:rPr>
              <a:t>(1) Perpetrator already known to Police for DA. </a:t>
            </a:r>
          </a:p>
          <a:p>
            <a:r>
              <a:rPr lang="en-GB" sz="1026" dirty="0">
                <a:latin typeface="Arial" panose="020B0604020202020204" pitchFamily="34" charset="0"/>
                <a:cs typeface="Arial" panose="020B0604020202020204" pitchFamily="34" charset="0"/>
              </a:rPr>
              <a:t>(2) </a:t>
            </a:r>
            <a:r>
              <a:rPr lang="en-GB" sz="1026" u="sng" dirty="0">
                <a:latin typeface="Arial" panose="020B0604020202020204" pitchFamily="34" charset="0"/>
                <a:cs typeface="Arial" panose="020B0604020202020204" pitchFamily="34" charset="0"/>
              </a:rPr>
              <a:t>Coercive and controlling behaviours are used</a:t>
            </a:r>
          </a:p>
          <a:p>
            <a:r>
              <a:rPr lang="en-GB" sz="1026" dirty="0">
                <a:latin typeface="Arial" panose="020B0604020202020204" pitchFamily="34" charset="0"/>
                <a:cs typeface="Arial" panose="020B0604020202020204" pitchFamily="34" charset="0"/>
              </a:rPr>
              <a:t>(3) Perpetrator has problems with alcohol</a:t>
            </a:r>
          </a:p>
          <a:p>
            <a:r>
              <a:rPr lang="en-GB" sz="1026" dirty="0">
                <a:latin typeface="Arial" panose="020B0604020202020204" pitchFamily="34" charset="0"/>
                <a:cs typeface="Arial" panose="020B0604020202020204" pitchFamily="34" charset="0"/>
              </a:rPr>
              <a:t>(4) Non-fatal strangulation has been used</a:t>
            </a:r>
          </a:p>
          <a:p>
            <a:r>
              <a:rPr lang="en-GB" sz="1026" dirty="0">
                <a:latin typeface="Arial" panose="020B0604020202020204" pitchFamily="34" charset="0"/>
                <a:cs typeface="Arial" panose="020B0604020202020204" pitchFamily="34" charset="0"/>
              </a:rPr>
              <a:t>(5) Perpetrator misuses drugs</a:t>
            </a:r>
          </a:p>
          <a:p>
            <a:r>
              <a:rPr lang="en-GB" sz="1026" dirty="0">
                <a:latin typeface="Arial" panose="020B0604020202020204" pitchFamily="34" charset="0"/>
                <a:cs typeface="Arial" panose="020B0604020202020204" pitchFamily="34" charset="0"/>
              </a:rPr>
              <a:t>(6) Perpetrator has mental health problems</a:t>
            </a:r>
          </a:p>
          <a:p>
            <a:r>
              <a:rPr lang="en-GB" sz="1026" dirty="0">
                <a:latin typeface="Arial" panose="020B0604020202020204" pitchFamily="34" charset="0"/>
                <a:cs typeface="Arial" panose="020B0604020202020204" pitchFamily="34" charset="0"/>
              </a:rPr>
              <a:t>(7) Relationship ending increases risk</a:t>
            </a:r>
          </a:p>
          <a:p>
            <a:r>
              <a:rPr lang="en-GB" sz="1026" dirty="0">
                <a:latin typeface="Arial" panose="020B0604020202020204" pitchFamily="34" charset="0"/>
                <a:cs typeface="Arial" panose="020B0604020202020204" pitchFamily="34" charset="0"/>
              </a:rPr>
              <a:t>(8) Perpetrator has experienced depression/anxiety</a:t>
            </a:r>
          </a:p>
          <a:p>
            <a:r>
              <a:rPr lang="en-GB" sz="1026" dirty="0">
                <a:latin typeface="Arial" panose="020B0604020202020204" pitchFamily="34" charset="0"/>
                <a:cs typeface="Arial" panose="020B0604020202020204" pitchFamily="34" charset="0"/>
              </a:rPr>
              <a:t>(9) Perpetrator has previously been suicidal</a:t>
            </a:r>
          </a:p>
          <a:p>
            <a:r>
              <a:rPr lang="en-GB" sz="1026" dirty="0">
                <a:latin typeface="Arial" panose="020B0604020202020204" pitchFamily="34" charset="0"/>
                <a:cs typeface="Arial" panose="020B0604020202020204" pitchFamily="34" charset="0"/>
              </a:rPr>
              <a:t>(10) Perpetrator has also experienced DA.</a:t>
            </a:r>
          </a:p>
          <a:p>
            <a:r>
              <a:rPr lang="en-GB" sz="1026" dirty="0">
                <a:latin typeface="Arial" panose="020B0604020202020204" pitchFamily="34" charset="0"/>
                <a:cs typeface="Arial" panose="020B0604020202020204" pitchFamily="34" charset="0"/>
                <a:hlinkClick r:id="rId5"/>
              </a:rPr>
              <a:t>https://www.vkpp.org.uk/vkpp-work/domestic-homicide-project/</a:t>
            </a:r>
            <a:r>
              <a:rPr lang="en-GB" sz="1026" dirty="0">
                <a:latin typeface="Arial" panose="020B0604020202020204" pitchFamily="34" charset="0"/>
                <a:cs typeface="Arial" panose="020B0604020202020204" pitchFamily="34" charset="0"/>
              </a:rPr>
              <a:t> </a:t>
            </a:r>
          </a:p>
        </p:txBody>
      </p:sp>
      <p:sp>
        <p:nvSpPr>
          <p:cNvPr id="26" name="TextBox 25">
            <a:extLst>
              <a:ext uri="{FF2B5EF4-FFF2-40B4-BE49-F238E27FC236}">
                <a16:creationId xmlns:a16="http://schemas.microsoft.com/office/drawing/2014/main" id="{E6A2FF2E-8536-B344-802F-A1F7C3B73486}"/>
              </a:ext>
            </a:extLst>
          </p:cNvPr>
          <p:cNvSpPr txBox="1"/>
          <p:nvPr/>
        </p:nvSpPr>
        <p:spPr>
          <a:xfrm>
            <a:off x="4597474" y="4347451"/>
            <a:ext cx="2919564" cy="2618153"/>
          </a:xfrm>
          <a:prstGeom prst="rect">
            <a:avLst/>
          </a:prstGeom>
          <a:noFill/>
        </p:spPr>
        <p:txBody>
          <a:bodyPr wrap="square" rtlCol="0">
            <a:spAutoFit/>
          </a:bodyPr>
          <a:lstStyle/>
          <a:p>
            <a:r>
              <a:rPr lang="en-GB" sz="1026" b="1" dirty="0">
                <a:latin typeface="Arial" panose="020B0604020202020204" pitchFamily="34" charset="0"/>
                <a:cs typeface="Arial" panose="020B0604020202020204" pitchFamily="34" charset="0"/>
              </a:rPr>
              <a:t>5. Help and Support</a:t>
            </a:r>
            <a:br>
              <a:rPr lang="en-GB" sz="1026" b="1" dirty="0">
                <a:latin typeface="Arial" panose="020B0604020202020204" pitchFamily="34" charset="0"/>
                <a:cs typeface="Arial" panose="020B0604020202020204" pitchFamily="34" charset="0"/>
              </a:rPr>
            </a:br>
            <a:r>
              <a:rPr lang="en-GB" sz="1026" dirty="0">
                <a:latin typeface="Arial" panose="020B0604020202020204" pitchFamily="34" charset="0"/>
                <a:cs typeface="Arial" panose="020B0604020202020204" pitchFamily="34" charset="0"/>
              </a:rPr>
              <a:t>When aware that someone is experiencing DA consider all of the risk factors, have a conversation with the person in a safe space and consider the various services that are available and when you might need to refer to MARAC. Use the dedicated Domestic Abuse Pathway which explains how to respond to domestic abuse, where to get help and how to refer to MARAC in Shropshire and Telford  </a:t>
            </a:r>
            <a:r>
              <a:rPr lang="en-GB" sz="1026" dirty="0">
                <a:latin typeface="Arial" panose="020B0604020202020204" pitchFamily="34" charset="0"/>
                <a:cs typeface="Arial" panose="020B0604020202020204" pitchFamily="34" charset="0"/>
                <a:hlinkClick r:id="rId6"/>
              </a:rPr>
              <a:t>https://www.shropshiresafeguardingcommunitypartnership.co.uk/media/oa2n0ein/sscp-domestic-abuse-pathway-a3-sep22-v4-pp-1.pdf</a:t>
            </a:r>
            <a:endParaRPr lang="en-GB" sz="1026" dirty="0">
              <a:latin typeface="Arial" panose="020B0604020202020204" pitchFamily="34" charset="0"/>
              <a:cs typeface="Arial" panose="020B0604020202020204" pitchFamily="34" charset="0"/>
            </a:endParaRPr>
          </a:p>
          <a:p>
            <a:r>
              <a:rPr lang="en-GB" sz="1026" b="1" dirty="0">
                <a:latin typeface="Arial" panose="020B0604020202020204" pitchFamily="34" charset="0"/>
                <a:cs typeface="Arial" panose="020B0604020202020204" pitchFamily="34" charset="0"/>
                <a:hlinkClick r:id="rId7"/>
              </a:rPr>
              <a:t>https://www.telford.gov.uk/info/20291/domestic_abuse</a:t>
            </a:r>
            <a:r>
              <a:rPr lang="en-GB" sz="1026" b="1" dirty="0">
                <a:latin typeface="Arial" panose="020B0604020202020204" pitchFamily="34" charset="0"/>
                <a:cs typeface="Arial" panose="020B0604020202020204" pitchFamily="34" charset="0"/>
              </a:rPr>
              <a:t> </a:t>
            </a:r>
          </a:p>
        </p:txBody>
      </p:sp>
      <p:pic>
        <p:nvPicPr>
          <p:cNvPr id="1026" name="Picture 2" descr="What is a Seven Minute Brief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2293" y="2629166"/>
            <a:ext cx="1647411" cy="16474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32FD6DA-928E-A48F-F4CA-E587FEEBE787}"/>
              </a:ext>
            </a:extLst>
          </p:cNvPr>
          <p:cNvPicPr>
            <a:picLocks noChangeAspect="1"/>
          </p:cNvPicPr>
          <p:nvPr/>
        </p:nvPicPr>
        <p:blipFill>
          <a:blip r:embed="rId9"/>
          <a:stretch>
            <a:fillRect/>
          </a:stretch>
        </p:blipFill>
        <p:spPr>
          <a:xfrm>
            <a:off x="2245291" y="0"/>
            <a:ext cx="935679" cy="935679"/>
          </a:xfrm>
          <a:prstGeom prst="rect">
            <a:avLst/>
          </a:prstGeom>
        </p:spPr>
      </p:pic>
    </p:spTree>
    <p:extLst>
      <p:ext uri="{BB962C8B-B14F-4D97-AF65-F5344CB8AC3E}">
        <p14:creationId xmlns:p14="http://schemas.microsoft.com/office/powerpoint/2010/main" val="364287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CE2697B-EC10-9CD1-046C-DF8C5C1E91CA}"/>
              </a:ext>
            </a:extLst>
          </p:cNvPr>
          <p:cNvPicPr>
            <a:picLocks noGrp="1" noChangeAspect="1"/>
          </p:cNvPicPr>
          <p:nvPr>
            <p:ph idx="1"/>
          </p:nvPr>
        </p:nvPicPr>
        <p:blipFill>
          <a:blip r:embed="rId2"/>
          <a:stretch>
            <a:fillRect/>
          </a:stretch>
        </p:blipFill>
        <p:spPr>
          <a:xfrm>
            <a:off x="1365250" y="669131"/>
            <a:ext cx="3679825" cy="5519738"/>
          </a:xfrm>
          <a:prstGeom prst="rect">
            <a:avLst/>
          </a:prstGeom>
        </p:spPr>
      </p:pic>
      <p:sp>
        <p:nvSpPr>
          <p:cNvPr id="6" name="TextBox 5">
            <a:extLst>
              <a:ext uri="{FF2B5EF4-FFF2-40B4-BE49-F238E27FC236}">
                <a16:creationId xmlns:a16="http://schemas.microsoft.com/office/drawing/2014/main" id="{443DF5F5-E7A3-93D6-AA95-EA84F5AACF27}"/>
              </a:ext>
            </a:extLst>
          </p:cNvPr>
          <p:cNvSpPr txBox="1"/>
          <p:nvPr/>
        </p:nvSpPr>
        <p:spPr>
          <a:xfrm>
            <a:off x="5514975" y="1582340"/>
            <a:ext cx="6096000" cy="3908762"/>
          </a:xfrm>
          <a:prstGeom prst="rect">
            <a:avLst/>
          </a:prstGeom>
          <a:noFill/>
        </p:spPr>
        <p:txBody>
          <a:bodyPr wrap="square">
            <a:spAutoFit/>
          </a:bodyPr>
          <a:lstStyle/>
          <a:p>
            <a:r>
              <a:rPr lang="en-GB" dirty="0"/>
              <a:t>I’m a mother, daughter, sister and friend but I’m also the wife of a cruel, monstrous man.</a:t>
            </a:r>
          </a:p>
          <a:p>
            <a:r>
              <a:rPr lang="en-GB" dirty="0"/>
              <a:t>I fought for my life, fought with all that I had, </a:t>
            </a:r>
          </a:p>
          <a:p>
            <a:r>
              <a:rPr lang="en-GB" dirty="0"/>
              <a:t>But I was coerced and controlled and abused so bad.</a:t>
            </a:r>
          </a:p>
          <a:p>
            <a:r>
              <a:rPr lang="en-GB" dirty="0"/>
              <a:t>I was left feeling worthless and scared and sad, </a:t>
            </a:r>
          </a:p>
          <a:p>
            <a:r>
              <a:rPr lang="en-GB" dirty="0"/>
              <a:t>The abuse left me thinking that I was going mad.</a:t>
            </a:r>
          </a:p>
          <a:p>
            <a:r>
              <a:rPr lang="en-GB" dirty="0"/>
              <a:t>Should we question capacity, could that give us a lead?</a:t>
            </a:r>
          </a:p>
          <a:p>
            <a:r>
              <a:rPr lang="en-GB" dirty="0"/>
              <a:t>Please don’t insult me. Question abuse, that’s what I need.</a:t>
            </a:r>
          </a:p>
          <a:p>
            <a:r>
              <a:rPr lang="en-GB" dirty="0"/>
              <a:t>You see, if you ask the right questions and understand who I was,</a:t>
            </a:r>
          </a:p>
          <a:p>
            <a:r>
              <a:rPr lang="en-GB" dirty="0"/>
              <a:t>I’m no longer a body, crime number or report, I die as a victim and that’s who I was. </a:t>
            </a:r>
          </a:p>
          <a:p>
            <a:r>
              <a:rPr lang="en-GB" sz="3200" dirty="0"/>
              <a:t>By Laura, for her twin sister Lyndsay</a:t>
            </a:r>
          </a:p>
        </p:txBody>
      </p:sp>
    </p:spTree>
    <p:extLst>
      <p:ext uri="{BB962C8B-B14F-4D97-AF65-F5344CB8AC3E}">
        <p14:creationId xmlns:p14="http://schemas.microsoft.com/office/powerpoint/2010/main" val="1708866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E061-3879-1E9C-2110-F08974463163}"/>
              </a:ext>
            </a:extLst>
          </p:cNvPr>
          <p:cNvSpPr>
            <a:spLocks noGrp="1"/>
          </p:cNvSpPr>
          <p:nvPr>
            <p:ph type="title"/>
          </p:nvPr>
        </p:nvSpPr>
        <p:spPr/>
        <p:txBody>
          <a:bodyPr/>
          <a:lstStyle/>
          <a:p>
            <a:pPr algn="ctr"/>
            <a:r>
              <a:rPr lang="en-GB" dirty="0"/>
              <a:t>State of knowledge and understanding about DHR, Domestic Abuse and Suicide</a:t>
            </a:r>
          </a:p>
        </p:txBody>
      </p:sp>
      <p:sp>
        <p:nvSpPr>
          <p:cNvPr id="3" name="Content Placeholder 2">
            <a:extLst>
              <a:ext uri="{FF2B5EF4-FFF2-40B4-BE49-F238E27FC236}">
                <a16:creationId xmlns:a16="http://schemas.microsoft.com/office/drawing/2014/main" id="{61556CDA-762C-0732-73E1-1270B6465B84}"/>
              </a:ext>
            </a:extLst>
          </p:cNvPr>
          <p:cNvSpPr>
            <a:spLocks noGrp="1"/>
          </p:cNvSpPr>
          <p:nvPr>
            <p:ph idx="1"/>
          </p:nvPr>
        </p:nvSpPr>
        <p:spPr/>
        <p:txBody>
          <a:bodyPr>
            <a:normAutofit lnSpcReduction="10000"/>
          </a:bodyPr>
          <a:lstStyle/>
          <a:p>
            <a:endParaRPr lang="en-GB" dirty="0"/>
          </a:p>
          <a:p>
            <a:endParaRPr lang="en-GB" dirty="0"/>
          </a:p>
          <a:p>
            <a:endParaRPr lang="en-GB" dirty="0"/>
          </a:p>
          <a:p>
            <a:endParaRPr lang="en-GB" dirty="0"/>
          </a:p>
          <a:p>
            <a:endParaRPr lang="en-GB" dirty="0"/>
          </a:p>
          <a:p>
            <a:r>
              <a:rPr lang="en-GB" dirty="0"/>
              <a:t>Do all agencies understand the DHR criteria</a:t>
            </a:r>
          </a:p>
          <a:p>
            <a:r>
              <a:rPr lang="en-GB" dirty="0"/>
              <a:t>Do all staff understand the risk of suicide in relation to Domestic Abuse</a:t>
            </a:r>
          </a:p>
          <a:p>
            <a:r>
              <a:rPr lang="en-GB" dirty="0"/>
              <a:t>What does the research tell us</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5976B540-273E-AF3D-56F1-2D85B060B8F2}"/>
              </a:ext>
            </a:extLst>
          </p:cNvPr>
          <p:cNvPicPr>
            <a:picLocks noChangeAspect="1"/>
          </p:cNvPicPr>
          <p:nvPr/>
        </p:nvPicPr>
        <p:blipFill>
          <a:blip r:embed="rId2"/>
          <a:stretch>
            <a:fillRect/>
          </a:stretch>
        </p:blipFill>
        <p:spPr>
          <a:xfrm>
            <a:off x="4000500" y="1825625"/>
            <a:ext cx="2867025" cy="2159826"/>
          </a:xfrm>
          <a:prstGeom prst="rect">
            <a:avLst/>
          </a:prstGeom>
        </p:spPr>
      </p:pic>
    </p:spTree>
    <p:extLst>
      <p:ext uri="{BB962C8B-B14F-4D97-AF65-F5344CB8AC3E}">
        <p14:creationId xmlns:p14="http://schemas.microsoft.com/office/powerpoint/2010/main" val="28860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B17F90-3F6A-C9C7-38ED-DFA46D4DCB02}"/>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Quick recap on DHRs and  suicide*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2F6C14-4E79-3247-7554-D0B33B78E33E}"/>
              </a:ext>
            </a:extLst>
          </p:cNvPr>
          <p:cNvSpPr>
            <a:spLocks noGrp="1"/>
          </p:cNvSpPr>
          <p:nvPr>
            <p:ph idx="1"/>
          </p:nvPr>
        </p:nvSpPr>
        <p:spPr>
          <a:xfrm>
            <a:off x="4447308" y="636190"/>
            <a:ext cx="6906491" cy="5585619"/>
          </a:xfrm>
        </p:spPr>
        <p:txBody>
          <a:bodyPr anchor="ctr">
            <a:normAutofit fontScale="92500" lnSpcReduction="20000"/>
          </a:bodyPr>
          <a:lstStyle/>
          <a:p>
            <a:r>
              <a:rPr lang="en-GB" sz="2200" dirty="0"/>
              <a:t>A “domestic homicide review” </a:t>
            </a:r>
            <a:r>
              <a:rPr lang="en-GB" sz="2200" b="1" dirty="0"/>
              <a:t>means a review </a:t>
            </a:r>
            <a:r>
              <a:rPr lang="en-GB" sz="2200" dirty="0"/>
              <a:t>of the circumstances in</a:t>
            </a:r>
          </a:p>
          <a:p>
            <a:r>
              <a:rPr lang="en-GB" sz="2200" dirty="0"/>
              <a:t>which the </a:t>
            </a:r>
            <a:r>
              <a:rPr lang="en-GB" sz="2200" b="1" dirty="0"/>
              <a:t>death</a:t>
            </a:r>
            <a:r>
              <a:rPr lang="en-GB" sz="2200" dirty="0"/>
              <a:t> of a person aged 16 or over has, or appears to have, </a:t>
            </a:r>
            <a:r>
              <a:rPr lang="en-GB" sz="2200" b="1" dirty="0"/>
              <a:t>resulted from</a:t>
            </a:r>
          </a:p>
          <a:p>
            <a:r>
              <a:rPr lang="en-GB" sz="2200" b="1" dirty="0"/>
              <a:t>violence, abuse or neglect </a:t>
            </a:r>
            <a:r>
              <a:rPr lang="en-GB" sz="2200" dirty="0"/>
              <a:t>by—</a:t>
            </a:r>
          </a:p>
          <a:p>
            <a:r>
              <a:rPr lang="en-GB" sz="2200" dirty="0"/>
              <a:t>(a) a person to whom he was </a:t>
            </a:r>
            <a:r>
              <a:rPr lang="en-GB" sz="2200" b="1" dirty="0"/>
              <a:t>related</a:t>
            </a:r>
            <a:r>
              <a:rPr lang="en-GB" sz="2200" dirty="0"/>
              <a:t> or with whom he was or had been in an</a:t>
            </a:r>
          </a:p>
          <a:p>
            <a:r>
              <a:rPr lang="en-GB" sz="2200" b="1" dirty="0"/>
              <a:t>intimate personal relationship</a:t>
            </a:r>
            <a:r>
              <a:rPr lang="en-GB" sz="2200" dirty="0"/>
              <a:t>, or</a:t>
            </a:r>
          </a:p>
          <a:p>
            <a:r>
              <a:rPr lang="en-GB" sz="2200" dirty="0"/>
              <a:t>(b) a member of the </a:t>
            </a:r>
            <a:r>
              <a:rPr lang="en-GB" sz="2200" b="1" dirty="0"/>
              <a:t>same household </a:t>
            </a:r>
            <a:r>
              <a:rPr lang="en-GB" sz="2200" dirty="0"/>
              <a:t>as himself,</a:t>
            </a:r>
          </a:p>
          <a:p>
            <a:r>
              <a:rPr lang="en-GB" sz="2200" dirty="0"/>
              <a:t>held with a view to identifying the lessons to be learnt from the death.</a:t>
            </a:r>
          </a:p>
          <a:p>
            <a:r>
              <a:rPr lang="en-GB" sz="2200" i="1" dirty="0"/>
              <a:t>“Where a victim took their own life </a:t>
            </a:r>
            <a:r>
              <a:rPr lang="en-GB" sz="2200" b="1" i="1" dirty="0">
                <a:solidFill>
                  <a:srgbClr val="7030A0"/>
                </a:solidFill>
              </a:rPr>
              <a:t>(suicide) </a:t>
            </a:r>
            <a:r>
              <a:rPr lang="en-GB" sz="2200" i="1" dirty="0"/>
              <a:t>and the circumstances give rise to concern, for example it emerges that there was coercive controlling behaviour in the relationship, a review should be undertaken, even if a suspect is not charged with an offence or they are tried and acquitted. Reviews are not about who is culpable.”</a:t>
            </a:r>
          </a:p>
          <a:p>
            <a:r>
              <a:rPr lang="en-GB" sz="2200" i="1" dirty="0"/>
              <a:t>* QUOTES FROM Multi-agency Statutory Guidance for the Conduct of Domestic Homicide Reviews. HO </a:t>
            </a:r>
            <a:r>
              <a:rPr lang="en-GB" sz="2200" b="1" i="1" u="sng" dirty="0">
                <a:solidFill>
                  <a:srgbClr val="FF0000"/>
                </a:solidFill>
                <a:effectLst>
                  <a:outerShdw blurRad="38100" dist="38100" dir="2700000" algn="tl">
                    <a:srgbClr val="000000">
                      <a:alpha val="43137"/>
                    </a:srgbClr>
                  </a:outerShdw>
                </a:effectLst>
              </a:rPr>
              <a:t>2016</a:t>
            </a:r>
          </a:p>
        </p:txBody>
      </p:sp>
    </p:spTree>
    <p:extLst>
      <p:ext uri="{BB962C8B-B14F-4D97-AF65-F5344CB8AC3E}">
        <p14:creationId xmlns:p14="http://schemas.microsoft.com/office/powerpoint/2010/main" val="31776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E31275-B760-AF30-195C-7F8C4E457518}"/>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Suicide in the DA Statutory Guidance </a:t>
            </a:r>
          </a:p>
        </p:txBody>
      </p:sp>
      <p:graphicFrame>
        <p:nvGraphicFramePr>
          <p:cNvPr id="5" name="Content Placeholder 2">
            <a:extLst>
              <a:ext uri="{FF2B5EF4-FFF2-40B4-BE49-F238E27FC236}">
                <a16:creationId xmlns:a16="http://schemas.microsoft.com/office/drawing/2014/main" id="{25533B1C-FC92-7950-90E3-F234C4F387C9}"/>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1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24D40E-F41D-F06C-9337-8187361D17C8}"/>
              </a:ext>
            </a:extLst>
          </p:cNvPr>
          <p:cNvSpPr>
            <a:spLocks noGrp="1"/>
          </p:cNvSpPr>
          <p:nvPr>
            <p:ph idx="1"/>
          </p:nvPr>
        </p:nvSpPr>
        <p:spPr>
          <a:xfrm>
            <a:off x="590719" y="2282593"/>
            <a:ext cx="4559425" cy="4027497"/>
          </a:xfrm>
        </p:spPr>
        <p:txBody>
          <a:bodyPr anchor="ctr">
            <a:normAutofit fontScale="62500" lnSpcReduction="20000"/>
          </a:bodyPr>
          <a:lstStyle/>
          <a:p>
            <a:endParaRPr lang="en-GB" sz="1050" dirty="0">
              <a:solidFill>
                <a:srgbClr val="000000"/>
              </a:solidFill>
              <a:latin typeface="Arial" panose="020B0604020202020204" pitchFamily="34" charset="0"/>
            </a:endParaRPr>
          </a:p>
          <a:p>
            <a:r>
              <a:rPr lang="en-GB" sz="1050" dirty="0">
                <a:solidFill>
                  <a:srgbClr val="000000"/>
                </a:solidFill>
                <a:latin typeface="Arial" panose="020B0604020202020204" pitchFamily="34" charset="0"/>
              </a:rPr>
              <a:t> </a:t>
            </a:r>
            <a:endParaRPr lang="en-GB" sz="3600" b="1" dirty="0">
              <a:solidFill>
                <a:srgbClr val="8F22B3"/>
              </a:solidFill>
              <a:latin typeface="Arial" panose="020B0604020202020204" pitchFamily="34" charset="0"/>
            </a:endParaRPr>
          </a:p>
          <a:p>
            <a:r>
              <a:rPr lang="en-GB" sz="2000" dirty="0"/>
              <a:t>Key Research From the Home Office + National Police Chief Council + College of Policing + Vulnerability Knowledge and Practice Programme (VKPP).</a:t>
            </a:r>
          </a:p>
          <a:p>
            <a:r>
              <a:rPr lang="en-GB" sz="2000" dirty="0"/>
              <a:t>The second volume of this research looking at Year 2 (2021 to 2022) was published in Dec. ‘22.</a:t>
            </a:r>
          </a:p>
          <a:p>
            <a:endParaRPr lang="en-GB" sz="2000" dirty="0"/>
          </a:p>
          <a:p>
            <a:r>
              <a:rPr lang="en-GB" sz="2000" dirty="0">
                <a:hlinkClick r:id="rId2"/>
              </a:rPr>
              <a:t>https://www.vkpp.org.uk/vkpp-work/domestic-homicide-project/</a:t>
            </a:r>
            <a:r>
              <a:rPr lang="en-GB" sz="2000" dirty="0"/>
              <a:t> </a:t>
            </a:r>
          </a:p>
          <a:p>
            <a:endParaRPr lang="en-GB" sz="2000" dirty="0"/>
          </a:p>
          <a:p>
            <a:r>
              <a:rPr lang="en-GB" sz="2000" dirty="0">
                <a:hlinkClick r:id="rId3"/>
              </a:rPr>
              <a:t>https://assets.publishing.service.gov.uk/government/uploads/system/uploads/attachment_data/file/1013128/Domestic_homicides_and_suspected_victim_suicides_during_the_Covid-19_Pandemic_2020-2021.pdf</a:t>
            </a:r>
            <a:r>
              <a:rPr lang="en-GB" sz="2000" dirty="0"/>
              <a:t>  </a:t>
            </a:r>
          </a:p>
          <a:p>
            <a:endParaRPr lang="en-GB" sz="2000" dirty="0"/>
          </a:p>
          <a:p>
            <a:r>
              <a:rPr lang="en-GB" sz="4100" b="1" dirty="0">
                <a:solidFill>
                  <a:srgbClr val="FF0000"/>
                </a:solidFill>
                <a:effectLst>
                  <a:outerShdw blurRad="38100" dist="38100" dir="2700000" algn="tl">
                    <a:srgbClr val="000000">
                      <a:alpha val="43137"/>
                    </a:srgbClr>
                  </a:outerShdw>
                </a:effectLst>
              </a:rPr>
              <a:t>How can this inform Practice?</a:t>
            </a:r>
          </a:p>
          <a:p>
            <a:endParaRPr lang="en-GB" sz="2000" dirty="0"/>
          </a:p>
          <a:p>
            <a:endParaRPr lang="en-GB" sz="2000" dirty="0"/>
          </a:p>
          <a:p>
            <a:endParaRPr lang="en-GB" sz="2000" dirty="0"/>
          </a:p>
          <a:p>
            <a:endParaRPr lang="en-GB"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6B494E0-42D6-1290-45F7-892C2652E5F5}"/>
              </a:ext>
            </a:extLst>
          </p:cNvPr>
          <p:cNvPicPr>
            <a:picLocks noChangeAspect="1"/>
          </p:cNvPicPr>
          <p:nvPr/>
        </p:nvPicPr>
        <p:blipFill>
          <a:blip r:embed="rId4"/>
          <a:stretch>
            <a:fillRect/>
          </a:stretch>
        </p:blipFill>
        <p:spPr>
          <a:xfrm>
            <a:off x="5900288" y="1303020"/>
            <a:ext cx="5794888" cy="3592830"/>
          </a:xfrm>
          <a:prstGeom prst="rect">
            <a:avLst/>
          </a:prstGeom>
        </p:spPr>
      </p:pic>
      <p:sp>
        <p:nvSpPr>
          <p:cNvPr id="5" name="Title 4">
            <a:extLst>
              <a:ext uri="{FF2B5EF4-FFF2-40B4-BE49-F238E27FC236}">
                <a16:creationId xmlns:a16="http://schemas.microsoft.com/office/drawing/2014/main" id="{5C685946-A7BA-9BB9-3C28-A0F1E7BD2382}"/>
              </a:ext>
            </a:extLst>
          </p:cNvPr>
          <p:cNvSpPr>
            <a:spLocks noGrp="1"/>
          </p:cNvSpPr>
          <p:nvPr>
            <p:ph type="title"/>
          </p:nvPr>
        </p:nvSpPr>
        <p:spPr/>
        <p:txBody>
          <a:bodyPr/>
          <a:lstStyle/>
          <a:p>
            <a:r>
              <a:rPr lang="en-GB" b="1" dirty="0">
                <a:solidFill>
                  <a:srgbClr val="7030A0"/>
                </a:solidFill>
                <a:effectLst>
                  <a:outerShdw blurRad="38100" dist="38100" dir="2700000" algn="tl">
                    <a:srgbClr val="000000">
                      <a:alpha val="43137"/>
                    </a:srgbClr>
                  </a:outerShdw>
                </a:effectLst>
              </a:rPr>
              <a:t>A Focus on Domestic Homicides and Suspected Victim Suicides </a:t>
            </a:r>
          </a:p>
        </p:txBody>
      </p:sp>
    </p:spTree>
    <p:extLst>
      <p:ext uri="{BB962C8B-B14F-4D97-AF65-F5344CB8AC3E}">
        <p14:creationId xmlns:p14="http://schemas.microsoft.com/office/powerpoint/2010/main" val="235069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82B4-1002-F760-AA67-6ADACA284E20}"/>
              </a:ext>
            </a:extLst>
          </p:cNvPr>
          <p:cNvSpPr>
            <a:spLocks noGrp="1"/>
          </p:cNvSpPr>
          <p:nvPr>
            <p:ph type="title"/>
          </p:nvPr>
        </p:nvSpPr>
        <p:spPr/>
        <p:txBody>
          <a:bodyPr/>
          <a:lstStyle/>
          <a:p>
            <a:pPr algn="ctr"/>
            <a:r>
              <a:rPr lang="en-GB" dirty="0"/>
              <a:t>Key Findings from 2 year review 2020 -2022</a:t>
            </a:r>
          </a:p>
        </p:txBody>
      </p:sp>
      <p:sp>
        <p:nvSpPr>
          <p:cNvPr id="3" name="Content Placeholder 2">
            <a:extLst>
              <a:ext uri="{FF2B5EF4-FFF2-40B4-BE49-F238E27FC236}">
                <a16:creationId xmlns:a16="http://schemas.microsoft.com/office/drawing/2014/main" id="{1E8B454E-B9AF-C009-CB89-D8ABD4A80822}"/>
              </a:ext>
            </a:extLst>
          </p:cNvPr>
          <p:cNvSpPr>
            <a:spLocks noGrp="1"/>
          </p:cNvSpPr>
          <p:nvPr>
            <p:ph idx="1"/>
          </p:nvPr>
        </p:nvSpPr>
        <p:spPr/>
        <p:txBody>
          <a:bodyPr/>
          <a:lstStyle/>
          <a:p>
            <a:r>
              <a:rPr lang="en-GB" dirty="0"/>
              <a:t>470 Deaths</a:t>
            </a:r>
          </a:p>
          <a:p>
            <a:r>
              <a:rPr lang="en-GB" dirty="0"/>
              <a:t>202 intimate </a:t>
            </a:r>
            <a:r>
              <a:rPr lang="en-GB"/>
              <a:t>partner homicides</a:t>
            </a:r>
            <a:endParaRPr lang="en-GB" dirty="0"/>
          </a:p>
          <a:p>
            <a:r>
              <a:rPr lang="en-GB" dirty="0"/>
              <a:t>103 adult family member homicides</a:t>
            </a:r>
          </a:p>
          <a:p>
            <a:r>
              <a:rPr lang="en-GB" dirty="0"/>
              <a:t> </a:t>
            </a:r>
            <a:r>
              <a:rPr lang="en-GB" dirty="0">
                <a:solidFill>
                  <a:srgbClr val="FF0000"/>
                </a:solidFill>
                <a:effectLst>
                  <a:outerShdw blurRad="38100" dist="38100" dir="2700000" algn="tl">
                    <a:srgbClr val="000000">
                      <a:alpha val="43137"/>
                    </a:srgbClr>
                  </a:outerShdw>
                </a:effectLst>
              </a:rPr>
              <a:t>114 suicides following domestic abuse</a:t>
            </a:r>
          </a:p>
          <a:p>
            <a:r>
              <a:rPr lang="en-GB" dirty="0">
                <a:solidFill>
                  <a:srgbClr val="FF0000"/>
                </a:solidFill>
                <a:effectLst>
                  <a:outerShdw blurRad="38100" dist="38100" dir="2700000" algn="tl">
                    <a:srgbClr val="000000">
                      <a:alpha val="43137"/>
                    </a:srgbClr>
                  </a:outerShdw>
                </a:effectLst>
              </a:rPr>
              <a:t>97 women and 17 men</a:t>
            </a:r>
          </a:p>
          <a:p>
            <a:r>
              <a:rPr lang="en-GB" dirty="0"/>
              <a:t>No discernible Covid Impact on Homicide rates</a:t>
            </a:r>
          </a:p>
        </p:txBody>
      </p:sp>
    </p:spTree>
    <p:extLst>
      <p:ext uri="{BB962C8B-B14F-4D97-AF65-F5344CB8AC3E}">
        <p14:creationId xmlns:p14="http://schemas.microsoft.com/office/powerpoint/2010/main" val="382906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532F-9959-0F09-BF3E-25ECB899666B}"/>
              </a:ext>
            </a:extLst>
          </p:cNvPr>
          <p:cNvSpPr>
            <a:spLocks noGrp="1"/>
          </p:cNvSpPr>
          <p:nvPr>
            <p:ph type="title"/>
          </p:nvPr>
        </p:nvSpPr>
        <p:spPr/>
        <p:txBody>
          <a:bodyPr/>
          <a:lstStyle/>
          <a:p>
            <a:pPr algn="ctr"/>
            <a:r>
              <a:rPr lang="en-GB" dirty="0"/>
              <a:t>Key Data </a:t>
            </a:r>
          </a:p>
        </p:txBody>
      </p:sp>
      <p:sp>
        <p:nvSpPr>
          <p:cNvPr id="3" name="Content Placeholder 2">
            <a:extLst>
              <a:ext uri="{FF2B5EF4-FFF2-40B4-BE49-F238E27FC236}">
                <a16:creationId xmlns:a16="http://schemas.microsoft.com/office/drawing/2014/main" id="{33E44E10-BFB5-1DB3-F4EF-E167732D1DDD}"/>
              </a:ext>
            </a:extLst>
          </p:cNvPr>
          <p:cNvSpPr>
            <a:spLocks noGrp="1"/>
          </p:cNvSpPr>
          <p:nvPr>
            <p:ph idx="1"/>
          </p:nvPr>
        </p:nvSpPr>
        <p:spPr/>
        <p:txBody>
          <a:bodyPr/>
          <a:lstStyle/>
          <a:p>
            <a:pPr marL="0" indent="0">
              <a:buNone/>
            </a:pPr>
            <a:r>
              <a:rPr lang="en-GB" dirty="0">
                <a:solidFill>
                  <a:srgbClr val="FF0000"/>
                </a:solidFill>
                <a:effectLst>
                  <a:outerShdw blurRad="38100" dist="38100" dir="2700000" algn="tl">
                    <a:srgbClr val="000000">
                      <a:alpha val="43137"/>
                    </a:srgbClr>
                  </a:outerShdw>
                </a:effectLst>
              </a:rPr>
              <a:t>Methods of all deaths: </a:t>
            </a:r>
            <a:r>
              <a:rPr lang="en-GB" dirty="0"/>
              <a:t>Knife 28% + Strangulation/Hanging 21% + Poison 10% + other 10% + kick/punch 6% + blunt force 6% + shooting 2% + not know 11%</a:t>
            </a:r>
          </a:p>
          <a:p>
            <a:pPr marL="0" indent="0">
              <a:buNone/>
            </a:pPr>
            <a:r>
              <a:rPr lang="en-GB" dirty="0">
                <a:solidFill>
                  <a:srgbClr val="FF0000"/>
                </a:solidFill>
                <a:effectLst>
                  <a:outerShdw blurRad="38100" dist="38100" dir="2700000" algn="tl">
                    <a:srgbClr val="000000">
                      <a:alpha val="43137"/>
                    </a:srgbClr>
                  </a:outerShdw>
                </a:effectLst>
              </a:rPr>
              <a:t>Locations of deaths: </a:t>
            </a:r>
            <a:r>
              <a:rPr lang="en-GB" dirty="0"/>
              <a:t>90% Urban + 10% rural + 66% Home + 9% outdoors + 9% died in hospital of injuries sustained elsewhere + 6% n/k</a:t>
            </a:r>
          </a:p>
          <a:p>
            <a:pPr marL="0" indent="0">
              <a:buNone/>
            </a:pPr>
            <a:r>
              <a:rPr lang="en-GB" dirty="0">
                <a:solidFill>
                  <a:srgbClr val="FF0000"/>
                </a:solidFill>
                <a:effectLst>
                  <a:outerShdw blurRad="38100" dist="38100" dir="2700000" algn="tl">
                    <a:srgbClr val="000000">
                      <a:alpha val="43137"/>
                    </a:srgbClr>
                  </a:outerShdw>
                </a:effectLst>
              </a:rPr>
              <a:t>Gender of suspects: </a:t>
            </a:r>
            <a:r>
              <a:rPr lang="en-GB" dirty="0"/>
              <a:t>83% male + 17% female</a:t>
            </a:r>
          </a:p>
          <a:p>
            <a:pPr marL="0" indent="0">
              <a:buNone/>
            </a:pPr>
            <a:r>
              <a:rPr lang="en-GB" dirty="0">
                <a:solidFill>
                  <a:srgbClr val="FF0000"/>
                </a:solidFill>
                <a:effectLst>
                  <a:outerShdw blurRad="38100" dist="38100" dir="2700000" algn="tl">
                    <a:srgbClr val="000000">
                      <a:alpha val="43137"/>
                    </a:srgbClr>
                  </a:outerShdw>
                </a:effectLst>
              </a:rPr>
              <a:t>Gender of victim: </a:t>
            </a:r>
            <a:r>
              <a:rPr lang="en-GB" dirty="0"/>
              <a:t>70% female + 30% male </a:t>
            </a:r>
          </a:p>
        </p:txBody>
      </p:sp>
      <p:pic>
        <p:nvPicPr>
          <p:cNvPr id="4" name="Picture 3">
            <a:extLst>
              <a:ext uri="{FF2B5EF4-FFF2-40B4-BE49-F238E27FC236}">
                <a16:creationId xmlns:a16="http://schemas.microsoft.com/office/drawing/2014/main" id="{2D5BF8E8-5D50-DE05-5CEC-D016318C1261}"/>
              </a:ext>
            </a:extLst>
          </p:cNvPr>
          <p:cNvPicPr>
            <a:picLocks noChangeAspect="1"/>
          </p:cNvPicPr>
          <p:nvPr/>
        </p:nvPicPr>
        <p:blipFill>
          <a:blip r:embed="rId2"/>
          <a:stretch>
            <a:fillRect/>
          </a:stretch>
        </p:blipFill>
        <p:spPr>
          <a:xfrm>
            <a:off x="7808136" y="4076700"/>
            <a:ext cx="3850464" cy="2565372"/>
          </a:xfrm>
          <a:prstGeom prst="rect">
            <a:avLst/>
          </a:prstGeom>
        </p:spPr>
      </p:pic>
    </p:spTree>
    <p:extLst>
      <p:ext uri="{BB962C8B-B14F-4D97-AF65-F5344CB8AC3E}">
        <p14:creationId xmlns:p14="http://schemas.microsoft.com/office/powerpoint/2010/main" val="131145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ACAD-9EFC-1BEB-19CD-380945666161}"/>
              </a:ext>
            </a:extLst>
          </p:cNvPr>
          <p:cNvSpPr>
            <a:spLocks noGrp="1"/>
          </p:cNvSpPr>
          <p:nvPr>
            <p:ph type="title"/>
          </p:nvPr>
        </p:nvSpPr>
        <p:spPr/>
        <p:txBody>
          <a:bodyPr/>
          <a:lstStyle/>
          <a:p>
            <a:pPr algn="ctr"/>
            <a:r>
              <a:rPr lang="en-GB" dirty="0"/>
              <a:t>Key Data: gender and ethnicity</a:t>
            </a:r>
          </a:p>
        </p:txBody>
      </p:sp>
      <p:sp>
        <p:nvSpPr>
          <p:cNvPr id="3" name="Content Placeholder 2">
            <a:extLst>
              <a:ext uri="{FF2B5EF4-FFF2-40B4-BE49-F238E27FC236}">
                <a16:creationId xmlns:a16="http://schemas.microsoft.com/office/drawing/2014/main" id="{C223E244-5338-DB5C-E1F3-F0C9B470F052}"/>
              </a:ext>
            </a:extLst>
          </p:cNvPr>
          <p:cNvSpPr>
            <a:spLocks noGrp="1"/>
          </p:cNvSpPr>
          <p:nvPr>
            <p:ph idx="1"/>
          </p:nvPr>
        </p:nvSpPr>
        <p:spPr/>
        <p:txBody>
          <a:bodyPr/>
          <a:lstStyle/>
          <a:p>
            <a:r>
              <a:rPr lang="en-GB" dirty="0">
                <a:solidFill>
                  <a:srgbClr val="FF0000"/>
                </a:solidFill>
                <a:effectLst>
                  <a:outerShdw blurRad="38100" dist="38100" dir="2700000" algn="tl">
                    <a:srgbClr val="000000">
                      <a:alpha val="43137"/>
                    </a:srgbClr>
                  </a:outerShdw>
                </a:effectLst>
              </a:rPr>
              <a:t>Intimate partner homicide victims: </a:t>
            </a:r>
            <a:r>
              <a:rPr lang="en-GB" dirty="0"/>
              <a:t>83% female + 17% male</a:t>
            </a:r>
          </a:p>
          <a:p>
            <a:r>
              <a:rPr lang="en-GB" dirty="0">
                <a:solidFill>
                  <a:srgbClr val="FF0000"/>
                </a:solidFill>
                <a:effectLst>
                  <a:outerShdw blurRad="38100" dist="38100" dir="2700000" algn="tl">
                    <a:srgbClr val="000000">
                      <a:alpha val="43137"/>
                    </a:srgbClr>
                  </a:outerShdw>
                </a:effectLst>
              </a:rPr>
              <a:t>Family member homicide victims: </a:t>
            </a:r>
            <a:r>
              <a:rPr lang="en-GB" dirty="0"/>
              <a:t>47% female + 53% male</a:t>
            </a:r>
          </a:p>
          <a:p>
            <a:r>
              <a:rPr lang="en-GB" dirty="0">
                <a:solidFill>
                  <a:srgbClr val="FF0000"/>
                </a:solidFill>
                <a:effectLst>
                  <a:outerShdw blurRad="38100" dist="38100" dir="2700000" algn="tl">
                    <a:srgbClr val="000000">
                      <a:alpha val="43137"/>
                    </a:srgbClr>
                  </a:outerShdw>
                </a:effectLst>
              </a:rPr>
              <a:t>Suspected victim suicides: </a:t>
            </a:r>
            <a:r>
              <a:rPr lang="en-GB" dirty="0"/>
              <a:t>85% women + 15% men</a:t>
            </a:r>
          </a:p>
          <a:p>
            <a:r>
              <a:rPr lang="en-GB" dirty="0">
                <a:solidFill>
                  <a:srgbClr val="0070C0"/>
                </a:solidFill>
                <a:effectLst>
                  <a:outerShdw blurRad="38100" dist="38100" dir="2700000" algn="tl">
                    <a:srgbClr val="000000">
                      <a:alpha val="43137"/>
                    </a:srgbClr>
                  </a:outerShdw>
                </a:effectLst>
              </a:rPr>
              <a:t>ETHNICITY OF ALL VICTIMS</a:t>
            </a:r>
          </a:p>
          <a:p>
            <a:pPr marL="0" indent="0">
              <a:buNone/>
            </a:pPr>
            <a:r>
              <a:rPr lang="en-GB" dirty="0"/>
              <a:t>White 76% + Black 8% + Asian 8%, MIXED 3 % + other 3% + n/k 3%</a:t>
            </a:r>
          </a:p>
        </p:txBody>
      </p:sp>
      <p:pic>
        <p:nvPicPr>
          <p:cNvPr id="4" name="Picture 3">
            <a:extLst>
              <a:ext uri="{FF2B5EF4-FFF2-40B4-BE49-F238E27FC236}">
                <a16:creationId xmlns:a16="http://schemas.microsoft.com/office/drawing/2014/main" id="{A9F3E21F-9C60-2E40-11E6-F5B002D2178D}"/>
              </a:ext>
            </a:extLst>
          </p:cNvPr>
          <p:cNvPicPr>
            <a:picLocks noChangeAspect="1"/>
          </p:cNvPicPr>
          <p:nvPr/>
        </p:nvPicPr>
        <p:blipFill>
          <a:blip r:embed="rId2"/>
          <a:stretch>
            <a:fillRect/>
          </a:stretch>
        </p:blipFill>
        <p:spPr>
          <a:xfrm>
            <a:off x="8448675" y="4297458"/>
            <a:ext cx="3628429" cy="2415119"/>
          </a:xfrm>
          <a:prstGeom prst="rect">
            <a:avLst/>
          </a:prstGeom>
        </p:spPr>
      </p:pic>
    </p:spTree>
    <p:extLst>
      <p:ext uri="{BB962C8B-B14F-4D97-AF65-F5344CB8AC3E}">
        <p14:creationId xmlns:p14="http://schemas.microsoft.com/office/powerpoint/2010/main" val="1523409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1500</TotalTime>
  <Words>1883</Words>
  <Application>Microsoft Office PowerPoint</Application>
  <PresentationFormat>Widescreen</PresentationFormat>
  <Paragraphs>135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“If you loved me, you’d take the tablets” - Domestic Homicide Reviews and “Suspected Victim Suicides”</vt:lpstr>
      <vt:lpstr>PowerPoint Presentation</vt:lpstr>
      <vt:lpstr>State of knowledge and understanding about DHR, Domestic Abuse and Suicide</vt:lpstr>
      <vt:lpstr>Quick recap on DHRs and  suicide*</vt:lpstr>
      <vt:lpstr>Suicide in the DA Statutory Guidance </vt:lpstr>
      <vt:lpstr>A Focus on Domestic Homicides and Suspected Victim Suicides </vt:lpstr>
      <vt:lpstr>Key Findings from 2 year review 2020 -2022</vt:lpstr>
      <vt:lpstr>Key Data </vt:lpstr>
      <vt:lpstr>Key Data: gender and ethnicity</vt:lpstr>
      <vt:lpstr>Critical Risk factors for suspected suicide</vt:lpstr>
      <vt:lpstr>Critical Risk factors for suspected suicide</vt:lpstr>
      <vt:lpstr>Non- Fatal Strangulation</vt:lpstr>
      <vt:lpstr>Top 5 risk factors of “perpetrators” in homicides</vt:lpstr>
      <vt:lpstr>Signs of Domestic Abuse https://www.gov.uk/government/publications/domestic-abuse-recognise-the-signs </vt:lpstr>
      <vt:lpstr>Local Information</vt:lpstr>
      <vt:lpstr>PowerPoint Presentation</vt:lpstr>
    </vt:vector>
  </TitlesOfParts>
  <Company>NHS Shropshire CCG / NHS Telford 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Homicide Reviews and Suicide</dc:title>
  <dc:creator>COOPER, Paul (NHS SHROPSHIRE, TELFORD AND WREKIN ICB - M2L0M)</dc:creator>
  <cp:lastModifiedBy>COOPER, Paul (NHS SHROPSHIRE, TELFORD AND WREKIN ICB - M2L0M)</cp:lastModifiedBy>
  <cp:revision>6</cp:revision>
  <dcterms:created xsi:type="dcterms:W3CDTF">2022-11-07T15:44:20Z</dcterms:created>
  <dcterms:modified xsi:type="dcterms:W3CDTF">2023-11-13T09:48:11Z</dcterms:modified>
</cp:coreProperties>
</file>