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1018" r:id="rId3"/>
    <p:sldId id="1019" r:id="rId4"/>
    <p:sldId id="270" r:id="rId5"/>
    <p:sldId id="265" r:id="rId6"/>
    <p:sldId id="266" r:id="rId7"/>
    <p:sldId id="1021" r:id="rId8"/>
    <p:sldId id="267" r:id="rId9"/>
    <p:sldId id="277" r:id="rId10"/>
    <p:sldId id="1020" r:id="rId11"/>
    <p:sldId id="278" r:id="rId12"/>
    <p:sldId id="274" r:id="rId13"/>
    <p:sldId id="276"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1B3B0-204B-4669-A962-FEB608B2B488}" v="6" dt="2023-11-15T17:41:09.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snapToGrid="0">
      <p:cViewPr varScale="1">
        <p:scale>
          <a:sx n="108" d="100"/>
          <a:sy n="108"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Newey" userId="46506ade-5a8b-48c8-9d2f-407fd173a03b" providerId="ADAL" clId="{C331B3B0-204B-4669-A962-FEB608B2B488}"/>
    <pc:docChg chg="undo custSel addSld delSld modSld delMainMaster">
      <pc:chgData name="Craig Newey" userId="46506ade-5a8b-48c8-9d2f-407fd173a03b" providerId="ADAL" clId="{C331B3B0-204B-4669-A962-FEB608B2B488}" dt="2023-11-16T16:16:28.954" v="3039" actId="14100"/>
      <pc:docMkLst>
        <pc:docMk/>
      </pc:docMkLst>
      <pc:sldChg chg="modSp mod">
        <pc:chgData name="Craig Newey" userId="46506ade-5a8b-48c8-9d2f-407fd173a03b" providerId="ADAL" clId="{C331B3B0-204B-4669-A962-FEB608B2B488}" dt="2023-11-15T16:46:13.632" v="768" actId="14100"/>
        <pc:sldMkLst>
          <pc:docMk/>
          <pc:sldMk cId="3748126798" sldId="259"/>
        </pc:sldMkLst>
        <pc:spChg chg="mod">
          <ac:chgData name="Craig Newey" userId="46506ade-5a8b-48c8-9d2f-407fd173a03b" providerId="ADAL" clId="{C331B3B0-204B-4669-A962-FEB608B2B488}" dt="2023-11-15T16:46:13.632" v="768" actId="14100"/>
          <ac:spMkLst>
            <pc:docMk/>
            <pc:sldMk cId="3748126798" sldId="259"/>
            <ac:spMk id="2" creationId="{00000000-0000-0000-0000-000000000000}"/>
          </ac:spMkLst>
        </pc:spChg>
      </pc:sldChg>
      <pc:sldChg chg="del">
        <pc:chgData name="Craig Newey" userId="46506ade-5a8b-48c8-9d2f-407fd173a03b" providerId="ADAL" clId="{C331B3B0-204B-4669-A962-FEB608B2B488}" dt="2023-11-15T16:40:45.047" v="718" actId="2696"/>
        <pc:sldMkLst>
          <pc:docMk/>
          <pc:sldMk cId="1531712712" sldId="260"/>
        </pc:sldMkLst>
      </pc:sldChg>
      <pc:sldChg chg="del">
        <pc:chgData name="Craig Newey" userId="46506ade-5a8b-48c8-9d2f-407fd173a03b" providerId="ADAL" clId="{C331B3B0-204B-4669-A962-FEB608B2B488}" dt="2023-11-15T17:53:01.912" v="1181" actId="2696"/>
        <pc:sldMkLst>
          <pc:docMk/>
          <pc:sldMk cId="3123636802" sldId="263"/>
        </pc:sldMkLst>
      </pc:sldChg>
      <pc:sldChg chg="del">
        <pc:chgData name="Craig Newey" userId="46506ade-5a8b-48c8-9d2f-407fd173a03b" providerId="ADAL" clId="{C331B3B0-204B-4669-A962-FEB608B2B488}" dt="2023-11-13T16:45:30.629" v="497" actId="2696"/>
        <pc:sldMkLst>
          <pc:docMk/>
          <pc:sldMk cId="113035850" sldId="264"/>
        </pc:sldMkLst>
      </pc:sldChg>
      <pc:sldChg chg="modSp mod">
        <pc:chgData name="Craig Newey" userId="46506ade-5a8b-48c8-9d2f-407fd173a03b" providerId="ADAL" clId="{C331B3B0-204B-4669-A962-FEB608B2B488}" dt="2023-11-15T17:57:16.976" v="1350"/>
        <pc:sldMkLst>
          <pc:docMk/>
          <pc:sldMk cId="1435525792" sldId="265"/>
        </pc:sldMkLst>
        <pc:spChg chg="mod">
          <ac:chgData name="Craig Newey" userId="46506ade-5a8b-48c8-9d2f-407fd173a03b" providerId="ADAL" clId="{C331B3B0-204B-4669-A962-FEB608B2B488}" dt="2023-11-13T16:36:39.807" v="338" actId="20577"/>
          <ac:spMkLst>
            <pc:docMk/>
            <pc:sldMk cId="1435525792" sldId="265"/>
            <ac:spMk id="2" creationId="{00000000-0000-0000-0000-000000000000}"/>
          </ac:spMkLst>
        </pc:spChg>
        <pc:spChg chg="mod">
          <ac:chgData name="Craig Newey" userId="46506ade-5a8b-48c8-9d2f-407fd173a03b" providerId="ADAL" clId="{C331B3B0-204B-4669-A962-FEB608B2B488}" dt="2023-11-15T17:57:16.976" v="1350"/>
          <ac:spMkLst>
            <pc:docMk/>
            <pc:sldMk cId="1435525792" sldId="265"/>
            <ac:spMk id="3" creationId="{00000000-0000-0000-0000-000000000000}"/>
          </ac:spMkLst>
        </pc:spChg>
      </pc:sldChg>
      <pc:sldChg chg="delSp modSp mod">
        <pc:chgData name="Craig Newey" userId="46506ade-5a8b-48c8-9d2f-407fd173a03b" providerId="ADAL" clId="{C331B3B0-204B-4669-A962-FEB608B2B488}" dt="2023-11-16T14:12:11.722" v="1425" actId="20577"/>
        <pc:sldMkLst>
          <pc:docMk/>
          <pc:sldMk cId="3050269845" sldId="266"/>
        </pc:sldMkLst>
        <pc:spChg chg="mod">
          <ac:chgData name="Craig Newey" userId="46506ade-5a8b-48c8-9d2f-407fd173a03b" providerId="ADAL" clId="{C331B3B0-204B-4669-A962-FEB608B2B488}" dt="2023-11-13T16:44:01.845" v="480" actId="14100"/>
          <ac:spMkLst>
            <pc:docMk/>
            <pc:sldMk cId="3050269845" sldId="266"/>
            <ac:spMk id="2" creationId="{00000000-0000-0000-0000-000000000000}"/>
          </ac:spMkLst>
        </pc:spChg>
        <pc:spChg chg="mod">
          <ac:chgData name="Craig Newey" userId="46506ade-5a8b-48c8-9d2f-407fd173a03b" providerId="ADAL" clId="{C331B3B0-204B-4669-A962-FEB608B2B488}" dt="2023-11-16T14:12:11.722" v="1425" actId="20577"/>
          <ac:spMkLst>
            <pc:docMk/>
            <pc:sldMk cId="3050269845" sldId="266"/>
            <ac:spMk id="3" creationId="{00000000-0000-0000-0000-000000000000}"/>
          </ac:spMkLst>
        </pc:spChg>
        <pc:spChg chg="del mod">
          <ac:chgData name="Craig Newey" userId="46506ade-5a8b-48c8-9d2f-407fd173a03b" providerId="ADAL" clId="{C331B3B0-204B-4669-A962-FEB608B2B488}" dt="2023-11-13T16:43:35.203" v="478" actId="478"/>
          <ac:spMkLst>
            <pc:docMk/>
            <pc:sldMk cId="3050269845" sldId="266"/>
            <ac:spMk id="12" creationId="{00000000-0000-0000-0000-000000000000}"/>
          </ac:spMkLst>
        </pc:spChg>
      </pc:sldChg>
      <pc:sldChg chg="modSp mod">
        <pc:chgData name="Craig Newey" userId="46506ade-5a8b-48c8-9d2f-407fd173a03b" providerId="ADAL" clId="{C331B3B0-204B-4669-A962-FEB608B2B488}" dt="2023-11-16T14:29:10.038" v="2171" actId="12"/>
        <pc:sldMkLst>
          <pc:docMk/>
          <pc:sldMk cId="754137711" sldId="267"/>
        </pc:sldMkLst>
        <pc:spChg chg="mod">
          <ac:chgData name="Craig Newey" userId="46506ade-5a8b-48c8-9d2f-407fd173a03b" providerId="ADAL" clId="{C331B3B0-204B-4669-A962-FEB608B2B488}" dt="2023-11-13T16:50:04.080" v="588" actId="255"/>
          <ac:spMkLst>
            <pc:docMk/>
            <pc:sldMk cId="754137711" sldId="267"/>
            <ac:spMk id="3" creationId="{D269E98E-5638-0016-F1CE-1C4AA6920956}"/>
          </ac:spMkLst>
        </pc:spChg>
        <pc:spChg chg="mod">
          <ac:chgData name="Craig Newey" userId="46506ade-5a8b-48c8-9d2f-407fd173a03b" providerId="ADAL" clId="{C331B3B0-204B-4669-A962-FEB608B2B488}" dt="2023-11-16T14:29:10.038" v="2171" actId="12"/>
          <ac:spMkLst>
            <pc:docMk/>
            <pc:sldMk cId="754137711" sldId="267"/>
            <ac:spMk id="4" creationId="{00000000-0000-0000-0000-000000000000}"/>
          </ac:spMkLst>
        </pc:spChg>
      </pc:sldChg>
      <pc:sldChg chg="del">
        <pc:chgData name="Craig Newey" userId="46506ade-5a8b-48c8-9d2f-407fd173a03b" providerId="ADAL" clId="{C331B3B0-204B-4669-A962-FEB608B2B488}" dt="2023-11-13T16:46:22.480" v="499" actId="2696"/>
        <pc:sldMkLst>
          <pc:docMk/>
          <pc:sldMk cId="2271182725" sldId="269"/>
        </pc:sldMkLst>
      </pc:sldChg>
      <pc:sldChg chg="modSp mod">
        <pc:chgData name="Craig Newey" userId="46506ade-5a8b-48c8-9d2f-407fd173a03b" providerId="ADAL" clId="{C331B3B0-204B-4669-A962-FEB608B2B488}" dt="2023-11-13T16:37:04.480" v="341" actId="207"/>
        <pc:sldMkLst>
          <pc:docMk/>
          <pc:sldMk cId="3878563126" sldId="270"/>
        </pc:sldMkLst>
        <pc:spChg chg="mod">
          <ac:chgData name="Craig Newey" userId="46506ade-5a8b-48c8-9d2f-407fd173a03b" providerId="ADAL" clId="{C331B3B0-204B-4669-A962-FEB608B2B488}" dt="2023-11-13T16:37:04.480" v="341" actId="207"/>
          <ac:spMkLst>
            <pc:docMk/>
            <pc:sldMk cId="3878563126" sldId="270"/>
            <ac:spMk id="2" creationId="{00000000-0000-0000-0000-000000000000}"/>
          </ac:spMkLst>
        </pc:spChg>
        <pc:spChg chg="mod">
          <ac:chgData name="Craig Newey" userId="46506ade-5a8b-48c8-9d2f-407fd173a03b" providerId="ADAL" clId="{C331B3B0-204B-4669-A962-FEB608B2B488}" dt="2023-11-13T16:36:04.880" v="272" actId="313"/>
          <ac:spMkLst>
            <pc:docMk/>
            <pc:sldMk cId="3878563126" sldId="270"/>
            <ac:spMk id="3" creationId="{00000000-0000-0000-0000-000000000000}"/>
          </ac:spMkLst>
        </pc:spChg>
      </pc:sldChg>
      <pc:sldChg chg="del">
        <pc:chgData name="Craig Newey" userId="46506ade-5a8b-48c8-9d2f-407fd173a03b" providerId="ADAL" clId="{C331B3B0-204B-4669-A962-FEB608B2B488}" dt="2023-11-13T16:45:32.648" v="498" actId="2696"/>
        <pc:sldMkLst>
          <pc:docMk/>
          <pc:sldMk cId="2462238731" sldId="271"/>
        </pc:sldMkLst>
      </pc:sldChg>
      <pc:sldChg chg="del">
        <pc:chgData name="Craig Newey" userId="46506ade-5a8b-48c8-9d2f-407fd173a03b" providerId="ADAL" clId="{C331B3B0-204B-4669-A962-FEB608B2B488}" dt="2023-11-13T16:45:00.309" v="492" actId="2696"/>
        <pc:sldMkLst>
          <pc:docMk/>
          <pc:sldMk cId="2696079784" sldId="272"/>
        </pc:sldMkLst>
      </pc:sldChg>
      <pc:sldChg chg="addSp modSp mod">
        <pc:chgData name="Craig Newey" userId="46506ade-5a8b-48c8-9d2f-407fd173a03b" providerId="ADAL" clId="{C331B3B0-204B-4669-A962-FEB608B2B488}" dt="2023-11-15T17:52:10.213" v="1176" actId="1076"/>
        <pc:sldMkLst>
          <pc:docMk/>
          <pc:sldMk cId="2786150052" sldId="274"/>
        </pc:sldMkLst>
        <pc:spChg chg="mod">
          <ac:chgData name="Craig Newey" userId="46506ade-5a8b-48c8-9d2f-407fd173a03b" providerId="ADAL" clId="{C331B3B0-204B-4669-A962-FEB608B2B488}" dt="2023-11-15T17:52:00.010" v="1172" actId="20577"/>
          <ac:spMkLst>
            <pc:docMk/>
            <pc:sldMk cId="2786150052" sldId="274"/>
            <ac:spMk id="2" creationId="{00000000-0000-0000-0000-000000000000}"/>
          </ac:spMkLst>
        </pc:spChg>
        <pc:spChg chg="mod">
          <ac:chgData name="Craig Newey" userId="46506ade-5a8b-48c8-9d2f-407fd173a03b" providerId="ADAL" clId="{C331B3B0-204B-4669-A962-FEB608B2B488}" dt="2023-11-15T17:52:04.618" v="1175" actId="20577"/>
          <ac:spMkLst>
            <pc:docMk/>
            <pc:sldMk cId="2786150052" sldId="274"/>
            <ac:spMk id="3" creationId="{00000000-0000-0000-0000-000000000000}"/>
          </ac:spMkLst>
        </pc:spChg>
        <pc:picChg chg="add mod modCrop">
          <ac:chgData name="Craig Newey" userId="46506ade-5a8b-48c8-9d2f-407fd173a03b" providerId="ADAL" clId="{C331B3B0-204B-4669-A962-FEB608B2B488}" dt="2023-11-15T17:52:10.213" v="1176" actId="1076"/>
          <ac:picMkLst>
            <pc:docMk/>
            <pc:sldMk cId="2786150052" sldId="274"/>
            <ac:picMk id="5" creationId="{49D8DEA3-D3CE-23B0-488F-DF9B37A8A393}"/>
          </ac:picMkLst>
        </pc:picChg>
      </pc:sldChg>
      <pc:sldChg chg="del">
        <pc:chgData name="Craig Newey" userId="46506ade-5a8b-48c8-9d2f-407fd173a03b" providerId="ADAL" clId="{C331B3B0-204B-4669-A962-FEB608B2B488}" dt="2023-11-15T17:52:57.201" v="1180" actId="2696"/>
        <pc:sldMkLst>
          <pc:docMk/>
          <pc:sldMk cId="1363910814" sldId="275"/>
        </pc:sldMkLst>
      </pc:sldChg>
      <pc:sldChg chg="modSp mod">
        <pc:chgData name="Craig Newey" userId="46506ade-5a8b-48c8-9d2f-407fd173a03b" providerId="ADAL" clId="{C331B3B0-204B-4669-A962-FEB608B2B488}" dt="2023-11-16T16:16:28.954" v="3039" actId="14100"/>
        <pc:sldMkLst>
          <pc:docMk/>
          <pc:sldMk cId="313393288" sldId="276"/>
        </pc:sldMkLst>
        <pc:spChg chg="mod">
          <ac:chgData name="Craig Newey" userId="46506ade-5a8b-48c8-9d2f-407fd173a03b" providerId="ADAL" clId="{C331B3B0-204B-4669-A962-FEB608B2B488}" dt="2023-11-15T17:22:40.864" v="1018" actId="14100"/>
          <ac:spMkLst>
            <pc:docMk/>
            <pc:sldMk cId="313393288" sldId="276"/>
            <ac:spMk id="2" creationId="{00000000-0000-0000-0000-000000000000}"/>
          </ac:spMkLst>
        </pc:spChg>
        <pc:spChg chg="mod">
          <ac:chgData name="Craig Newey" userId="46506ade-5a8b-48c8-9d2f-407fd173a03b" providerId="ADAL" clId="{C331B3B0-204B-4669-A962-FEB608B2B488}" dt="2023-11-16T16:16:28.954" v="3039" actId="14100"/>
          <ac:spMkLst>
            <pc:docMk/>
            <pc:sldMk cId="313393288" sldId="276"/>
            <ac:spMk id="3" creationId="{00000000-0000-0000-0000-000000000000}"/>
          </ac:spMkLst>
        </pc:spChg>
      </pc:sldChg>
      <pc:sldChg chg="modSp mod">
        <pc:chgData name="Craig Newey" userId="46506ade-5a8b-48c8-9d2f-407fd173a03b" providerId="ADAL" clId="{C331B3B0-204B-4669-A962-FEB608B2B488}" dt="2023-11-16T14:33:41.257" v="2304" actId="20577"/>
        <pc:sldMkLst>
          <pc:docMk/>
          <pc:sldMk cId="1290385085" sldId="277"/>
        </pc:sldMkLst>
        <pc:spChg chg="mod">
          <ac:chgData name="Craig Newey" userId="46506ade-5a8b-48c8-9d2f-407fd173a03b" providerId="ADAL" clId="{C331B3B0-204B-4669-A962-FEB608B2B488}" dt="2023-11-15T16:39:42.412" v="717" actId="20577"/>
          <ac:spMkLst>
            <pc:docMk/>
            <pc:sldMk cId="1290385085" sldId="277"/>
            <ac:spMk id="2" creationId="{00000000-0000-0000-0000-000000000000}"/>
          </ac:spMkLst>
        </pc:spChg>
        <pc:spChg chg="mod">
          <ac:chgData name="Craig Newey" userId="46506ade-5a8b-48c8-9d2f-407fd173a03b" providerId="ADAL" clId="{C331B3B0-204B-4669-A962-FEB608B2B488}" dt="2023-11-16T14:33:41.257" v="2304" actId="20577"/>
          <ac:spMkLst>
            <pc:docMk/>
            <pc:sldMk cId="1290385085" sldId="277"/>
            <ac:spMk id="3" creationId="{00000000-0000-0000-0000-000000000000}"/>
          </ac:spMkLst>
        </pc:spChg>
      </pc:sldChg>
      <pc:sldChg chg="addSp delSp modSp mod">
        <pc:chgData name="Craig Newey" userId="46506ade-5a8b-48c8-9d2f-407fd173a03b" providerId="ADAL" clId="{C331B3B0-204B-4669-A962-FEB608B2B488}" dt="2023-11-16T16:08:03.966" v="2852" actId="20577"/>
        <pc:sldMkLst>
          <pc:docMk/>
          <pc:sldMk cId="573970894" sldId="278"/>
        </pc:sldMkLst>
        <pc:spChg chg="mod">
          <ac:chgData name="Craig Newey" userId="46506ade-5a8b-48c8-9d2f-407fd173a03b" providerId="ADAL" clId="{C331B3B0-204B-4669-A962-FEB608B2B488}" dt="2023-11-15T17:20:51.123" v="1004" actId="20577"/>
          <ac:spMkLst>
            <pc:docMk/>
            <pc:sldMk cId="573970894" sldId="278"/>
            <ac:spMk id="2" creationId="{4891C583-8E97-EB67-9A72-0F8BB72E187A}"/>
          </ac:spMkLst>
        </pc:spChg>
        <pc:spChg chg="add mod">
          <ac:chgData name="Craig Newey" userId="46506ade-5a8b-48c8-9d2f-407fd173a03b" providerId="ADAL" clId="{C331B3B0-204B-4669-A962-FEB608B2B488}" dt="2023-11-16T16:08:03.966" v="2852" actId="20577"/>
          <ac:spMkLst>
            <pc:docMk/>
            <pc:sldMk cId="573970894" sldId="278"/>
            <ac:spMk id="4" creationId="{5D5D412E-7C44-78C9-8063-A172647A1AA0}"/>
          </ac:spMkLst>
        </pc:spChg>
        <pc:graphicFrameChg chg="del">
          <ac:chgData name="Craig Newey" userId="46506ade-5a8b-48c8-9d2f-407fd173a03b" providerId="ADAL" clId="{C331B3B0-204B-4669-A962-FEB608B2B488}" dt="2023-11-15T17:17:38.003" v="965" actId="478"/>
          <ac:graphicFrameMkLst>
            <pc:docMk/>
            <pc:sldMk cId="573970894" sldId="278"/>
            <ac:graphicFrameMk id="11" creationId="{A3236B6D-02A1-587D-9E5E-8F8BEA9506CE}"/>
          </ac:graphicFrameMkLst>
        </pc:graphicFrameChg>
      </pc:sldChg>
      <pc:sldChg chg="del">
        <pc:chgData name="Craig Newey" userId="46506ade-5a8b-48c8-9d2f-407fd173a03b" providerId="ADAL" clId="{C331B3B0-204B-4669-A962-FEB608B2B488}" dt="2023-11-13T16:44:56.672" v="491" actId="2696"/>
        <pc:sldMkLst>
          <pc:docMk/>
          <pc:sldMk cId="3657985409" sldId="878"/>
        </pc:sldMkLst>
      </pc:sldChg>
      <pc:sldChg chg="del">
        <pc:chgData name="Craig Newey" userId="46506ade-5a8b-48c8-9d2f-407fd173a03b" providerId="ADAL" clId="{C331B3B0-204B-4669-A962-FEB608B2B488}" dt="2023-11-13T16:45:09.057" v="494" actId="2696"/>
        <pc:sldMkLst>
          <pc:docMk/>
          <pc:sldMk cId="543150285" sldId="1003"/>
        </pc:sldMkLst>
      </pc:sldChg>
      <pc:sldChg chg="del">
        <pc:chgData name="Craig Newey" userId="46506ade-5a8b-48c8-9d2f-407fd173a03b" providerId="ADAL" clId="{C331B3B0-204B-4669-A962-FEB608B2B488}" dt="2023-11-13T16:44:45.464" v="487" actId="2696"/>
        <pc:sldMkLst>
          <pc:docMk/>
          <pc:sldMk cId="78417099" sldId="1009"/>
        </pc:sldMkLst>
      </pc:sldChg>
      <pc:sldChg chg="del">
        <pc:chgData name="Craig Newey" userId="46506ade-5a8b-48c8-9d2f-407fd173a03b" providerId="ADAL" clId="{C331B3B0-204B-4669-A962-FEB608B2B488}" dt="2023-11-13T16:44:48.753" v="488" actId="2696"/>
        <pc:sldMkLst>
          <pc:docMk/>
          <pc:sldMk cId="3884114468" sldId="1010"/>
        </pc:sldMkLst>
      </pc:sldChg>
      <pc:sldChg chg="del">
        <pc:chgData name="Craig Newey" userId="46506ade-5a8b-48c8-9d2f-407fd173a03b" providerId="ADAL" clId="{C331B3B0-204B-4669-A962-FEB608B2B488}" dt="2023-11-13T16:44:51.742" v="489" actId="2696"/>
        <pc:sldMkLst>
          <pc:docMk/>
          <pc:sldMk cId="3040108035" sldId="1012"/>
        </pc:sldMkLst>
      </pc:sldChg>
      <pc:sldChg chg="del">
        <pc:chgData name="Craig Newey" userId="46506ade-5a8b-48c8-9d2f-407fd173a03b" providerId="ADAL" clId="{C331B3B0-204B-4669-A962-FEB608B2B488}" dt="2023-11-13T16:44:53.593" v="490" actId="2696"/>
        <pc:sldMkLst>
          <pc:docMk/>
          <pc:sldMk cId="1821711269" sldId="1013"/>
        </pc:sldMkLst>
      </pc:sldChg>
      <pc:sldChg chg="del">
        <pc:chgData name="Craig Newey" userId="46506ade-5a8b-48c8-9d2f-407fd173a03b" providerId="ADAL" clId="{C331B3B0-204B-4669-A962-FEB608B2B488}" dt="2023-11-15T17:52:46.155" v="1178" actId="2696"/>
        <pc:sldMkLst>
          <pc:docMk/>
          <pc:sldMk cId="1283552358" sldId="1014"/>
        </pc:sldMkLst>
      </pc:sldChg>
      <pc:sldChg chg="del">
        <pc:chgData name="Craig Newey" userId="46506ade-5a8b-48c8-9d2f-407fd173a03b" providerId="ADAL" clId="{C331B3B0-204B-4669-A962-FEB608B2B488}" dt="2023-11-15T17:52:48.718" v="1179" actId="2696"/>
        <pc:sldMkLst>
          <pc:docMk/>
          <pc:sldMk cId="2788406892" sldId="1015"/>
        </pc:sldMkLst>
      </pc:sldChg>
      <pc:sldChg chg="del">
        <pc:chgData name="Craig Newey" userId="46506ade-5a8b-48c8-9d2f-407fd173a03b" providerId="ADAL" clId="{C331B3B0-204B-4669-A962-FEB608B2B488}" dt="2023-11-15T17:52:43.376" v="1177" actId="2696"/>
        <pc:sldMkLst>
          <pc:docMk/>
          <pc:sldMk cId="4234502155" sldId="1016"/>
        </pc:sldMkLst>
      </pc:sldChg>
      <pc:sldChg chg="addSp delSp modSp mod setBg">
        <pc:chgData name="Craig Newey" userId="46506ade-5a8b-48c8-9d2f-407fd173a03b" providerId="ADAL" clId="{C331B3B0-204B-4669-A962-FEB608B2B488}" dt="2023-11-13T16:29:33.086" v="112" actId="20577"/>
        <pc:sldMkLst>
          <pc:docMk/>
          <pc:sldMk cId="2278835752" sldId="1018"/>
        </pc:sldMkLst>
        <pc:spChg chg="mod ord">
          <ac:chgData name="Craig Newey" userId="46506ade-5a8b-48c8-9d2f-407fd173a03b" providerId="ADAL" clId="{C331B3B0-204B-4669-A962-FEB608B2B488}" dt="2023-11-13T16:26:31.978" v="60" actId="26606"/>
          <ac:spMkLst>
            <pc:docMk/>
            <pc:sldMk cId="2278835752" sldId="1018"/>
            <ac:spMk id="2" creationId="{7B82CFD2-8131-A106-F5BF-CF5EF3B398C8}"/>
          </ac:spMkLst>
        </pc:spChg>
        <pc:spChg chg="mod">
          <ac:chgData name="Craig Newey" userId="46506ade-5a8b-48c8-9d2f-407fd173a03b" providerId="ADAL" clId="{C331B3B0-204B-4669-A962-FEB608B2B488}" dt="2023-11-13T16:29:33.086" v="112" actId="20577"/>
          <ac:spMkLst>
            <pc:docMk/>
            <pc:sldMk cId="2278835752" sldId="1018"/>
            <ac:spMk id="3" creationId="{A5271620-1972-43E4-B44D-01E05586C15B}"/>
          </ac:spMkLst>
        </pc:spChg>
        <pc:spChg chg="add del">
          <ac:chgData name="Craig Newey" userId="46506ade-5a8b-48c8-9d2f-407fd173a03b" providerId="ADAL" clId="{C331B3B0-204B-4669-A962-FEB608B2B488}" dt="2023-11-13T16:26:00.687" v="52" actId="26606"/>
          <ac:spMkLst>
            <pc:docMk/>
            <pc:sldMk cId="2278835752" sldId="1018"/>
            <ac:spMk id="7" creationId="{3BCB5F6A-9EB0-40B0-9D13-3023E9A20508}"/>
          </ac:spMkLst>
        </pc:spChg>
        <pc:spChg chg="add del">
          <ac:chgData name="Craig Newey" userId="46506ade-5a8b-48c8-9d2f-407fd173a03b" providerId="ADAL" clId="{C331B3B0-204B-4669-A962-FEB608B2B488}" dt="2023-11-13T16:26:31.978" v="60" actId="26606"/>
          <ac:spMkLst>
            <pc:docMk/>
            <pc:sldMk cId="2278835752" sldId="1018"/>
            <ac:spMk id="8" creationId="{A65AC7D1-EAA9-48F5-B509-60A7F50BF703}"/>
          </ac:spMkLst>
        </pc:spChg>
        <pc:spChg chg="add del">
          <ac:chgData name="Craig Newey" userId="46506ade-5a8b-48c8-9d2f-407fd173a03b" providerId="ADAL" clId="{C331B3B0-204B-4669-A962-FEB608B2B488}" dt="2023-11-13T16:26:31.978" v="60" actId="26606"/>
          <ac:spMkLst>
            <pc:docMk/>
            <pc:sldMk cId="2278835752" sldId="1018"/>
            <ac:spMk id="9" creationId="{D6320AF9-619A-4175-865B-5663E1AEF4C5}"/>
          </ac:spMkLst>
        </pc:spChg>
        <pc:spChg chg="add del">
          <ac:chgData name="Craig Newey" userId="46506ade-5a8b-48c8-9d2f-407fd173a03b" providerId="ADAL" clId="{C331B3B0-204B-4669-A962-FEB608B2B488}" dt="2023-11-13T16:25:56.991" v="48" actId="26606"/>
          <ac:spMkLst>
            <pc:docMk/>
            <pc:sldMk cId="2278835752" sldId="1018"/>
            <ac:spMk id="14" creationId="{3F088236-D655-4F88-B238-E16762358025}"/>
          </ac:spMkLst>
        </pc:spChg>
        <pc:spChg chg="add del">
          <ac:chgData name="Craig Newey" userId="46506ade-5a8b-48c8-9d2f-407fd173a03b" providerId="ADAL" clId="{C331B3B0-204B-4669-A962-FEB608B2B488}" dt="2023-11-13T16:26:31.978" v="60" actId="26606"/>
          <ac:spMkLst>
            <pc:docMk/>
            <pc:sldMk cId="2278835752" sldId="1018"/>
            <ac:spMk id="15" creationId="{7E018740-5C2B-4A41-AC1A-7E68D1EC1954}"/>
          </ac:spMkLst>
        </pc:spChg>
        <pc:spChg chg="add del">
          <ac:chgData name="Craig Newey" userId="46506ade-5a8b-48c8-9d2f-407fd173a03b" providerId="ADAL" clId="{C331B3B0-204B-4669-A962-FEB608B2B488}" dt="2023-11-13T16:25:56.991" v="48" actId="26606"/>
          <ac:spMkLst>
            <pc:docMk/>
            <pc:sldMk cId="2278835752" sldId="1018"/>
            <ac:spMk id="16" creationId="{3DAC0C92-199E-475C-9390-119A9B027276}"/>
          </ac:spMkLst>
        </pc:spChg>
        <pc:spChg chg="add del">
          <ac:chgData name="Craig Newey" userId="46506ade-5a8b-48c8-9d2f-407fd173a03b" providerId="ADAL" clId="{C331B3B0-204B-4669-A962-FEB608B2B488}" dt="2023-11-13T16:26:31.978" v="60" actId="26606"/>
          <ac:spMkLst>
            <pc:docMk/>
            <pc:sldMk cId="2278835752" sldId="1018"/>
            <ac:spMk id="17" creationId="{166F75A4-C475-4941-8EE2-B80A06A2C1BB}"/>
          </ac:spMkLst>
        </pc:spChg>
        <pc:spChg chg="add del">
          <ac:chgData name="Craig Newey" userId="46506ade-5a8b-48c8-9d2f-407fd173a03b" providerId="ADAL" clId="{C331B3B0-204B-4669-A962-FEB608B2B488}" dt="2023-11-13T16:25:56.991" v="48" actId="26606"/>
          <ac:spMkLst>
            <pc:docMk/>
            <pc:sldMk cId="2278835752" sldId="1018"/>
            <ac:spMk id="18" creationId="{C4CFB339-0ED8-4FE2-9EF1-6D1375B8499B}"/>
          </ac:spMkLst>
        </pc:spChg>
        <pc:spChg chg="add del">
          <ac:chgData name="Craig Newey" userId="46506ade-5a8b-48c8-9d2f-407fd173a03b" providerId="ADAL" clId="{C331B3B0-204B-4669-A962-FEB608B2B488}" dt="2023-11-13T16:26:31.978" v="60" actId="26606"/>
          <ac:spMkLst>
            <pc:docMk/>
            <pc:sldMk cId="2278835752" sldId="1018"/>
            <ac:spMk id="19" creationId="{A032553A-72E8-4B0D-8405-FF9771C9AF05}"/>
          </ac:spMkLst>
        </pc:spChg>
        <pc:spChg chg="add del">
          <ac:chgData name="Craig Newey" userId="46506ade-5a8b-48c8-9d2f-407fd173a03b" providerId="ADAL" clId="{C331B3B0-204B-4669-A962-FEB608B2B488}" dt="2023-11-13T16:25:56.991" v="48" actId="26606"/>
          <ac:spMkLst>
            <pc:docMk/>
            <pc:sldMk cId="2278835752" sldId="1018"/>
            <ac:spMk id="20" creationId="{31896C80-2069-4431-9C19-83B913734490}"/>
          </ac:spMkLst>
        </pc:spChg>
        <pc:spChg chg="add del">
          <ac:chgData name="Craig Newey" userId="46506ade-5a8b-48c8-9d2f-407fd173a03b" providerId="ADAL" clId="{C331B3B0-204B-4669-A962-FEB608B2B488}" dt="2023-11-13T16:26:31.978" v="60" actId="26606"/>
          <ac:spMkLst>
            <pc:docMk/>
            <pc:sldMk cId="2278835752" sldId="1018"/>
            <ac:spMk id="21" creationId="{765800AC-C3B9-498E-87BC-29FAE4C76B21}"/>
          </ac:spMkLst>
        </pc:spChg>
        <pc:spChg chg="add del">
          <ac:chgData name="Craig Newey" userId="46506ade-5a8b-48c8-9d2f-407fd173a03b" providerId="ADAL" clId="{C331B3B0-204B-4669-A962-FEB608B2B488}" dt="2023-11-13T16:25:56.991" v="48" actId="26606"/>
          <ac:spMkLst>
            <pc:docMk/>
            <pc:sldMk cId="2278835752" sldId="1018"/>
            <ac:spMk id="22" creationId="{BF120A21-0841-4823-B0C4-28AEBCEF9B78}"/>
          </ac:spMkLst>
        </pc:spChg>
        <pc:spChg chg="add del">
          <ac:chgData name="Craig Newey" userId="46506ade-5a8b-48c8-9d2f-407fd173a03b" providerId="ADAL" clId="{C331B3B0-204B-4669-A962-FEB608B2B488}" dt="2023-11-13T16:26:31.978" v="60" actId="26606"/>
          <ac:spMkLst>
            <pc:docMk/>
            <pc:sldMk cId="2278835752" sldId="1018"/>
            <ac:spMk id="23" creationId="{1F9D6ACB-2FF4-49F9-978A-E0D5327FC635}"/>
          </ac:spMkLst>
        </pc:spChg>
        <pc:spChg chg="add del">
          <ac:chgData name="Craig Newey" userId="46506ade-5a8b-48c8-9d2f-407fd173a03b" providerId="ADAL" clId="{C331B3B0-204B-4669-A962-FEB608B2B488}" dt="2023-11-13T16:25:56.991" v="48" actId="26606"/>
          <ac:spMkLst>
            <pc:docMk/>
            <pc:sldMk cId="2278835752" sldId="1018"/>
            <ac:spMk id="24" creationId="{DBB05BAE-BBD3-4289-899F-A6851503C6B0}"/>
          </ac:spMkLst>
        </pc:spChg>
        <pc:spChg chg="add del">
          <ac:chgData name="Craig Newey" userId="46506ade-5a8b-48c8-9d2f-407fd173a03b" providerId="ADAL" clId="{C331B3B0-204B-4669-A962-FEB608B2B488}" dt="2023-11-13T16:25:56.991" v="48" actId="26606"/>
          <ac:spMkLst>
            <pc:docMk/>
            <pc:sldMk cId="2278835752" sldId="1018"/>
            <ac:spMk id="26" creationId="{9874D11C-36F5-4BBE-A490-019A54E953B0}"/>
          </ac:spMkLst>
        </pc:spChg>
        <pc:spChg chg="add del">
          <ac:chgData name="Craig Newey" userId="46506ade-5a8b-48c8-9d2f-407fd173a03b" providerId="ADAL" clId="{C331B3B0-204B-4669-A962-FEB608B2B488}" dt="2023-11-13T16:26:31.978" v="60" actId="26606"/>
          <ac:spMkLst>
            <pc:docMk/>
            <pc:sldMk cId="2278835752" sldId="1018"/>
            <ac:spMk id="28" creationId="{A5EC319D-0FEA-4B95-A3EA-01E35672C95B}"/>
          </ac:spMkLst>
        </pc:spChg>
        <pc:spChg chg="add">
          <ac:chgData name="Craig Newey" userId="46506ade-5a8b-48c8-9d2f-407fd173a03b" providerId="ADAL" clId="{C331B3B0-204B-4669-A962-FEB608B2B488}" dt="2023-11-13T16:26:31.978" v="60" actId="26606"/>
          <ac:spMkLst>
            <pc:docMk/>
            <pc:sldMk cId="2278835752" sldId="1018"/>
            <ac:spMk id="37" creationId="{3F088236-D655-4F88-B238-E16762358025}"/>
          </ac:spMkLst>
        </pc:spChg>
        <pc:spChg chg="add">
          <ac:chgData name="Craig Newey" userId="46506ade-5a8b-48c8-9d2f-407fd173a03b" providerId="ADAL" clId="{C331B3B0-204B-4669-A962-FEB608B2B488}" dt="2023-11-13T16:26:31.978" v="60" actId="26606"/>
          <ac:spMkLst>
            <pc:docMk/>
            <pc:sldMk cId="2278835752" sldId="1018"/>
            <ac:spMk id="39" creationId="{3DAC0C92-199E-475C-9390-119A9B027276}"/>
          </ac:spMkLst>
        </pc:spChg>
        <pc:spChg chg="add">
          <ac:chgData name="Craig Newey" userId="46506ade-5a8b-48c8-9d2f-407fd173a03b" providerId="ADAL" clId="{C331B3B0-204B-4669-A962-FEB608B2B488}" dt="2023-11-13T16:26:31.978" v="60" actId="26606"/>
          <ac:spMkLst>
            <pc:docMk/>
            <pc:sldMk cId="2278835752" sldId="1018"/>
            <ac:spMk id="41" creationId="{C4CFB339-0ED8-4FE2-9EF1-6D1375B8499B}"/>
          </ac:spMkLst>
        </pc:spChg>
        <pc:spChg chg="add">
          <ac:chgData name="Craig Newey" userId="46506ade-5a8b-48c8-9d2f-407fd173a03b" providerId="ADAL" clId="{C331B3B0-204B-4669-A962-FEB608B2B488}" dt="2023-11-13T16:26:31.978" v="60" actId="26606"/>
          <ac:spMkLst>
            <pc:docMk/>
            <pc:sldMk cId="2278835752" sldId="1018"/>
            <ac:spMk id="43" creationId="{31896C80-2069-4431-9C19-83B913734490}"/>
          </ac:spMkLst>
        </pc:spChg>
        <pc:spChg chg="add">
          <ac:chgData name="Craig Newey" userId="46506ade-5a8b-48c8-9d2f-407fd173a03b" providerId="ADAL" clId="{C331B3B0-204B-4669-A962-FEB608B2B488}" dt="2023-11-13T16:26:31.978" v="60" actId="26606"/>
          <ac:spMkLst>
            <pc:docMk/>
            <pc:sldMk cId="2278835752" sldId="1018"/>
            <ac:spMk id="45" creationId="{BF120A21-0841-4823-B0C4-28AEBCEF9B78}"/>
          </ac:spMkLst>
        </pc:spChg>
        <pc:spChg chg="add">
          <ac:chgData name="Craig Newey" userId="46506ade-5a8b-48c8-9d2f-407fd173a03b" providerId="ADAL" clId="{C331B3B0-204B-4669-A962-FEB608B2B488}" dt="2023-11-13T16:26:31.978" v="60" actId="26606"/>
          <ac:spMkLst>
            <pc:docMk/>
            <pc:sldMk cId="2278835752" sldId="1018"/>
            <ac:spMk id="47" creationId="{DBB05BAE-BBD3-4289-899F-A6851503C6B0}"/>
          </ac:spMkLst>
        </pc:spChg>
        <pc:spChg chg="add">
          <ac:chgData name="Craig Newey" userId="46506ade-5a8b-48c8-9d2f-407fd173a03b" providerId="ADAL" clId="{C331B3B0-204B-4669-A962-FEB608B2B488}" dt="2023-11-13T16:26:31.978" v="60" actId="26606"/>
          <ac:spMkLst>
            <pc:docMk/>
            <pc:sldMk cId="2278835752" sldId="1018"/>
            <ac:spMk id="49" creationId="{9874D11C-36F5-4BBE-A490-019A54E953B0}"/>
          </ac:spMkLst>
        </pc:spChg>
        <pc:picChg chg="del mod ord">
          <ac:chgData name="Craig Newey" userId="46506ade-5a8b-48c8-9d2f-407fd173a03b" providerId="ADAL" clId="{C331B3B0-204B-4669-A962-FEB608B2B488}" dt="2023-11-13T16:26:21.332" v="59" actId="478"/>
          <ac:picMkLst>
            <pc:docMk/>
            <pc:sldMk cId="2278835752" sldId="1018"/>
            <ac:picMk id="4" creationId="{16CBBA2A-6D4F-28E8-A843-3623E589962E}"/>
          </ac:picMkLst>
        </pc:picChg>
        <pc:picChg chg="add mod ord">
          <ac:chgData name="Craig Newey" userId="46506ade-5a8b-48c8-9d2f-407fd173a03b" providerId="ADAL" clId="{C331B3B0-204B-4669-A962-FEB608B2B488}" dt="2023-11-13T16:26:31.978" v="60" actId="26606"/>
          <ac:picMkLst>
            <pc:docMk/>
            <pc:sldMk cId="2278835752" sldId="1018"/>
            <ac:picMk id="5" creationId="{93DF98BF-F1CA-0EC1-030D-B3AC4056A358}"/>
          </ac:picMkLst>
        </pc:picChg>
        <pc:cxnChg chg="add del">
          <ac:chgData name="Craig Newey" userId="46506ade-5a8b-48c8-9d2f-407fd173a03b" providerId="ADAL" clId="{C331B3B0-204B-4669-A962-FEB608B2B488}" dt="2023-11-13T16:25:56.991" v="48" actId="26606"/>
          <ac:cxnSpMkLst>
            <pc:docMk/>
            <pc:sldMk cId="2278835752" sldId="1018"/>
            <ac:cxnSpMk id="10" creationId="{64FA5DFF-7FE6-4855-84E6-DFA78EE978BD}"/>
          </ac:cxnSpMkLst>
        </pc:cxnChg>
        <pc:cxnChg chg="add del">
          <ac:chgData name="Craig Newey" userId="46506ade-5a8b-48c8-9d2f-407fd173a03b" providerId="ADAL" clId="{C331B3B0-204B-4669-A962-FEB608B2B488}" dt="2023-11-13T16:26:31.978" v="60" actId="26606"/>
          <ac:cxnSpMkLst>
            <pc:docMk/>
            <pc:sldMk cId="2278835752" sldId="1018"/>
            <ac:cxnSpMk id="11" creationId="{063B6EC6-D752-4EE7-908B-F8F19E8C7FEA}"/>
          </ac:cxnSpMkLst>
        </pc:cxnChg>
        <pc:cxnChg chg="add del">
          <ac:chgData name="Craig Newey" userId="46506ade-5a8b-48c8-9d2f-407fd173a03b" providerId="ADAL" clId="{C331B3B0-204B-4669-A962-FEB608B2B488}" dt="2023-11-13T16:25:56.991" v="48" actId="26606"/>
          <ac:cxnSpMkLst>
            <pc:docMk/>
            <pc:sldMk cId="2278835752" sldId="1018"/>
            <ac:cxnSpMk id="12" creationId="{2AFD8CBA-54A3-4363-991B-B9C631BBFA74}"/>
          </ac:cxnSpMkLst>
        </pc:cxnChg>
        <pc:cxnChg chg="add del">
          <ac:chgData name="Craig Newey" userId="46506ade-5a8b-48c8-9d2f-407fd173a03b" providerId="ADAL" clId="{C331B3B0-204B-4669-A962-FEB608B2B488}" dt="2023-11-13T16:26:31.978" v="60" actId="26606"/>
          <ac:cxnSpMkLst>
            <pc:docMk/>
            <pc:sldMk cId="2278835752" sldId="1018"/>
            <ac:cxnSpMk id="13" creationId="{EFECD4E8-AD3E-4228-82A2-9461958EA94D}"/>
          </ac:cxnSpMkLst>
        </pc:cxnChg>
        <pc:cxnChg chg="add">
          <ac:chgData name="Craig Newey" userId="46506ade-5a8b-48c8-9d2f-407fd173a03b" providerId="ADAL" clId="{C331B3B0-204B-4669-A962-FEB608B2B488}" dt="2023-11-13T16:26:31.978" v="60" actId="26606"/>
          <ac:cxnSpMkLst>
            <pc:docMk/>
            <pc:sldMk cId="2278835752" sldId="1018"/>
            <ac:cxnSpMk id="33" creationId="{64FA5DFF-7FE6-4855-84E6-DFA78EE978BD}"/>
          </ac:cxnSpMkLst>
        </pc:cxnChg>
        <pc:cxnChg chg="add">
          <ac:chgData name="Craig Newey" userId="46506ade-5a8b-48c8-9d2f-407fd173a03b" providerId="ADAL" clId="{C331B3B0-204B-4669-A962-FEB608B2B488}" dt="2023-11-13T16:26:31.978" v="60" actId="26606"/>
          <ac:cxnSpMkLst>
            <pc:docMk/>
            <pc:sldMk cId="2278835752" sldId="1018"/>
            <ac:cxnSpMk id="35" creationId="{2AFD8CBA-54A3-4363-991B-B9C631BBFA74}"/>
          </ac:cxnSpMkLst>
        </pc:cxnChg>
      </pc:sldChg>
      <pc:sldChg chg="modSp mod">
        <pc:chgData name="Craig Newey" userId="46506ade-5a8b-48c8-9d2f-407fd173a03b" providerId="ADAL" clId="{C331B3B0-204B-4669-A962-FEB608B2B488}" dt="2023-11-13T16:37:14.450" v="342" actId="207"/>
        <pc:sldMkLst>
          <pc:docMk/>
          <pc:sldMk cId="2991599741" sldId="1019"/>
        </pc:sldMkLst>
        <pc:spChg chg="mod">
          <ac:chgData name="Craig Newey" userId="46506ade-5a8b-48c8-9d2f-407fd173a03b" providerId="ADAL" clId="{C331B3B0-204B-4669-A962-FEB608B2B488}" dt="2023-11-13T16:37:14.450" v="342" actId="207"/>
          <ac:spMkLst>
            <pc:docMk/>
            <pc:sldMk cId="2991599741" sldId="1019"/>
            <ac:spMk id="2" creationId="{9BFFE5C4-010F-9212-48AC-17DFDC9FA3AA}"/>
          </ac:spMkLst>
        </pc:spChg>
        <pc:spChg chg="mod">
          <ac:chgData name="Craig Newey" userId="46506ade-5a8b-48c8-9d2f-407fd173a03b" providerId="ADAL" clId="{C331B3B0-204B-4669-A962-FEB608B2B488}" dt="2023-11-13T16:33:27.946" v="226" actId="20577"/>
          <ac:spMkLst>
            <pc:docMk/>
            <pc:sldMk cId="2991599741" sldId="1019"/>
            <ac:spMk id="3" creationId="{D34812F0-58D1-4E1E-D2B8-B5A8080BE052}"/>
          </ac:spMkLst>
        </pc:spChg>
      </pc:sldChg>
      <pc:sldChg chg="modSp new mod">
        <pc:chgData name="Craig Newey" userId="46506ade-5a8b-48c8-9d2f-407fd173a03b" providerId="ADAL" clId="{C331B3B0-204B-4669-A962-FEB608B2B488}" dt="2023-11-16T15:34:28.922" v="2416" actId="20577"/>
        <pc:sldMkLst>
          <pc:docMk/>
          <pc:sldMk cId="2354354609" sldId="1020"/>
        </pc:sldMkLst>
        <pc:spChg chg="mod">
          <ac:chgData name="Craig Newey" userId="46506ade-5a8b-48c8-9d2f-407fd173a03b" providerId="ADAL" clId="{C331B3B0-204B-4669-A962-FEB608B2B488}" dt="2023-11-16T14:34:19.699" v="2310" actId="14100"/>
          <ac:spMkLst>
            <pc:docMk/>
            <pc:sldMk cId="2354354609" sldId="1020"/>
            <ac:spMk id="2" creationId="{A6C71F42-215E-1355-7FC2-E4E13646B881}"/>
          </ac:spMkLst>
        </pc:spChg>
        <pc:spChg chg="mod">
          <ac:chgData name="Craig Newey" userId="46506ade-5a8b-48c8-9d2f-407fd173a03b" providerId="ADAL" clId="{C331B3B0-204B-4669-A962-FEB608B2B488}" dt="2023-11-16T15:34:28.922" v="2416" actId="20577"/>
          <ac:spMkLst>
            <pc:docMk/>
            <pc:sldMk cId="2354354609" sldId="1020"/>
            <ac:spMk id="3" creationId="{BF7CE165-2D11-B035-15C8-4A982E57E946}"/>
          </ac:spMkLst>
        </pc:spChg>
      </pc:sldChg>
      <pc:sldChg chg="modSp new mod">
        <pc:chgData name="Craig Newey" userId="46506ade-5a8b-48c8-9d2f-407fd173a03b" providerId="ADAL" clId="{C331B3B0-204B-4669-A962-FEB608B2B488}" dt="2023-11-16T14:30:05.596" v="2173" actId="14100"/>
        <pc:sldMkLst>
          <pc:docMk/>
          <pc:sldMk cId="926319998" sldId="1021"/>
        </pc:sldMkLst>
        <pc:spChg chg="mod">
          <ac:chgData name="Craig Newey" userId="46506ade-5a8b-48c8-9d2f-407fd173a03b" providerId="ADAL" clId="{C331B3B0-204B-4669-A962-FEB608B2B488}" dt="2023-11-16T14:30:05.596" v="2173" actId="14100"/>
          <ac:spMkLst>
            <pc:docMk/>
            <pc:sldMk cId="926319998" sldId="1021"/>
            <ac:spMk id="2" creationId="{E0CA79E3-C336-A863-50C9-FA3E62F9A14E}"/>
          </ac:spMkLst>
        </pc:spChg>
        <pc:spChg chg="mod">
          <ac:chgData name="Craig Newey" userId="46506ade-5a8b-48c8-9d2f-407fd173a03b" providerId="ADAL" clId="{C331B3B0-204B-4669-A962-FEB608B2B488}" dt="2023-11-16T14:27:20.634" v="2160" actId="20577"/>
          <ac:spMkLst>
            <pc:docMk/>
            <pc:sldMk cId="926319998" sldId="1021"/>
            <ac:spMk id="3" creationId="{EBDC7D85-FD86-AE0D-6C12-C9DA8FF97A2E}"/>
          </ac:spMkLst>
        </pc:spChg>
      </pc:sldChg>
      <pc:sldChg chg="del">
        <pc:chgData name="Craig Newey" userId="46506ade-5a8b-48c8-9d2f-407fd173a03b" providerId="ADAL" clId="{C331B3B0-204B-4669-A962-FEB608B2B488}" dt="2023-11-13T16:45:19.148" v="496" actId="2696"/>
        <pc:sldMkLst>
          <pc:docMk/>
          <pc:sldMk cId="2559420705" sldId="1027"/>
        </pc:sldMkLst>
      </pc:sldChg>
      <pc:sldChg chg="del">
        <pc:chgData name="Craig Newey" userId="46506ade-5a8b-48c8-9d2f-407fd173a03b" providerId="ADAL" clId="{C331B3B0-204B-4669-A962-FEB608B2B488}" dt="2023-11-13T16:44:33.672" v="484" actId="2696"/>
        <pc:sldMkLst>
          <pc:docMk/>
          <pc:sldMk cId="735354809" sldId="1029"/>
        </pc:sldMkLst>
      </pc:sldChg>
      <pc:sldChg chg="del">
        <pc:chgData name="Craig Newey" userId="46506ade-5a8b-48c8-9d2f-407fd173a03b" providerId="ADAL" clId="{C331B3B0-204B-4669-A962-FEB608B2B488}" dt="2023-11-13T16:44:38.284" v="485" actId="2696"/>
        <pc:sldMkLst>
          <pc:docMk/>
          <pc:sldMk cId="2948139142" sldId="1030"/>
        </pc:sldMkLst>
      </pc:sldChg>
      <pc:sldChg chg="del">
        <pc:chgData name="Craig Newey" userId="46506ade-5a8b-48c8-9d2f-407fd173a03b" providerId="ADAL" clId="{C331B3B0-204B-4669-A962-FEB608B2B488}" dt="2023-11-13T16:44:42.127" v="486" actId="2696"/>
        <pc:sldMkLst>
          <pc:docMk/>
          <pc:sldMk cId="3884928464" sldId="1032"/>
        </pc:sldMkLst>
      </pc:sldChg>
      <pc:sldChg chg="del">
        <pc:chgData name="Craig Newey" userId="46506ade-5a8b-48c8-9d2f-407fd173a03b" providerId="ADAL" clId="{C331B3B0-204B-4669-A962-FEB608B2B488}" dt="2023-11-13T16:45:03.540" v="493" actId="2696"/>
        <pc:sldMkLst>
          <pc:docMk/>
          <pc:sldMk cId="2933715203" sldId="1033"/>
        </pc:sldMkLst>
      </pc:sldChg>
      <pc:sldChg chg="del">
        <pc:chgData name="Craig Newey" userId="46506ade-5a8b-48c8-9d2f-407fd173a03b" providerId="ADAL" clId="{C331B3B0-204B-4669-A962-FEB608B2B488}" dt="2023-11-13T16:45:11.457" v="495" actId="2696"/>
        <pc:sldMkLst>
          <pc:docMk/>
          <pc:sldMk cId="3237551228" sldId="1034"/>
        </pc:sldMkLst>
      </pc:sldChg>
      <pc:sldChg chg="del">
        <pc:chgData name="Craig Newey" userId="46506ade-5a8b-48c8-9d2f-407fd173a03b" providerId="ADAL" clId="{C331B3B0-204B-4669-A962-FEB608B2B488}" dt="2023-11-13T16:53:53.226" v="589" actId="2696"/>
        <pc:sldMkLst>
          <pc:docMk/>
          <pc:sldMk cId="2417565499" sldId="1035"/>
        </pc:sldMkLst>
      </pc:sldChg>
      <pc:sldMasterChg chg="del delSldLayout">
        <pc:chgData name="Craig Newey" userId="46506ade-5a8b-48c8-9d2f-407fd173a03b" providerId="ADAL" clId="{C331B3B0-204B-4669-A962-FEB608B2B488}" dt="2023-11-13T16:45:09.057" v="494" actId="2696"/>
        <pc:sldMasterMkLst>
          <pc:docMk/>
          <pc:sldMasterMk cId="3310788433" sldId="2147483669"/>
        </pc:sldMasterMkLst>
        <pc:sldLayoutChg chg="del">
          <pc:chgData name="Craig Newey" userId="46506ade-5a8b-48c8-9d2f-407fd173a03b" providerId="ADAL" clId="{C331B3B0-204B-4669-A962-FEB608B2B488}" dt="2023-11-13T16:45:09.057" v="494" actId="2696"/>
          <pc:sldLayoutMkLst>
            <pc:docMk/>
            <pc:sldMasterMk cId="3310788433" sldId="2147483669"/>
            <pc:sldLayoutMk cId="3572277329" sldId="2147483670"/>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2450246860" sldId="2147483671"/>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1254463647" sldId="2147483672"/>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1162685335" sldId="2147483673"/>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1666164361" sldId="2147483674"/>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2948740326" sldId="2147483675"/>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2038519192" sldId="2147483676"/>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2958262296" sldId="2147483677"/>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2710084057" sldId="2147483678"/>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3812109531" sldId="2147483679"/>
          </pc:sldLayoutMkLst>
        </pc:sldLayoutChg>
        <pc:sldLayoutChg chg="del">
          <pc:chgData name="Craig Newey" userId="46506ade-5a8b-48c8-9d2f-407fd173a03b" providerId="ADAL" clId="{C331B3B0-204B-4669-A962-FEB608B2B488}" dt="2023-11-13T16:45:09.057" v="494" actId="2696"/>
          <pc:sldLayoutMkLst>
            <pc:docMk/>
            <pc:sldMasterMk cId="3310788433" sldId="2147483669"/>
            <pc:sldLayoutMk cId="3692931561"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417A3-2489-4E79-9C2F-A1C312AD5F6B}"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B4259-4AFC-4CA4-825C-85C9ADF4667B}" type="slidenum">
              <a:rPr lang="en-GB" smtClean="0"/>
              <a:t>‹#›</a:t>
            </a:fld>
            <a:endParaRPr lang="en-GB"/>
          </a:p>
        </p:txBody>
      </p:sp>
    </p:spTree>
    <p:extLst>
      <p:ext uri="{BB962C8B-B14F-4D97-AF65-F5344CB8AC3E}">
        <p14:creationId xmlns:p14="http://schemas.microsoft.com/office/powerpoint/2010/main" val="13597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1</a:t>
            </a:fld>
            <a:endParaRPr lang="en-GB"/>
          </a:p>
        </p:txBody>
      </p:sp>
    </p:spTree>
    <p:extLst>
      <p:ext uri="{BB962C8B-B14F-4D97-AF65-F5344CB8AC3E}">
        <p14:creationId xmlns:p14="http://schemas.microsoft.com/office/powerpoint/2010/main" val="159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4</a:t>
            </a:fld>
            <a:endParaRPr lang="en-GB"/>
          </a:p>
        </p:txBody>
      </p:sp>
    </p:spTree>
    <p:extLst>
      <p:ext uri="{BB962C8B-B14F-4D97-AF65-F5344CB8AC3E}">
        <p14:creationId xmlns:p14="http://schemas.microsoft.com/office/powerpoint/2010/main" val="428311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5</a:t>
            </a:fld>
            <a:endParaRPr lang="en-GB"/>
          </a:p>
        </p:txBody>
      </p:sp>
    </p:spTree>
    <p:extLst>
      <p:ext uri="{BB962C8B-B14F-4D97-AF65-F5344CB8AC3E}">
        <p14:creationId xmlns:p14="http://schemas.microsoft.com/office/powerpoint/2010/main" val="377579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6</a:t>
            </a:fld>
            <a:endParaRPr lang="en-GB"/>
          </a:p>
        </p:txBody>
      </p:sp>
    </p:spTree>
    <p:extLst>
      <p:ext uri="{BB962C8B-B14F-4D97-AF65-F5344CB8AC3E}">
        <p14:creationId xmlns:p14="http://schemas.microsoft.com/office/powerpoint/2010/main" val="188219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8</a:t>
            </a:fld>
            <a:endParaRPr lang="en-GB"/>
          </a:p>
        </p:txBody>
      </p:sp>
    </p:spTree>
    <p:extLst>
      <p:ext uri="{BB962C8B-B14F-4D97-AF65-F5344CB8AC3E}">
        <p14:creationId xmlns:p14="http://schemas.microsoft.com/office/powerpoint/2010/main" val="104280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12</a:t>
            </a:fld>
            <a:endParaRPr lang="en-GB"/>
          </a:p>
        </p:txBody>
      </p:sp>
    </p:spTree>
    <p:extLst>
      <p:ext uri="{BB962C8B-B14F-4D97-AF65-F5344CB8AC3E}">
        <p14:creationId xmlns:p14="http://schemas.microsoft.com/office/powerpoint/2010/main" val="69357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14</a:t>
            </a:fld>
            <a:endParaRPr lang="en-GB"/>
          </a:p>
        </p:txBody>
      </p:sp>
    </p:spTree>
    <p:extLst>
      <p:ext uri="{BB962C8B-B14F-4D97-AF65-F5344CB8AC3E}">
        <p14:creationId xmlns:p14="http://schemas.microsoft.com/office/powerpoint/2010/main" val="135194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62788/Domestic_Violence_Disclosure_Scheme.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raig.newey@westmercia.police.uk?Subject=*Replace%20with%20Subject*%20[NOT%20PROTECTIVELY%20MARKE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740" y="2632363"/>
            <a:ext cx="7766936" cy="1754909"/>
          </a:xfrm>
        </p:spPr>
        <p:txBody>
          <a:bodyPr/>
          <a:lstStyle/>
          <a:p>
            <a:pPr algn="ctr"/>
            <a:r>
              <a:rPr lang="en-GB" sz="4400" dirty="0">
                <a:solidFill>
                  <a:srgbClr val="002060"/>
                </a:solidFill>
                <a:latin typeface="Century Gothic" panose="020B0502020202020204" pitchFamily="34" charset="0"/>
                <a:ea typeface="Segoe UI" panose="020B0502040204020203" pitchFamily="34" charset="0"/>
                <a:cs typeface="Segoe UI" panose="020B0502040204020203" pitchFamily="34" charset="0"/>
              </a:rPr>
              <a:t>The Domestic Violence Disclosure Scheme (DVDS) – Clare’s Law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126" y="537616"/>
            <a:ext cx="5876817" cy="1540044"/>
          </a:xfrm>
          <a:prstGeom prst="rect">
            <a:avLst/>
          </a:prstGeom>
        </p:spPr>
      </p:pic>
      <p:sp>
        <p:nvSpPr>
          <p:cNvPr id="5" name="TextBox 4"/>
          <p:cNvSpPr txBox="1"/>
          <p:nvPr/>
        </p:nvSpPr>
        <p:spPr>
          <a:xfrm>
            <a:off x="2141644" y="4682566"/>
            <a:ext cx="6941127" cy="646331"/>
          </a:xfrm>
          <a:prstGeom prst="rect">
            <a:avLst/>
          </a:prstGeom>
          <a:noFill/>
        </p:spPr>
        <p:txBody>
          <a:bodyPr wrap="square" rtlCol="0">
            <a:spAutoFit/>
          </a:bodyPr>
          <a:lstStyle/>
          <a:p>
            <a:pPr algn="ctr"/>
            <a:r>
              <a:rPr lang="en-GB" b="1" dirty="0">
                <a:solidFill>
                  <a:srgbClr val="002060"/>
                </a:solidFill>
                <a:latin typeface="Century Gothic" panose="020B0502020202020204" pitchFamily="34" charset="0"/>
              </a:rPr>
              <a:t>Domestic Abuse Focus – Lunch &amp; Learn Seminar – 20</a:t>
            </a:r>
            <a:r>
              <a:rPr lang="en-GB" b="1" baseline="30000" dirty="0">
                <a:solidFill>
                  <a:srgbClr val="002060"/>
                </a:solidFill>
                <a:latin typeface="Century Gothic" panose="020B0502020202020204" pitchFamily="34" charset="0"/>
              </a:rPr>
              <a:t>th</a:t>
            </a:r>
            <a:r>
              <a:rPr lang="en-GB" b="1" dirty="0">
                <a:solidFill>
                  <a:srgbClr val="002060"/>
                </a:solidFill>
                <a:latin typeface="Century Gothic" panose="020B0502020202020204" pitchFamily="34" charset="0"/>
              </a:rPr>
              <a:t> November 2023</a:t>
            </a:r>
          </a:p>
        </p:txBody>
      </p:sp>
    </p:spTree>
    <p:extLst>
      <p:ext uri="{BB962C8B-B14F-4D97-AF65-F5344CB8AC3E}">
        <p14:creationId xmlns:p14="http://schemas.microsoft.com/office/powerpoint/2010/main" val="394585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1F42-215E-1355-7FC2-E4E13646B881}"/>
              </a:ext>
            </a:extLst>
          </p:cNvPr>
          <p:cNvSpPr>
            <a:spLocks noGrp="1"/>
          </p:cNvSpPr>
          <p:nvPr>
            <p:ph type="title"/>
          </p:nvPr>
        </p:nvSpPr>
        <p:spPr>
          <a:xfrm>
            <a:off x="677334" y="609600"/>
            <a:ext cx="8596668" cy="819705"/>
          </a:xfrm>
        </p:spPr>
        <p:txBody>
          <a:bodyPr>
            <a:normAutofit/>
          </a:bodyPr>
          <a:lstStyle/>
          <a:p>
            <a:r>
              <a:rPr lang="en-GB" sz="2800" b="1" dirty="0">
                <a:solidFill>
                  <a:srgbClr val="002060"/>
                </a:solidFill>
                <a:latin typeface="Century Gothic" panose="020B0502020202020204" pitchFamily="34" charset="0"/>
              </a:rPr>
              <a:t>Considerations &amp; Myth Busting Continued…..</a:t>
            </a:r>
          </a:p>
        </p:txBody>
      </p:sp>
      <p:sp>
        <p:nvSpPr>
          <p:cNvPr id="3" name="Content Placeholder 2">
            <a:extLst>
              <a:ext uri="{FF2B5EF4-FFF2-40B4-BE49-F238E27FC236}">
                <a16:creationId xmlns:a16="http://schemas.microsoft.com/office/drawing/2014/main" id="{BF7CE165-2D11-B035-15C8-4A982E57E946}"/>
              </a:ext>
            </a:extLst>
          </p:cNvPr>
          <p:cNvSpPr>
            <a:spLocks noGrp="1"/>
          </p:cNvSpPr>
          <p:nvPr>
            <p:ph idx="1"/>
          </p:nvPr>
        </p:nvSpPr>
        <p:spPr>
          <a:xfrm>
            <a:off x="677334" y="1722269"/>
            <a:ext cx="8596668" cy="4319094"/>
          </a:xfrm>
        </p:spPr>
        <p:txBody>
          <a:bodyPr>
            <a:normAutofit fontScale="92500"/>
          </a:bodyPr>
          <a:lstStyle/>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The process for decision in these cases is very dependent on the individual case history, but if it is believed that the </a:t>
            </a:r>
            <a:r>
              <a:rPr lang="en-GB" kern="100" dirty="0">
                <a:latin typeface="Century Gothic" panose="020B0502020202020204" pitchFamily="34" charset="0"/>
                <a:ea typeface="Calibri" panose="020F0502020204030204" pitchFamily="34" charset="0"/>
                <a:cs typeface="Times New Roman" panose="02020603050405020304" pitchFamily="18" charset="0"/>
              </a:rPr>
              <a:t>Vulnerable Party</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will benefit and firmly believes that the abuser has never done this before, please seek advice from the Police Protecting Vulnerable People Department.  There could also be extenuating circumstances such as the person has learning difficulties or disabilities/mental health/severe physical disabilities which may alter the understanding of what is happening to them.</a:t>
            </a:r>
          </a:p>
          <a:p>
            <a:pPr marL="0" indent="0">
              <a:buNone/>
            </a:pPr>
            <a:endParaRPr lang="en-GB"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the Applicant/Vulnerable Party are subject to a Child In Need </a:t>
            </a:r>
            <a:r>
              <a:rPr lang="en-GB" kern="100" dirty="0">
                <a:latin typeface="Century Gothic" panose="020B0502020202020204" pitchFamily="34" charset="0"/>
                <a:ea typeface="Calibri" panose="020F0502020204030204" pitchFamily="34" charset="0"/>
                <a:cs typeface="Times New Roman" panose="02020603050405020304" pitchFamily="18" charset="0"/>
              </a:rPr>
              <a:t>or</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Child Protection Plan and have </a:t>
            </a:r>
            <a:r>
              <a:rPr lang="en-GB" kern="100" dirty="0">
                <a:latin typeface="Century Gothic" panose="020B0502020202020204" pitchFamily="34" charset="0"/>
                <a:ea typeface="Calibri" panose="020F0502020204030204" pitchFamily="34" charset="0"/>
                <a:cs typeface="Times New Roman" panose="02020603050405020304" pitchFamily="18" charset="0"/>
              </a:rPr>
              <a:t>attended</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Child Protection meetings.  Our Child Protection Officers who attend these meetings will give very detailed information with regards to both DA and any child sexual offences within that forum.  Therefore, a DVDS or Child Sexual Offences Disclosure (CSODS/Sarah’s Law) is not necessary as they will receive more information from the meeting than what will be given within a DVDS/CSODS disclosure.</a:t>
            </a:r>
          </a:p>
          <a:p>
            <a:endParaRPr lang="en-GB" dirty="0"/>
          </a:p>
        </p:txBody>
      </p:sp>
    </p:spTree>
    <p:extLst>
      <p:ext uri="{BB962C8B-B14F-4D97-AF65-F5344CB8AC3E}">
        <p14:creationId xmlns:p14="http://schemas.microsoft.com/office/powerpoint/2010/main" val="235435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C583-8E97-EB67-9A72-0F8BB72E187A}"/>
              </a:ext>
            </a:extLst>
          </p:cNvPr>
          <p:cNvSpPr>
            <a:spLocks noGrp="1"/>
          </p:cNvSpPr>
          <p:nvPr>
            <p:ph type="title"/>
          </p:nvPr>
        </p:nvSpPr>
        <p:spPr>
          <a:xfrm>
            <a:off x="792743" y="485313"/>
            <a:ext cx="8596668" cy="952870"/>
          </a:xfrm>
        </p:spPr>
        <p:txBody>
          <a:bodyPr>
            <a:normAutofit/>
          </a:bodyPr>
          <a:lstStyle/>
          <a:p>
            <a:pPr algn="ctr"/>
            <a:r>
              <a:rPr lang="en-GB" b="1" dirty="0">
                <a:solidFill>
                  <a:srgbClr val="002060"/>
                </a:solidFill>
                <a:latin typeface="Century Gothic" panose="020B0502020202020204" pitchFamily="34" charset="0"/>
              </a:rPr>
              <a:t>Is DVDS the correct pathway?</a:t>
            </a:r>
          </a:p>
        </p:txBody>
      </p:sp>
      <p:sp>
        <p:nvSpPr>
          <p:cNvPr id="4" name="Content Placeholder 3">
            <a:extLst>
              <a:ext uri="{FF2B5EF4-FFF2-40B4-BE49-F238E27FC236}">
                <a16:creationId xmlns:a16="http://schemas.microsoft.com/office/drawing/2014/main" id="{5D5D412E-7C44-78C9-8063-A172647A1AA0}"/>
              </a:ext>
            </a:extLst>
          </p:cNvPr>
          <p:cNvSpPr>
            <a:spLocks noGrp="1"/>
          </p:cNvSpPr>
          <p:nvPr>
            <p:ph idx="1"/>
          </p:nvPr>
        </p:nvSpPr>
        <p:spPr>
          <a:xfrm>
            <a:off x="677334" y="1269507"/>
            <a:ext cx="8596668" cy="4771855"/>
          </a:xfrm>
        </p:spPr>
        <p:txBody>
          <a:bodyPr>
            <a:normAutofit fontScale="85000" lnSpcReduction="10000"/>
          </a:bodyPr>
          <a:lstStyle/>
          <a:p>
            <a:pPr>
              <a:buFont typeface="Arial" panose="020B0604020202020204" pitchFamily="34" charset="0"/>
              <a:buChar char="•"/>
            </a:pPr>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Sarah’s Law (CSODS) Child Sexual Offences Disclosure Scheme</a:t>
            </a:r>
            <a:endParaRPr lang="en-GB"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there are child safeguarding issues or concerns of a sexual nature, consider a Sarah’s Law (CSODS) rather than a DVDS.  The Applicant/Vulnerable Party does not need to be in a relationship for a CSODS.  If a CSODS has been applied for and no child sexual offence has been highlighted, but violence offences have, we can </a:t>
            </a:r>
            <a:r>
              <a:rPr lang="en-GB" kern="100" dirty="0">
                <a:latin typeface="Century Gothic" panose="020B0502020202020204" pitchFamily="34" charset="0"/>
                <a:ea typeface="Calibri" panose="020F0502020204030204" pitchFamily="34" charset="0"/>
                <a:cs typeface="Times New Roman" panose="02020603050405020304" pitchFamily="18" charset="0"/>
              </a:rPr>
              <a:t>still provide</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a disclosure on those offences as it is for safeguarding purposes.  </a:t>
            </a: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Please look at the best process for the purpose. </a:t>
            </a:r>
            <a:r>
              <a:rPr lang="en-GB" kern="100" dirty="0">
                <a:latin typeface="Century Gothic" panose="020B0502020202020204" pitchFamily="34" charset="0"/>
                <a:ea typeface="Calibri" panose="020F0502020204030204" pitchFamily="34" charset="0"/>
                <a:cs typeface="Times New Roman" panose="02020603050405020304" pitchFamily="18" charset="0"/>
              </a:rPr>
              <a:t> D</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o not advise a party to apply for both DVDS and CSODS, as once the respective Police Force has determined the best process, one request will be terminated</a:t>
            </a:r>
            <a:r>
              <a:rPr lang="en-GB" kern="100" dirty="0">
                <a:latin typeface="Century Gothic" panose="020B0502020202020204" pitchFamily="34" charset="0"/>
                <a:ea typeface="Calibri" panose="020F0502020204030204" pitchFamily="34" charset="0"/>
                <a:cs typeface="Times New Roman" panose="02020603050405020304" pitchFamily="18" charset="0"/>
              </a:rPr>
              <a:t>.  This</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has caused problems and confusion in the past as people think they are going to get two separate disclosures despite explanations, and we must manage expectation in such a sensitive area.</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When researching CSODS we also look at violence offences and should Domestic Violence be highlighted we will look at the necessity to disclose that and any other violence offences alongside any sexual offences; or instead, </a:t>
            </a:r>
            <a:r>
              <a:rPr lang="en-GB" kern="100" dirty="0">
                <a:latin typeface="Century Gothic" panose="020B0502020202020204" pitchFamily="34" charset="0"/>
                <a:ea typeface="Calibri" panose="020F0502020204030204" pitchFamily="34" charset="0"/>
                <a:cs typeface="Times New Roman" panose="02020603050405020304" pitchFamily="18" charset="0"/>
              </a:rPr>
              <a:t>i</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f sexual offences are not present.  This is often adopted as the focus of CSODS is the safeguarding of children.</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The right to know process is the same for a CSODS.  A professional referral is preferred as it becomes a much quicker process which is beneficial to safeguarding a child.  </a:t>
            </a:r>
          </a:p>
        </p:txBody>
      </p:sp>
    </p:spTree>
    <p:extLst>
      <p:ext uri="{BB962C8B-B14F-4D97-AF65-F5344CB8AC3E}">
        <p14:creationId xmlns:p14="http://schemas.microsoft.com/office/powerpoint/2010/main" val="57397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942109"/>
          </a:xfrm>
        </p:spPr>
        <p:txBody>
          <a:bodyPr>
            <a:normAutofit/>
          </a:bodyPr>
          <a:lstStyle/>
          <a:p>
            <a:pPr algn="ctr"/>
            <a:r>
              <a:rPr lang="en-GB" sz="3600" b="1" dirty="0">
                <a:solidFill>
                  <a:srgbClr val="002060"/>
                </a:solidFill>
                <a:latin typeface="Century Gothic" panose="020B0502020202020204" pitchFamily="34" charset="0"/>
              </a:rPr>
              <a:t>References…..</a:t>
            </a:r>
          </a:p>
        </p:txBody>
      </p:sp>
      <p:sp>
        <p:nvSpPr>
          <p:cNvPr id="3" name="Text Placeholder 2"/>
          <p:cNvSpPr>
            <a:spLocks noGrp="1"/>
          </p:cNvSpPr>
          <p:nvPr>
            <p:ph type="body" idx="1"/>
          </p:nvPr>
        </p:nvSpPr>
        <p:spPr>
          <a:xfrm>
            <a:off x="677335" y="1882067"/>
            <a:ext cx="8596668" cy="4159296"/>
          </a:xfrm>
        </p:spPr>
        <p:txBody>
          <a:bodyPr>
            <a:normAutofit/>
          </a:bodyPr>
          <a:lstStyle/>
          <a:p>
            <a:endParaRPr lang="en-GB" sz="2400" dirty="0">
              <a:hlinkClick r:id="rId3"/>
            </a:endParaRPr>
          </a:p>
          <a:p>
            <a:endParaRPr lang="en-GB" sz="2400" dirty="0">
              <a:hlinkClick r:id="rId3"/>
            </a:endParaRPr>
          </a:p>
          <a:p>
            <a:endParaRPr lang="en-GB" sz="2400" dirty="0">
              <a:hlinkClick r:id="rId3"/>
            </a:endParaRPr>
          </a:p>
          <a:p>
            <a:endParaRPr lang="en-GB" sz="2400" dirty="0">
              <a:hlinkClick r:id="rId3"/>
            </a:endParaRPr>
          </a:p>
          <a:p>
            <a:endParaRPr lang="en-GB" sz="2400" dirty="0">
              <a:hlinkClick r:id="rId3"/>
            </a:endParaRPr>
          </a:p>
          <a:p>
            <a:r>
              <a:rPr lang="en-GB" sz="2400" dirty="0">
                <a:hlinkClick r:id="rId3"/>
              </a:rPr>
              <a:t>https://assets.publishing.service.gov.uk/government/uploads/system/uploads/attachment_data/file/1162788/Domestic_Violence_Disclosure_Scheme.pdf</a:t>
            </a:r>
            <a:endParaRPr lang="en-GB" sz="2400" dirty="0"/>
          </a:p>
          <a:p>
            <a:endParaRPr lang="en-GB" dirty="0"/>
          </a:p>
        </p:txBody>
      </p:sp>
      <p:pic>
        <p:nvPicPr>
          <p:cNvPr id="5" name="Picture 4">
            <a:extLst>
              <a:ext uri="{FF2B5EF4-FFF2-40B4-BE49-F238E27FC236}">
                <a16:creationId xmlns:a16="http://schemas.microsoft.com/office/drawing/2014/main" id="{49D8DEA3-D3CE-23B0-488F-DF9B37A8A393}"/>
              </a:ext>
            </a:extLst>
          </p:cNvPr>
          <p:cNvPicPr>
            <a:picLocks noChangeAspect="1"/>
          </p:cNvPicPr>
          <p:nvPr/>
        </p:nvPicPr>
        <p:blipFill rotWithShape="1">
          <a:blip r:embed="rId4"/>
          <a:srcRect l="76667" t="9545" r="10379"/>
          <a:stretch/>
        </p:blipFill>
        <p:spPr>
          <a:xfrm>
            <a:off x="4008582" y="1882067"/>
            <a:ext cx="1579418" cy="2297545"/>
          </a:xfrm>
          <a:prstGeom prst="rect">
            <a:avLst/>
          </a:prstGeom>
        </p:spPr>
      </p:pic>
    </p:spTree>
    <p:extLst>
      <p:ext uri="{BB962C8B-B14F-4D97-AF65-F5344CB8AC3E}">
        <p14:creationId xmlns:p14="http://schemas.microsoft.com/office/powerpoint/2010/main" val="278615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0726"/>
          </a:xfrm>
        </p:spPr>
        <p:txBody>
          <a:bodyPr>
            <a:normAutofit/>
          </a:bodyPr>
          <a:lstStyle/>
          <a:p>
            <a:pPr algn="ctr"/>
            <a:r>
              <a:rPr lang="en-GB" sz="4000" b="1" dirty="0">
                <a:solidFill>
                  <a:srgbClr val="002060"/>
                </a:solidFill>
                <a:latin typeface="Century Gothic" panose="020B0502020202020204" pitchFamily="34" charset="0"/>
              </a:rPr>
              <a:t>Contacts</a:t>
            </a:r>
          </a:p>
        </p:txBody>
      </p:sp>
      <p:sp>
        <p:nvSpPr>
          <p:cNvPr id="3" name="Content Placeholder 2"/>
          <p:cNvSpPr>
            <a:spLocks noGrp="1"/>
          </p:cNvSpPr>
          <p:nvPr>
            <p:ph idx="1"/>
          </p:nvPr>
        </p:nvSpPr>
        <p:spPr>
          <a:xfrm>
            <a:off x="677334" y="1908699"/>
            <a:ext cx="8596668" cy="4132663"/>
          </a:xfrm>
        </p:spPr>
        <p:txBody>
          <a:bodyPr>
            <a:normAutofit/>
          </a:bodyPr>
          <a:lstStyle/>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PSI Julie NORRIS – 01952 214945</a:t>
            </a: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DARO Louise ARMSTRONG – 01952 214768</a:t>
            </a: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DARO Natasha DAVIES – 01952 214710</a:t>
            </a: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DARO Jess WILLETS – 01952 214945 </a:t>
            </a:r>
          </a:p>
          <a:p>
            <a:pPr>
              <a:buFont typeface="Arial" panose="020B0604020202020204" pitchFamily="34" charset="0"/>
              <a:buChar char="•"/>
            </a:pPr>
            <a:r>
              <a:rPr lang="en-GB" kern="100" dirty="0">
                <a:latin typeface="Century Gothic" panose="020B0502020202020204" pitchFamily="34" charset="0"/>
                <a:ea typeface="Calibri" panose="020F0502020204030204" pitchFamily="34" charset="0"/>
                <a:cs typeface="Times New Roman" panose="02020603050405020304" pitchFamily="18" charset="0"/>
              </a:rPr>
              <a:t>A</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vailable Monday to Friday 0800 hours to 1600 hours.</a:t>
            </a:r>
          </a:p>
          <a:p>
            <a:pPr marL="0" indent="0">
              <a:buNone/>
            </a:pPr>
            <a:endParaRPr lang="en-GB"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buFont typeface="Arial" panose="020B0604020202020204" pitchFamily="34" charset="0"/>
              <a:buChar char="•"/>
            </a:pPr>
            <a:r>
              <a:rPr lang="en-GB" sz="2600" b="1" dirty="0">
                <a:solidFill>
                  <a:srgbClr val="002060"/>
                </a:solidFill>
                <a:latin typeface="Century Gothic" panose="020B0502020202020204" pitchFamily="34" charset="0"/>
              </a:rPr>
              <a:t>C/O Protecting Vulnerable People (PVP)</a:t>
            </a:r>
          </a:p>
          <a:p>
            <a:pPr algn="ctr">
              <a:buFont typeface="Arial" panose="020B0604020202020204" pitchFamily="34" charset="0"/>
              <a:buChar char="•"/>
            </a:pPr>
            <a:r>
              <a:rPr lang="en-GB" sz="2600" b="1" dirty="0">
                <a:solidFill>
                  <a:srgbClr val="002060"/>
                </a:solidFill>
                <a:latin typeface="Century Gothic" panose="020B0502020202020204" pitchFamily="34" charset="0"/>
              </a:rPr>
              <a:t>West Mercia Police, </a:t>
            </a:r>
            <a:r>
              <a:rPr lang="en-GB" sz="2600" b="1" dirty="0" err="1">
                <a:solidFill>
                  <a:srgbClr val="002060"/>
                </a:solidFill>
                <a:latin typeface="Century Gothic" panose="020B0502020202020204" pitchFamily="34" charset="0"/>
              </a:rPr>
              <a:t>Malinsgate</a:t>
            </a:r>
            <a:r>
              <a:rPr lang="en-GB" sz="2600" b="1" dirty="0">
                <a:solidFill>
                  <a:srgbClr val="002060"/>
                </a:solidFill>
                <a:latin typeface="Century Gothic" panose="020B0502020202020204" pitchFamily="34" charset="0"/>
              </a:rPr>
              <a:t> Police Station, Telford TF3 4HW</a:t>
            </a:r>
          </a:p>
          <a:p>
            <a:endParaRPr lang="en-GB" sz="3600" dirty="0"/>
          </a:p>
        </p:txBody>
      </p:sp>
    </p:spTree>
    <p:extLst>
      <p:ext uri="{BB962C8B-B14F-4D97-AF65-F5344CB8AC3E}">
        <p14:creationId xmlns:p14="http://schemas.microsoft.com/office/powerpoint/2010/main" val="31339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89" y="2388093"/>
            <a:ext cx="8596668" cy="2707690"/>
          </a:xfrm>
        </p:spPr>
        <p:txBody>
          <a:bodyPr>
            <a:normAutofit fontScale="90000"/>
          </a:bodyPr>
          <a:lstStyle/>
          <a:p>
            <a:pPr algn="ctr"/>
            <a: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t>Thank you for listening. Any questions?</a:t>
            </a: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t>Detective Inspector 22712 Craig Newey</a:t>
            </a: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r>
              <a:rPr lang="en-GB" b="1" i="0" u="sng" strike="noStrike" baseline="0" dirty="0">
                <a:solidFill>
                  <a:srgbClr val="0000FF"/>
                </a:solidFill>
                <a:latin typeface="Century Gothic" panose="020B0502020202020204" pitchFamily="34" charset="0"/>
                <a:hlinkClick r:id="rId3"/>
              </a:rPr>
              <a:t>craig.newey@westmercia.police.uk</a:t>
            </a:r>
            <a:endParaRPr lang="en-GB" dirty="0">
              <a:solidFill>
                <a:schemeClr val="tx1"/>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3052532" y="351701"/>
            <a:ext cx="4505976" cy="1075317"/>
          </a:xfrm>
          <a:prstGeom prst="rect">
            <a:avLst/>
          </a:prstGeom>
        </p:spPr>
      </p:pic>
    </p:spTree>
    <p:extLst>
      <p:ext uri="{BB962C8B-B14F-4D97-AF65-F5344CB8AC3E}">
        <p14:creationId xmlns:p14="http://schemas.microsoft.com/office/powerpoint/2010/main" val="374812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are Wood">
            <a:extLst>
              <a:ext uri="{FF2B5EF4-FFF2-40B4-BE49-F238E27FC236}">
                <a16:creationId xmlns:a16="http://schemas.microsoft.com/office/drawing/2014/main" id="{93DF98BF-F1CA-0EC1-030D-B3AC4056A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01" r="3039"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B82CFD2-8131-A106-F5BF-CF5EF3B398C8}"/>
              </a:ext>
            </a:extLst>
          </p:cNvPr>
          <p:cNvSpPr>
            <a:spLocks noGrp="1"/>
          </p:cNvSpPr>
          <p:nvPr>
            <p:ph type="title"/>
          </p:nvPr>
        </p:nvSpPr>
        <p:spPr>
          <a:xfrm>
            <a:off x="677333" y="609600"/>
            <a:ext cx="3851123" cy="1320800"/>
          </a:xfrm>
        </p:spPr>
        <p:txBody>
          <a:bodyPr>
            <a:normAutofit/>
          </a:bodyPr>
          <a:lstStyle/>
          <a:p>
            <a:r>
              <a:rPr lang="en-GB" b="1" dirty="0">
                <a:latin typeface="Century Gothic" panose="020B0502020202020204" pitchFamily="34" charset="0"/>
              </a:rPr>
              <a:t>Background History</a:t>
            </a:r>
          </a:p>
        </p:txBody>
      </p:sp>
      <p:sp>
        <p:nvSpPr>
          <p:cNvPr id="3" name="Content Placeholder 2">
            <a:extLst>
              <a:ext uri="{FF2B5EF4-FFF2-40B4-BE49-F238E27FC236}">
                <a16:creationId xmlns:a16="http://schemas.microsoft.com/office/drawing/2014/main" id="{A5271620-1972-43E4-B44D-01E05586C15B}"/>
              </a:ext>
            </a:extLst>
          </p:cNvPr>
          <p:cNvSpPr>
            <a:spLocks noGrp="1"/>
          </p:cNvSpPr>
          <p:nvPr>
            <p:ph idx="1"/>
          </p:nvPr>
        </p:nvSpPr>
        <p:spPr>
          <a:xfrm>
            <a:off x="677334" y="2160589"/>
            <a:ext cx="3851122" cy="3880773"/>
          </a:xfrm>
        </p:spPr>
        <p:txBody>
          <a:bodyPr>
            <a:normAutofit lnSpcReduction="10000"/>
          </a:bodyPr>
          <a:lstStyle/>
          <a:p>
            <a:pPr marL="0" indent="0">
              <a:buNone/>
            </a:pPr>
            <a:r>
              <a:rPr lang="en-GB" altLang="en-US" sz="1700" b="1" dirty="0">
                <a:latin typeface="Century Gothic" panose="020B0502020202020204" pitchFamily="34" charset="0"/>
              </a:rPr>
              <a:t>The ‘Clare’s Law’ scheme was set up after 36-year-old Clare Wood was murdered by her ex-boyfriend in February 2009. Clare was strangled and set on fire at her home in Salford, Greater Manchester, by George Appleton, who had a record of violence against women. </a:t>
            </a:r>
          </a:p>
          <a:p>
            <a:pPr marL="0" indent="0">
              <a:buNone/>
            </a:pPr>
            <a:r>
              <a:rPr lang="en-GB" altLang="en-US" sz="1700" b="1" dirty="0">
                <a:latin typeface="Century Gothic" panose="020B0502020202020204" pitchFamily="34" charset="0"/>
              </a:rPr>
              <a:t>Clare’s father, Michael Brown, who campaigned for the introduction of Clare's Law, remains convinced she would still be alive had she known the full extent of Appleton's previous behaviour.</a:t>
            </a:r>
            <a:endParaRPr lang="en-US" altLang="en-US" sz="1700" b="1" dirty="0">
              <a:latin typeface="Century Gothic" panose="020B0502020202020204" pitchFamily="34" charset="0"/>
            </a:endParaRPr>
          </a:p>
          <a:p>
            <a:pPr marL="0" indent="0">
              <a:buNone/>
            </a:pPr>
            <a:endParaRPr lang="en-GB" sz="1700" b="1" dirty="0">
              <a:latin typeface="Century Gothic" panose="020B0502020202020204" pitchFamily="34" charset="0"/>
            </a:endParaRPr>
          </a:p>
        </p:txBody>
      </p:sp>
      <p:cxnSp>
        <p:nvCxnSpPr>
          <p:cNvPr id="33" name="Straight Connector 3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883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E5C4-010F-9212-48AC-17DFDC9FA3AA}"/>
              </a:ext>
            </a:extLst>
          </p:cNvPr>
          <p:cNvSpPr>
            <a:spLocks noGrp="1"/>
          </p:cNvSpPr>
          <p:nvPr>
            <p:ph type="title"/>
          </p:nvPr>
        </p:nvSpPr>
        <p:spPr>
          <a:xfrm>
            <a:off x="677334" y="609600"/>
            <a:ext cx="8596668" cy="642151"/>
          </a:xfrm>
        </p:spPr>
        <p:txBody>
          <a:bodyPr>
            <a:normAutofit/>
          </a:bodyPr>
          <a:lstStyle/>
          <a:p>
            <a:pPr algn="ctr"/>
            <a:r>
              <a:rPr lang="en-US" altLang="en-US" sz="2400" b="1" dirty="0">
                <a:solidFill>
                  <a:srgbClr val="002060"/>
                </a:solidFill>
                <a:latin typeface="Century Gothic" panose="020B0502020202020204" pitchFamily="34" charset="0"/>
              </a:rPr>
              <a:t>What is the Domestic Violence Disclosure Scheme?</a:t>
            </a:r>
            <a:endParaRPr lang="en-GB" sz="2400" b="1" dirty="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34812F0-58D1-4E1E-D2B8-B5A8080BE052}"/>
              </a:ext>
            </a:extLst>
          </p:cNvPr>
          <p:cNvSpPr>
            <a:spLocks noGrp="1"/>
          </p:cNvSpPr>
          <p:nvPr>
            <p:ph idx="1"/>
          </p:nvPr>
        </p:nvSpPr>
        <p:spPr>
          <a:xfrm>
            <a:off x="570802" y="1565786"/>
            <a:ext cx="8596668" cy="4539450"/>
          </a:xfrm>
        </p:spPr>
        <p:txBody>
          <a:bodyPr>
            <a:noAutofit/>
          </a:bodyPr>
          <a:lstStyle/>
          <a:p>
            <a:pPr>
              <a:buFont typeface="Arial" panose="020B0604020202020204" pitchFamily="34" charset="0"/>
              <a:buChar char="•"/>
              <a:defRPr/>
            </a:pPr>
            <a:r>
              <a:rPr lang="en-GB" sz="2000" dirty="0">
                <a:latin typeface="Century Gothic" panose="020B0502020202020204" pitchFamily="34" charset="0"/>
              </a:rPr>
              <a:t>The aim of the scheme is to give the public a formal mechanism to make enquiries about a partner if they are worried that they may have been abusive in the past.</a:t>
            </a:r>
          </a:p>
          <a:p>
            <a:pPr marL="0" indent="0">
              <a:buNone/>
              <a:defRPr/>
            </a:pPr>
            <a:endParaRPr lang="en-GB" sz="2000" dirty="0">
              <a:latin typeface="Century Gothic" panose="020B0502020202020204" pitchFamily="34" charset="0"/>
            </a:endParaRPr>
          </a:p>
          <a:p>
            <a:pPr>
              <a:buFont typeface="Arial" panose="020B0604020202020204" pitchFamily="34" charset="0"/>
              <a:buChar char="•"/>
              <a:defRPr/>
            </a:pPr>
            <a:r>
              <a:rPr lang="en-GB" sz="2000" dirty="0">
                <a:latin typeface="Century Gothic" panose="020B0502020202020204" pitchFamily="34" charset="0"/>
              </a:rPr>
              <a:t>If Police checks identify that a partner has a record of abusive behaviour, or there is other information to indicate that the applicant or vulnerable party may be at risk, the Police will consider sharing this information with them. We disclose information only if it is lawful, necessary and proportionate to do so in the interests of protecting them or their children from harm.</a:t>
            </a:r>
          </a:p>
          <a:p>
            <a:pPr>
              <a:buFont typeface="Arial" panose="020B0604020202020204" pitchFamily="34" charset="0"/>
              <a:buChar char="•"/>
              <a:defRPr/>
            </a:pPr>
            <a:endParaRPr lang="en-GB" sz="2000" dirty="0">
              <a:latin typeface="Century Gothic" panose="020B0502020202020204" pitchFamily="34" charset="0"/>
            </a:endParaRPr>
          </a:p>
          <a:p>
            <a:pPr>
              <a:buFont typeface="Arial" panose="020B0604020202020204" pitchFamily="34" charset="0"/>
              <a:buChar char="•"/>
              <a:defRPr/>
            </a:pPr>
            <a:r>
              <a:rPr lang="en-GB" sz="2000" dirty="0">
                <a:latin typeface="Century Gothic" panose="020B0502020202020204" pitchFamily="34" charset="0"/>
              </a:rPr>
              <a:t>The scheme aims to help the public make a more informed decision on whether to continue a relationship.</a:t>
            </a:r>
          </a:p>
          <a:p>
            <a:pPr marL="0" indent="0">
              <a:buNone/>
            </a:pPr>
            <a:endParaRPr lang="en-GB" sz="2000" dirty="0">
              <a:solidFill>
                <a:srgbClr val="002060"/>
              </a:solidFill>
              <a:latin typeface="Century Gothic" panose="020B0502020202020204" pitchFamily="34" charset="0"/>
            </a:endParaRPr>
          </a:p>
          <a:p>
            <a:pPr marL="0" indent="0">
              <a:buNone/>
            </a:pPr>
            <a:endParaRPr lang="en-GB" sz="2000" dirty="0">
              <a:solidFill>
                <a:srgbClr val="002060"/>
              </a:solidFill>
              <a:latin typeface="Century Gothic" panose="020B0502020202020204" pitchFamily="34" charset="0"/>
            </a:endParaRPr>
          </a:p>
          <a:p>
            <a:pPr marL="0" indent="0">
              <a:buNone/>
            </a:pP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9159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08" y="1159859"/>
            <a:ext cx="8596668" cy="774138"/>
          </a:xfrm>
        </p:spPr>
        <p:txBody>
          <a:bodyPr/>
          <a:lstStyle/>
          <a:p>
            <a:pPr algn="ctr"/>
            <a:r>
              <a:rPr lang="en-GB" b="1" dirty="0">
                <a:solidFill>
                  <a:srgbClr val="002060"/>
                </a:solidFill>
                <a:latin typeface="Century Gothic" panose="020B0502020202020204" pitchFamily="34" charset="0"/>
              </a:rPr>
              <a:t>The two methods….          </a:t>
            </a:r>
          </a:p>
        </p:txBody>
      </p:sp>
      <p:sp>
        <p:nvSpPr>
          <p:cNvPr id="3" name="Content Placeholder 2"/>
          <p:cNvSpPr>
            <a:spLocks noGrp="1"/>
          </p:cNvSpPr>
          <p:nvPr>
            <p:ph idx="1"/>
          </p:nvPr>
        </p:nvSpPr>
        <p:spPr>
          <a:xfrm>
            <a:off x="677334" y="2604655"/>
            <a:ext cx="8596668" cy="3436707"/>
          </a:xfrm>
        </p:spPr>
        <p:txBody>
          <a:bodyPr>
            <a:noAutofit/>
          </a:bodyPr>
          <a:lstStyle/>
          <a:p>
            <a:pPr algn="ctr" eaLnBrk="1" hangingPunct="1">
              <a:buFont typeface="Arial" panose="020B0604020202020204" pitchFamily="34" charset="0"/>
              <a:buChar char="•"/>
              <a:defRPr/>
            </a:pPr>
            <a:r>
              <a:rPr lang="en-GB" altLang="en-US" sz="4800" b="1" dirty="0">
                <a:latin typeface="Century Gothic" panose="020B0502020202020204" pitchFamily="34" charset="0"/>
              </a:rPr>
              <a:t>‘Right to Ask’</a:t>
            </a:r>
          </a:p>
          <a:p>
            <a:pPr algn="ctr" eaLnBrk="1" hangingPunct="1">
              <a:buFont typeface="Arial" panose="020B0604020202020204" pitchFamily="34" charset="0"/>
              <a:buChar char="•"/>
              <a:defRPr/>
            </a:pPr>
            <a:endParaRPr lang="en-GB" altLang="en-US" sz="4800" b="1" dirty="0">
              <a:latin typeface="Century Gothic" panose="020B0502020202020204" pitchFamily="34" charset="0"/>
            </a:endParaRPr>
          </a:p>
          <a:p>
            <a:pPr algn="ctr" eaLnBrk="1" hangingPunct="1">
              <a:buFont typeface="Arial" panose="020B0604020202020204" pitchFamily="34" charset="0"/>
              <a:buChar char="•"/>
              <a:defRPr/>
            </a:pPr>
            <a:r>
              <a:rPr lang="en-GB" altLang="en-US" sz="4800" b="1" dirty="0">
                <a:latin typeface="Century Gothic" panose="020B0502020202020204" pitchFamily="34" charset="0"/>
              </a:rPr>
              <a:t>‘Right to Know’</a:t>
            </a:r>
          </a:p>
          <a:p>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87856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62" y="801355"/>
            <a:ext cx="9608088" cy="960990"/>
          </a:xfrm>
        </p:spPr>
        <p:txBody>
          <a:bodyPr>
            <a:normAutofit/>
          </a:bodyPr>
          <a:lstStyle/>
          <a:p>
            <a:pPr algn="ctr"/>
            <a:r>
              <a:rPr lang="en-GB" sz="3200" b="1" dirty="0">
                <a:solidFill>
                  <a:srgbClr val="002060"/>
                </a:solidFill>
                <a:latin typeface="Century Gothic" panose="020B0502020202020204" pitchFamily="34" charset="0"/>
              </a:rPr>
              <a:t>Right to Ask….</a:t>
            </a:r>
          </a:p>
        </p:txBody>
      </p:sp>
      <p:sp>
        <p:nvSpPr>
          <p:cNvPr id="9" name="Footer Placeholder 8"/>
          <p:cNvSpPr>
            <a:spLocks noGrp="1"/>
          </p:cNvSpPr>
          <p:nvPr>
            <p:ph type="ftr" sz="quarter" idx="11"/>
          </p:nvPr>
        </p:nvSpPr>
        <p:spPr>
          <a:xfrm>
            <a:off x="363322" y="6497137"/>
            <a:ext cx="6297612" cy="365125"/>
          </a:xfrm>
        </p:spPr>
        <p:txBody>
          <a:bodyPr/>
          <a:lstStyle/>
          <a:p>
            <a:r>
              <a:rPr lang="en-US" dirty="0"/>
              <a:t>source: https://www.gov.uk/government/news/tackling-violence-against-women-and-girls-strategy-launched</a:t>
            </a:r>
          </a:p>
        </p:txBody>
      </p:sp>
      <p:sp>
        <p:nvSpPr>
          <p:cNvPr id="3" name="TextBox 2"/>
          <p:cNvSpPr txBox="1"/>
          <p:nvPr/>
        </p:nvSpPr>
        <p:spPr>
          <a:xfrm>
            <a:off x="872713" y="1867583"/>
            <a:ext cx="9167214" cy="378565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altLang="en-US" sz="1600" b="1" dirty="0">
                <a:latin typeface="Century Gothic" panose="020B0502020202020204" pitchFamily="34" charset="0"/>
              </a:rPr>
              <a:t>Who can ask for a disclosure? </a:t>
            </a:r>
            <a:endParaRPr lang="en-GB" altLang="en-US" sz="1600" dirty="0">
              <a:latin typeface="Century Gothic" panose="020B0502020202020204" pitchFamily="34" charset="0"/>
            </a:endParaRPr>
          </a:p>
          <a:p>
            <a:r>
              <a:rPr lang="en-GB" altLang="en-US" sz="1600" dirty="0">
                <a:latin typeface="Century Gothic" panose="020B0502020202020204" pitchFamily="34" charset="0"/>
              </a:rPr>
              <a:t>Anyone can make an application about a partner. They do not have to have any specific reason or concerns. Any relevant third party, such as a parent, neighbour or friend can also make an application if they are concerned. However, a third-party person making an application would not necessarily receive information about the partner. Information will only be given to someone who is in a position to use the information to protect themselves or potential victim from the abuse.</a:t>
            </a:r>
          </a:p>
          <a:p>
            <a:endParaRPr lang="en-GB" altLang="en-US" sz="1600" dirty="0">
              <a:latin typeface="Century Gothic" panose="020B0502020202020204" pitchFamily="34" charset="0"/>
            </a:endParaRPr>
          </a:p>
          <a:p>
            <a:r>
              <a:rPr lang="en-GB" altLang="en-US" sz="1600" b="1" dirty="0">
                <a:latin typeface="Century Gothic" panose="020B0502020202020204" pitchFamily="34" charset="0"/>
              </a:rPr>
              <a:t>What happens when someone makes an application? </a:t>
            </a:r>
            <a:endParaRPr lang="en-GB" altLang="en-US" sz="1600" dirty="0">
              <a:latin typeface="Century Gothic" panose="020B0502020202020204" pitchFamily="34" charset="0"/>
            </a:endParaRPr>
          </a:p>
          <a:p>
            <a:r>
              <a:rPr lang="en-GB" altLang="en-US" sz="1600" dirty="0">
                <a:latin typeface="Century Gothic" panose="020B0502020202020204" pitchFamily="34" charset="0"/>
              </a:rPr>
              <a:t>The Police will take the details of what prompted the enquiry, the relationship between applicant, vulnerable party and the subject of the application. We will interrogate Police systems on the information provided and conduct an initial risk assessment. If the applicant provides information which amounts to a crime then this is recorded and allocated appropriately. </a:t>
            </a:r>
            <a:r>
              <a:rPr lang="en-US" altLang="en-US" sz="1600" dirty="0">
                <a:latin typeface="Century Gothic" panose="020B0502020202020204" pitchFamily="34" charset="0"/>
              </a:rPr>
              <a:t>If records show that an individual may be at risk of domestic abuse from a partner or ex-partner, the police will consider disclosing the information.</a:t>
            </a:r>
            <a:endParaRPr lang="en-GB" sz="2400" dirty="0"/>
          </a:p>
        </p:txBody>
      </p:sp>
    </p:spTree>
    <p:extLst>
      <p:ext uri="{BB962C8B-B14F-4D97-AF65-F5344CB8AC3E}">
        <p14:creationId xmlns:p14="http://schemas.microsoft.com/office/powerpoint/2010/main" val="143552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2488" y="841439"/>
            <a:ext cx="7202967" cy="584775"/>
          </a:xfrm>
          <a:prstGeom prst="rect">
            <a:avLst/>
          </a:prstGeom>
          <a:noFill/>
        </p:spPr>
        <p:txBody>
          <a:bodyPr wrap="square" rtlCol="0">
            <a:spAutoFit/>
          </a:bodyPr>
          <a:lstStyle/>
          <a:p>
            <a:pPr algn="ctr"/>
            <a:r>
              <a:rPr lang="en-GB" sz="3200" b="1" dirty="0">
                <a:solidFill>
                  <a:srgbClr val="002060"/>
                </a:solidFill>
                <a:latin typeface="Century Gothic" panose="020B0502020202020204" pitchFamily="34" charset="0"/>
              </a:rPr>
              <a:t>   Right to Know…. </a:t>
            </a:r>
          </a:p>
        </p:txBody>
      </p:sp>
      <p:sp>
        <p:nvSpPr>
          <p:cNvPr id="3" name="TextBox 2"/>
          <p:cNvSpPr txBox="1"/>
          <p:nvPr/>
        </p:nvSpPr>
        <p:spPr>
          <a:xfrm>
            <a:off x="1035105" y="1800022"/>
            <a:ext cx="8940168" cy="3785652"/>
          </a:xfrm>
          <a:prstGeom prst="rect">
            <a:avLst/>
          </a:prstGeom>
          <a:noFill/>
        </p:spPr>
        <p:txBody>
          <a:bodyPr wrap="square" rtlCol="0">
            <a:spAutoFit/>
          </a:bodyPr>
          <a:lstStyle/>
          <a:p>
            <a:r>
              <a:rPr lang="en-US" altLang="en-US" sz="2400" dirty="0">
                <a:latin typeface="Century Gothic" panose="020B0502020202020204" pitchFamily="34" charset="0"/>
              </a:rPr>
              <a:t>The ‘Right to Know’ enables the Police to make a disclosure on their own initiative if they receive information about the violent or abusive </a:t>
            </a:r>
            <a:r>
              <a:rPr lang="en-US" altLang="en-US" sz="2400" dirty="0" err="1">
                <a:latin typeface="Century Gothic" panose="020B0502020202020204" pitchFamily="34" charset="0"/>
              </a:rPr>
              <a:t>behaviour</a:t>
            </a:r>
            <a:r>
              <a:rPr lang="en-US" altLang="en-US" sz="2400" dirty="0">
                <a:latin typeface="Century Gothic" panose="020B0502020202020204" pitchFamily="34" charset="0"/>
              </a:rPr>
              <a:t> of a person that may impact on the safety of that person’s current or ex-partner. This could be information arising from a criminal investigation, through statutory or third sector agency involvement, or from another source of police intelligence. </a:t>
            </a:r>
            <a:r>
              <a:rPr lang="en-GB" altLang="en-US" sz="2400" dirty="0">
                <a:latin typeface="Century Gothic" panose="020B0502020202020204" pitchFamily="34" charset="0"/>
              </a:rPr>
              <a:t>The police and other relevant partner agencies will offer assistance to the potential victim in creating a safety plan to provide help and support. </a:t>
            </a:r>
          </a:p>
        </p:txBody>
      </p:sp>
    </p:spTree>
    <p:extLst>
      <p:ext uri="{BB962C8B-B14F-4D97-AF65-F5344CB8AC3E}">
        <p14:creationId xmlns:p14="http://schemas.microsoft.com/office/powerpoint/2010/main" val="305026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9E3-C336-A863-50C9-FA3E62F9A14E}"/>
              </a:ext>
            </a:extLst>
          </p:cNvPr>
          <p:cNvSpPr>
            <a:spLocks noGrp="1"/>
          </p:cNvSpPr>
          <p:nvPr>
            <p:ph type="title"/>
          </p:nvPr>
        </p:nvSpPr>
        <p:spPr>
          <a:xfrm>
            <a:off x="677334" y="609600"/>
            <a:ext cx="8596668" cy="988381"/>
          </a:xfrm>
        </p:spPr>
        <p:txBody>
          <a:bodyPr/>
          <a:lstStyle/>
          <a:p>
            <a:pPr algn="ctr"/>
            <a:r>
              <a:rPr lang="en-GB" b="1" dirty="0">
                <a:solidFill>
                  <a:srgbClr val="002060"/>
                </a:solidFill>
                <a:latin typeface="Century Gothic" panose="020B0502020202020204" pitchFamily="34" charset="0"/>
              </a:rPr>
              <a:t>Right to Know…..</a:t>
            </a:r>
          </a:p>
        </p:txBody>
      </p:sp>
      <p:sp>
        <p:nvSpPr>
          <p:cNvPr id="3" name="Content Placeholder 2">
            <a:extLst>
              <a:ext uri="{FF2B5EF4-FFF2-40B4-BE49-F238E27FC236}">
                <a16:creationId xmlns:a16="http://schemas.microsoft.com/office/drawing/2014/main" id="{EBDC7D85-FD86-AE0D-6C12-C9DA8FF97A2E}"/>
              </a:ext>
            </a:extLst>
          </p:cNvPr>
          <p:cNvSpPr>
            <a:spLocks noGrp="1"/>
          </p:cNvSpPr>
          <p:nvPr>
            <p:ph idx="1"/>
          </p:nvPr>
        </p:nvSpPr>
        <p:spPr>
          <a:xfrm>
            <a:off x="677334" y="1811045"/>
            <a:ext cx="8596668" cy="4230317"/>
          </a:xfrm>
        </p:spPr>
        <p:txBody>
          <a:bodyPr>
            <a:normAutofit fontScale="85000" lnSpcReduction="10000"/>
          </a:bodyPr>
          <a:lstStyle/>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you are a professional and receive a disclosure please look at making a referral yourself, rather than telling the person to make the referral of their own accord, this way you can be sure that it has been requested.   It is also </a:t>
            </a:r>
            <a:r>
              <a:rPr lang="en-GB" kern="100" dirty="0">
                <a:latin typeface="Century Gothic" panose="020B0502020202020204" pitchFamily="34" charset="0"/>
                <a:ea typeface="Calibri" panose="020F0502020204030204" pitchFamily="34" charset="0"/>
                <a:cs typeface="Times New Roman" panose="02020603050405020304" pitchFamily="18" charset="0"/>
              </a:rPr>
              <a:t>expedites the</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process if you apply as a professional as the identification checks do not need to be made, as you can provide professional emails and contact numbers.  This reduces the time for the process significantly</a:t>
            </a:r>
            <a:r>
              <a:rPr lang="en-GB" kern="100" dirty="0">
                <a:latin typeface="Century Gothic" panose="020B0502020202020204" pitchFamily="34" charset="0"/>
                <a:ea typeface="Calibri" panose="020F0502020204030204" pitchFamily="34" charset="0"/>
                <a:cs typeface="Times New Roman" panose="02020603050405020304" pitchFamily="18" charset="0"/>
              </a:rPr>
              <a:t> and becomes a</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‘Right to Know’ even though that initially disclosure would have resulted in a ‘Right to Ask’ that may never have came.</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The ‘Right to Know’ process from professional referral is streamlined by having ready access to information held on their systems.  For example a Social Worker will  have access to PROTOCOL (their own system) and Police Systems via HAU/NHS/ IDVA/ISVA.  </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Instead of depending on </a:t>
            </a:r>
            <a:r>
              <a:rPr lang="en-GB" kern="100" dirty="0">
                <a:latin typeface="Century Gothic" panose="020B0502020202020204" pitchFamily="34" charset="0"/>
                <a:ea typeface="Calibri" panose="020F0502020204030204" pitchFamily="34" charset="0"/>
                <a:cs typeface="Times New Roman" panose="02020603050405020304" pitchFamily="18" charset="0"/>
              </a:rPr>
              <a:t>a</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client coming to </a:t>
            </a:r>
            <a:r>
              <a:rPr lang="en-GB" kern="100" dirty="0">
                <a:latin typeface="Century Gothic" panose="020B0502020202020204" pitchFamily="34" charset="0"/>
                <a:ea typeface="Calibri" panose="020F0502020204030204" pitchFamily="34" charset="0"/>
                <a:cs typeface="Times New Roman" panose="02020603050405020304" pitchFamily="18" charset="0"/>
              </a:rPr>
              <a:t>Police</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put that professional referral in on their behalf with the information that has triggered the safeguarding issue.  We can’t ‘unknow what we know’ and if that person fails to submit a ‘Right to Ask’ and is subjected to serious harm</a:t>
            </a:r>
            <a:r>
              <a:rPr lang="en-GB" kern="100" dirty="0">
                <a:latin typeface="Century Gothic" panose="020B0502020202020204" pitchFamily="34" charset="0"/>
                <a:ea typeface="Calibri" panose="020F0502020204030204" pitchFamily="34" charset="0"/>
                <a:cs typeface="Times New Roman" panose="02020603050405020304" pitchFamily="18" charset="0"/>
              </a:rPr>
              <a:t> or even domestic homicide, then these opportunities to intervene will be scrutinised.</a:t>
            </a:r>
            <a:endParaRPr lang="en-GB" sz="1800"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631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1024" y="2245539"/>
            <a:ext cx="8035637" cy="4062651"/>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altLang="en-US" dirty="0">
                <a:latin typeface="Century Gothic" panose="020B0502020202020204" pitchFamily="34" charset="0"/>
              </a:rPr>
              <a:t>Within both processes, the person disclosed to are told not to share this information with anyone else unless they have spoken to the Police, or the person who gave them the information and they have agreed with them that it will be shared.</a:t>
            </a:r>
          </a:p>
          <a:p>
            <a:pPr marL="342900" indent="-342900">
              <a:buClr>
                <a:schemeClr val="accent1"/>
              </a:buClr>
              <a:buFont typeface="Arial" panose="020B0604020202020204" pitchFamily="34" charset="0"/>
              <a:buChar char="•"/>
            </a:pPr>
            <a:endParaRPr lang="en-GB" altLang="en-US" dirty="0">
              <a:latin typeface="Century Gothic" panose="020B0502020202020204" pitchFamily="34" charset="0"/>
            </a:endParaRPr>
          </a:p>
          <a:p>
            <a:pPr marL="342900" indent="-342900">
              <a:buClr>
                <a:schemeClr val="accent1"/>
              </a:buClr>
              <a:buFont typeface="Arial" panose="020B0604020202020204" pitchFamily="34" charset="0"/>
              <a:buChar char="•"/>
            </a:pPr>
            <a:r>
              <a:rPr lang="en-GB" kern="100" dirty="0">
                <a:effectLst/>
                <a:latin typeface="Century Gothic" panose="020B0502020202020204" pitchFamily="34" charset="0"/>
                <a:ea typeface="Calibri" panose="020F0502020204030204" pitchFamily="34" charset="0"/>
                <a:cs typeface="Times New Roman" panose="02020603050405020304" pitchFamily="18" charset="0"/>
              </a:rPr>
              <a:t>Be aware that the assessment criteria that the Inspector and Sergeants use once receiving the information report about the subject, despite holding information that you as a referral authority may feel needs to be disclosed, may not necessarily reach the threshold criteria for disclosure. </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complies with established case law, as well as data protection and human rights legislation. It must be reasonable and proportionate for the police to make the disclosure, based on a credible risk of violence or harm.</a:t>
            </a:r>
            <a:endParaRPr lang="en-GB"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2400" dirty="0"/>
          </a:p>
        </p:txBody>
      </p:sp>
      <p:sp>
        <p:nvSpPr>
          <p:cNvPr id="3" name="TextBox 2">
            <a:extLst>
              <a:ext uri="{FF2B5EF4-FFF2-40B4-BE49-F238E27FC236}">
                <a16:creationId xmlns:a16="http://schemas.microsoft.com/office/drawing/2014/main" id="{D269E98E-5638-0016-F1CE-1C4AA6920956}"/>
              </a:ext>
            </a:extLst>
          </p:cNvPr>
          <p:cNvSpPr txBox="1"/>
          <p:nvPr/>
        </p:nvSpPr>
        <p:spPr>
          <a:xfrm>
            <a:off x="2445798" y="648939"/>
            <a:ext cx="6098958" cy="584775"/>
          </a:xfrm>
          <a:prstGeom prst="rect">
            <a:avLst/>
          </a:prstGeom>
          <a:noFill/>
        </p:spPr>
        <p:txBody>
          <a:bodyPr wrap="square">
            <a:spAutoFit/>
          </a:bodyPr>
          <a:lstStyle/>
          <a:p>
            <a:pPr algn="ctr"/>
            <a:r>
              <a:rPr lang="en-GB" sz="3200" b="1" dirty="0">
                <a:solidFill>
                  <a:srgbClr val="002060"/>
                </a:solidFill>
                <a:latin typeface="Century Gothic" panose="020B0502020202020204" pitchFamily="34" charset="0"/>
              </a:rPr>
              <a:t>Confidential Disclosure</a:t>
            </a:r>
            <a:endParaRPr lang="en-GB" sz="3200" b="1" dirty="0"/>
          </a:p>
        </p:txBody>
      </p:sp>
    </p:spTree>
    <p:extLst>
      <p:ext uri="{BB962C8B-B14F-4D97-AF65-F5344CB8AC3E}">
        <p14:creationId xmlns:p14="http://schemas.microsoft.com/office/powerpoint/2010/main" val="75413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5216"/>
          </a:xfrm>
        </p:spPr>
        <p:txBody>
          <a:bodyPr>
            <a:normAutofit fontScale="90000"/>
          </a:bodyPr>
          <a:lstStyle/>
          <a:p>
            <a:pPr algn="ctr"/>
            <a:r>
              <a:rPr lang="en-GB" b="1" dirty="0">
                <a:solidFill>
                  <a:srgbClr val="002060"/>
                </a:solidFill>
                <a:latin typeface="Century Gothic" panose="020B0502020202020204" pitchFamily="34" charset="0"/>
              </a:rPr>
              <a:t>Other Considerations &amp; Myth Busting…..</a:t>
            </a:r>
          </a:p>
        </p:txBody>
      </p:sp>
      <p:sp>
        <p:nvSpPr>
          <p:cNvPr id="3" name="Content Placeholder 2"/>
          <p:cNvSpPr>
            <a:spLocks noGrp="1"/>
          </p:cNvSpPr>
          <p:nvPr>
            <p:ph idx="1"/>
          </p:nvPr>
        </p:nvSpPr>
        <p:spPr>
          <a:xfrm>
            <a:off x="677334" y="1588655"/>
            <a:ext cx="8596668" cy="4452707"/>
          </a:xfrm>
        </p:spPr>
        <p:txBody>
          <a:bodyPr>
            <a:normAutofit fontScale="85000" lnSpcReduction="10000"/>
          </a:bodyPr>
          <a:lstStyle/>
          <a:p>
            <a:pPr marL="0" indent="0">
              <a:buNone/>
            </a:pPr>
            <a:r>
              <a:rPr lang="en-GB" sz="1800" b="1" kern="100" dirty="0">
                <a:effectLst/>
                <a:latin typeface="Century Gothic" panose="020B0502020202020204" pitchFamily="34" charset="0"/>
                <a:ea typeface="Calibri" panose="020F0502020204030204" pitchFamily="34" charset="0"/>
                <a:cs typeface="Times New Roman" panose="02020603050405020304" pitchFamily="18" charset="0"/>
              </a:rPr>
              <a:t>Please ensure the application fit the criteria</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a:t>
            </a:r>
          </a:p>
          <a:p>
            <a:pPr>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a person is no longer in a relationship and has no intention of rekindling. It does not fit criteria. They must be in a relationship for a DVDS. </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a person is being Harassed by a partner or ex-partner who they have </a:t>
            </a:r>
            <a:r>
              <a:rPr lang="en-GB" kern="100" dirty="0">
                <a:latin typeface="Century Gothic" panose="020B0502020202020204" pitchFamily="34" charset="0"/>
                <a:ea typeface="Calibri" panose="020F0502020204030204" pitchFamily="34" charset="0"/>
                <a:cs typeface="Times New Roman" panose="02020603050405020304" pitchFamily="18" charset="0"/>
              </a:rPr>
              <a:t>suffered</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Domestic Violence with, please look at reporting substantive criminal offences.  It is not a DVDS.</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the person is in an on/off relationship, which is not in the terms of years, but is in a cycle of abuse, then the premise of ‘rekindles a lot’ can fit the criteria.</a:t>
            </a:r>
          </a:p>
          <a:p>
            <a:pPr>
              <a:lnSpc>
                <a:spcPct val="107000"/>
              </a:lnSpc>
              <a:spcAft>
                <a:spcPts val="800"/>
              </a:spcAft>
              <a:buFont typeface="Arial" panose="020B0604020202020204" pitchFamily="34" charset="0"/>
              <a:buChar char="•"/>
            </a:pP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If the person is in a very long-term relationship upwards from 2 years and has a lot of reported Domestic Violence (</a:t>
            </a:r>
            <a:r>
              <a:rPr lang="en-GB" kern="100" dirty="0">
                <a:latin typeface="Century Gothic" panose="020B0502020202020204" pitchFamily="34" charset="0"/>
                <a:ea typeface="Calibri" panose="020F0502020204030204" pitchFamily="34" charset="0"/>
                <a:cs typeface="Times New Roman" panose="02020603050405020304" pitchFamily="18" charset="0"/>
              </a:rPr>
              <a:t>E</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motional and Physical abuse), is </a:t>
            </a:r>
            <a:r>
              <a:rPr lang="en-GB" kern="100" dirty="0">
                <a:latin typeface="Century Gothic" panose="020B0502020202020204" pitchFamily="34" charset="0"/>
                <a:ea typeface="Calibri" panose="020F0502020204030204" pitchFamily="34" charset="0"/>
                <a:cs typeface="Times New Roman" panose="02020603050405020304" pitchFamily="18" charset="0"/>
              </a:rPr>
              <a:t>subject of</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 MARAC, has Social </a:t>
            </a:r>
            <a:r>
              <a:rPr lang="en-GB" kern="100" dirty="0">
                <a:latin typeface="Century Gothic" panose="020B0502020202020204" pitchFamily="34" charset="0"/>
                <a:ea typeface="Calibri" panose="020F0502020204030204" pitchFamily="34" charset="0"/>
                <a:cs typeface="Times New Roman" panose="02020603050405020304" pitchFamily="18" charset="0"/>
              </a:rPr>
              <a:t>S</a:t>
            </a:r>
            <a:r>
              <a:rPr lang="en-GB" sz="1800" kern="100" dirty="0">
                <a:effectLst/>
                <a:latin typeface="Century Gothic" panose="020B0502020202020204" pitchFamily="34" charset="0"/>
                <a:ea typeface="Calibri" panose="020F0502020204030204" pitchFamily="34" charset="0"/>
                <a:cs typeface="Times New Roman" panose="02020603050405020304" pitchFamily="18" charset="0"/>
              </a:rPr>
              <a:t>ervices involvement, subject of Risk Management Plan et al then the person will be fully aware of the domestic abuse behaviours and will know what this person is capable of.  Therefore, a DVDS disclosure will have minimal impact and could be considered an abuse of process as the vulnerable party has enough information to make the decision to leave and safeguard themselves and any dependants.  </a:t>
            </a:r>
          </a:p>
          <a:p>
            <a:pPr>
              <a:lnSpc>
                <a:spcPct val="107000"/>
              </a:lnSpc>
              <a:spcAft>
                <a:spcPts val="800"/>
              </a:spcAft>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2903850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2012</TotalTime>
  <Words>1721</Words>
  <Application>Microsoft Office PowerPoint</Application>
  <PresentationFormat>Widescreen</PresentationFormat>
  <Paragraphs>74</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Trebuchet MS</vt:lpstr>
      <vt:lpstr>Wingdings 3</vt:lpstr>
      <vt:lpstr>Facet</vt:lpstr>
      <vt:lpstr>The Domestic Violence Disclosure Scheme (DVDS) – Clare’s Law</vt:lpstr>
      <vt:lpstr>Background History</vt:lpstr>
      <vt:lpstr>What is the Domestic Violence Disclosure Scheme?</vt:lpstr>
      <vt:lpstr>The two methods….          </vt:lpstr>
      <vt:lpstr>Right to Ask….</vt:lpstr>
      <vt:lpstr>PowerPoint Presentation</vt:lpstr>
      <vt:lpstr>Right to Know…..</vt:lpstr>
      <vt:lpstr>PowerPoint Presentation</vt:lpstr>
      <vt:lpstr>Other Considerations &amp; Myth Busting…..</vt:lpstr>
      <vt:lpstr>Considerations &amp; Myth Busting Continued…..</vt:lpstr>
      <vt:lpstr>Is DVDS the correct pathway?</vt:lpstr>
      <vt:lpstr>References…..</vt:lpstr>
      <vt:lpstr>Contacts</vt:lpstr>
      <vt:lpstr>Thank you for listening. Any questions?  Detective Inspector 22712 Craig Newey craig.newey@westmercia.police.uk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 and Girls – West Meria Police VAWG Officers</dc:title>
  <dc:creator>Kitosi-Isanga,Amy   (nee Corbett)</dc:creator>
  <cp:lastModifiedBy>Craig Newey</cp:lastModifiedBy>
  <cp:revision>73</cp:revision>
  <cp:lastPrinted>2023-05-16T12:21:02Z</cp:lastPrinted>
  <dcterms:created xsi:type="dcterms:W3CDTF">2023-02-15T12:48:11Z</dcterms:created>
  <dcterms:modified xsi:type="dcterms:W3CDTF">2023-11-16T16:16:37Z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7b36c5-01da-48bc-918f-ba2815177b49_Enabled">
    <vt:lpwstr>true</vt:lpwstr>
  </property>
  <property fmtid="{D5CDD505-2E9C-101B-9397-08002B2CF9AE}" pid="3" name="MSIP_Label_ee7b36c5-01da-48bc-918f-ba2815177b49_SetDate">
    <vt:lpwstr>2023-11-13T16:22:32Z</vt:lpwstr>
  </property>
  <property fmtid="{D5CDD505-2E9C-101B-9397-08002B2CF9AE}" pid="4" name="MSIP_Label_ee7b36c5-01da-48bc-918f-ba2815177b49_Method">
    <vt:lpwstr>Standard</vt:lpwstr>
  </property>
  <property fmtid="{D5CDD505-2E9C-101B-9397-08002B2CF9AE}" pid="5" name="MSIP_Label_ee7b36c5-01da-48bc-918f-ba2815177b49_Name">
    <vt:lpwstr>OFFICIAL</vt:lpwstr>
  </property>
  <property fmtid="{D5CDD505-2E9C-101B-9397-08002B2CF9AE}" pid="6" name="MSIP_Label_ee7b36c5-01da-48bc-918f-ba2815177b49_SiteId">
    <vt:lpwstr>dd7d99f4-65c4-4822-bf7b-75d61ebc8f4a</vt:lpwstr>
  </property>
  <property fmtid="{D5CDD505-2E9C-101B-9397-08002B2CF9AE}" pid="7" name="MSIP_Label_ee7b36c5-01da-48bc-918f-ba2815177b49_ActionId">
    <vt:lpwstr>34829291-61b9-43c9-b5ae-8839c907dc09</vt:lpwstr>
  </property>
  <property fmtid="{D5CDD505-2E9C-101B-9397-08002B2CF9AE}" pid="8" name="MSIP_Label_ee7b36c5-01da-48bc-918f-ba2815177b49_ContentBits">
    <vt:lpwstr>0</vt:lpwstr>
  </property>
</Properties>
</file>