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6"/>
    <p:sldMasterId id="2147483672" r:id="rId7"/>
    <p:sldMasterId id="2147483673" r:id="rId8"/>
  </p:sldMasterIdLst>
  <p:notesMasterIdLst>
    <p:notesMasterId r:id="rId15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394" r:id="rId22"/>
    <p:sldId id="406"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396" r:id="rId37"/>
    <p:sldId id="282" r:id="rId38"/>
    <p:sldId id="283" r:id="rId39"/>
    <p:sldId id="284" r:id="rId40"/>
    <p:sldId id="285" r:id="rId41"/>
    <p:sldId id="286" r:id="rId42"/>
    <p:sldId id="287" r:id="rId43"/>
    <p:sldId id="288" r:id="rId44"/>
    <p:sldId id="397" r:id="rId45"/>
    <p:sldId id="291" r:id="rId46"/>
    <p:sldId id="290" r:id="rId47"/>
    <p:sldId id="398" r:id="rId48"/>
    <p:sldId id="292" r:id="rId49"/>
    <p:sldId id="293" r:id="rId50"/>
    <p:sldId id="294" r:id="rId51"/>
    <p:sldId id="296" r:id="rId52"/>
    <p:sldId id="297" r:id="rId53"/>
    <p:sldId id="404" r:id="rId54"/>
    <p:sldId id="298" r:id="rId55"/>
    <p:sldId id="299" r:id="rId56"/>
    <p:sldId id="300" r:id="rId57"/>
    <p:sldId id="301" r:id="rId58"/>
    <p:sldId id="302" r:id="rId59"/>
    <p:sldId id="303" r:id="rId60"/>
    <p:sldId id="304" r:id="rId61"/>
    <p:sldId id="305" r:id="rId62"/>
    <p:sldId id="306" r:id="rId63"/>
    <p:sldId id="307" r:id="rId64"/>
    <p:sldId id="309" r:id="rId65"/>
    <p:sldId id="310" r:id="rId66"/>
    <p:sldId id="311" r:id="rId67"/>
    <p:sldId id="312" r:id="rId68"/>
    <p:sldId id="313" r:id="rId69"/>
    <p:sldId id="314" r:id="rId70"/>
    <p:sldId id="315" r:id="rId71"/>
    <p:sldId id="433" r:id="rId72"/>
    <p:sldId id="317" r:id="rId73"/>
    <p:sldId id="318" r:id="rId74"/>
    <p:sldId id="319" r:id="rId75"/>
    <p:sldId id="320" r:id="rId76"/>
    <p:sldId id="434" r:id="rId77"/>
    <p:sldId id="435" r:id="rId78"/>
    <p:sldId id="436" r:id="rId79"/>
    <p:sldId id="437" r:id="rId80"/>
    <p:sldId id="438" r:id="rId81"/>
    <p:sldId id="439" r:id="rId82"/>
    <p:sldId id="327" r:id="rId83"/>
    <p:sldId id="328" r:id="rId84"/>
    <p:sldId id="329" r:id="rId85"/>
    <p:sldId id="330" r:id="rId86"/>
    <p:sldId id="331" r:id="rId87"/>
    <p:sldId id="332" r:id="rId88"/>
    <p:sldId id="333" r:id="rId89"/>
    <p:sldId id="334" r:id="rId90"/>
    <p:sldId id="335" r:id="rId91"/>
    <p:sldId id="336" r:id="rId92"/>
    <p:sldId id="337" r:id="rId93"/>
    <p:sldId id="338" r:id="rId94"/>
    <p:sldId id="308" r:id="rId95"/>
    <p:sldId id="399" r:id="rId96"/>
    <p:sldId id="340" r:id="rId97"/>
    <p:sldId id="341" r:id="rId98"/>
    <p:sldId id="413" r:id="rId99"/>
    <p:sldId id="344" r:id="rId100"/>
    <p:sldId id="400" r:id="rId101"/>
    <p:sldId id="346" r:id="rId102"/>
    <p:sldId id="347" r:id="rId103"/>
    <p:sldId id="348" r:id="rId104"/>
    <p:sldId id="349" r:id="rId105"/>
    <p:sldId id="350" r:id="rId106"/>
    <p:sldId id="401" r:id="rId107"/>
    <p:sldId id="351" r:id="rId108"/>
    <p:sldId id="352" r:id="rId109"/>
    <p:sldId id="353" r:id="rId110"/>
    <p:sldId id="402" r:id="rId111"/>
    <p:sldId id="354" r:id="rId112"/>
    <p:sldId id="355" r:id="rId113"/>
    <p:sldId id="356" r:id="rId114"/>
    <p:sldId id="357" r:id="rId115"/>
    <p:sldId id="407" r:id="rId116"/>
    <p:sldId id="358" r:id="rId117"/>
    <p:sldId id="359" r:id="rId118"/>
    <p:sldId id="360" r:id="rId119"/>
    <p:sldId id="408" r:id="rId120"/>
    <p:sldId id="361" r:id="rId121"/>
    <p:sldId id="362" r:id="rId122"/>
    <p:sldId id="363" r:id="rId123"/>
    <p:sldId id="364" r:id="rId124"/>
    <p:sldId id="414" r:id="rId125"/>
    <p:sldId id="415" r:id="rId126"/>
    <p:sldId id="416" r:id="rId127"/>
    <p:sldId id="365" r:id="rId128"/>
    <p:sldId id="409" r:id="rId129"/>
    <p:sldId id="366" r:id="rId130"/>
    <p:sldId id="367" r:id="rId131"/>
    <p:sldId id="368" r:id="rId132"/>
    <p:sldId id="369" r:id="rId133"/>
    <p:sldId id="370" r:id="rId134"/>
    <p:sldId id="371" r:id="rId135"/>
    <p:sldId id="372" r:id="rId136"/>
    <p:sldId id="417" r:id="rId137"/>
    <p:sldId id="418" r:id="rId138"/>
    <p:sldId id="419" r:id="rId139"/>
    <p:sldId id="420" r:id="rId140"/>
    <p:sldId id="421" r:id="rId141"/>
    <p:sldId id="422" r:id="rId142"/>
    <p:sldId id="423" r:id="rId143"/>
    <p:sldId id="424" r:id="rId144"/>
    <p:sldId id="425" r:id="rId145"/>
    <p:sldId id="426" r:id="rId146"/>
    <p:sldId id="427" r:id="rId147"/>
    <p:sldId id="428" r:id="rId148"/>
    <p:sldId id="429" r:id="rId149"/>
    <p:sldId id="430" r:id="rId150"/>
    <p:sldId id="431" r:id="rId151"/>
    <p:sldId id="432" r:id="rId152"/>
    <p:sldId id="389" r:id="rId153"/>
    <p:sldId id="390" r:id="rId154"/>
    <p:sldId id="391" r:id="rId155"/>
    <p:sldId id="392" r:id="rId156"/>
    <p:sldId id="393" r:id="rId15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guide id="3" pos="4535">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z Griffin" initials="" lastIdx="9" clrIdx="0"/>
  <p:cmAuthor id="1" name="Justin Darley" initials="JD" lastIdx="57" clrIdx="1">
    <p:extLst>
      <p:ext uri="{19B8F6BF-5375-455C-9EA6-DF929625EA0E}">
        <p15:presenceInfo xmlns:p15="http://schemas.microsoft.com/office/powerpoint/2012/main" userId="S::justin.darley@sigma.se::da8a1bb7-6904-401a-8b46-e1d74d6ed6d9" providerId="AD"/>
      </p:ext>
    </p:extLst>
  </p:cmAuthor>
  <p:cmAuthor id="2" name="Ian Bauckham" initials="IB" lastIdx="13" clrIdx="2">
    <p:extLst>
      <p:ext uri="{19B8F6BF-5375-455C-9EA6-DF929625EA0E}">
        <p15:presenceInfo xmlns:p15="http://schemas.microsoft.com/office/powerpoint/2012/main" userId="S::bauckham@tenaxschoolstrust.co.uk::0eda8982-3e23-43bb-b4cc-26f8f0e33c82" providerId="AD"/>
      </p:ext>
    </p:extLst>
  </p:cmAuthor>
  <p:cmAuthor id="3" name="CHOWDRY, Nikki" initials="CN" lastIdx="1" clrIdx="3">
    <p:extLst>
      <p:ext uri="{19B8F6BF-5375-455C-9EA6-DF929625EA0E}">
        <p15:presenceInfo xmlns:p15="http://schemas.microsoft.com/office/powerpoint/2012/main" userId="S::Nikki.CHOWDRY@EDUCATION.GOV.UK::ec1808bc-90f9-410f-9cc5-56d1c697c4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12ECAC-5549-4B1C-8671-0AD7F5B15F41}" v="15" dt="2021-03-16T00:16:44.245"/>
  </p1510:revLst>
</p1510:revInfo>
</file>

<file path=ppt/tableStyles.xml><?xml version="1.0" encoding="utf-8"?>
<a:tblStyleLst xmlns:a="http://schemas.openxmlformats.org/drawingml/2006/main" def="{DAD16307-8614-4D58-95B7-278E64CE7F85}">
  <a:tblStyle styleId="{DAD16307-8614-4D58-95B7-278E64CE7F8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3D315B6-74B7-4C98-9AF2-6650F7E46828}"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937" autoAdjust="0"/>
    <p:restoredTop sz="94660"/>
  </p:normalViewPr>
  <p:slideViewPr>
    <p:cSldViewPr snapToGrid="0">
      <p:cViewPr varScale="1">
        <p:scale>
          <a:sx n="91" d="100"/>
          <a:sy n="91" d="100"/>
        </p:scale>
        <p:origin x="240" y="84"/>
      </p:cViewPr>
      <p:guideLst>
        <p:guide orient="horz" pos="1620"/>
        <p:guide pos="2880"/>
        <p:guide pos="4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117" Type="http://schemas.openxmlformats.org/officeDocument/2006/relationships/slide" Target="slides/slide109.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84" Type="http://schemas.openxmlformats.org/officeDocument/2006/relationships/slide" Target="slides/slide76.xml"/><Relationship Id="rId89" Type="http://schemas.openxmlformats.org/officeDocument/2006/relationships/slide" Target="slides/slide81.xml"/><Relationship Id="rId112" Type="http://schemas.openxmlformats.org/officeDocument/2006/relationships/slide" Target="slides/slide104.xml"/><Relationship Id="rId133" Type="http://schemas.openxmlformats.org/officeDocument/2006/relationships/slide" Target="slides/slide125.xml"/><Relationship Id="rId138" Type="http://schemas.openxmlformats.org/officeDocument/2006/relationships/slide" Target="slides/slide130.xml"/><Relationship Id="rId154" Type="http://schemas.openxmlformats.org/officeDocument/2006/relationships/slide" Target="slides/slide146.xml"/><Relationship Id="rId159" Type="http://schemas.openxmlformats.org/officeDocument/2006/relationships/commentAuthors" Target="commentAuthors.xml"/><Relationship Id="rId16" Type="http://schemas.openxmlformats.org/officeDocument/2006/relationships/slide" Target="slides/slide8.xml"/><Relationship Id="rId107" Type="http://schemas.openxmlformats.org/officeDocument/2006/relationships/slide" Target="slides/slide99.xml"/><Relationship Id="rId11" Type="http://schemas.openxmlformats.org/officeDocument/2006/relationships/slide" Target="slides/slide3.xml"/><Relationship Id="rId32" Type="http://schemas.openxmlformats.org/officeDocument/2006/relationships/slide" Target="slides/slide24.xml"/><Relationship Id="rId37" Type="http://schemas.openxmlformats.org/officeDocument/2006/relationships/slide" Target="slides/slide29.xml"/><Relationship Id="rId53" Type="http://schemas.openxmlformats.org/officeDocument/2006/relationships/slide" Target="slides/slide45.xml"/><Relationship Id="rId58" Type="http://schemas.openxmlformats.org/officeDocument/2006/relationships/slide" Target="slides/slide50.xml"/><Relationship Id="rId74" Type="http://schemas.openxmlformats.org/officeDocument/2006/relationships/slide" Target="slides/slide66.xml"/><Relationship Id="rId79" Type="http://schemas.openxmlformats.org/officeDocument/2006/relationships/slide" Target="slides/slide71.xml"/><Relationship Id="rId102" Type="http://schemas.openxmlformats.org/officeDocument/2006/relationships/slide" Target="slides/slide94.xml"/><Relationship Id="rId123" Type="http://schemas.openxmlformats.org/officeDocument/2006/relationships/slide" Target="slides/slide115.xml"/><Relationship Id="rId128" Type="http://schemas.openxmlformats.org/officeDocument/2006/relationships/slide" Target="slides/slide120.xml"/><Relationship Id="rId144" Type="http://schemas.openxmlformats.org/officeDocument/2006/relationships/slide" Target="slides/slide136.xml"/><Relationship Id="rId149" Type="http://schemas.openxmlformats.org/officeDocument/2006/relationships/slide" Target="slides/slide141.xml"/><Relationship Id="rId5" Type="http://schemas.openxmlformats.org/officeDocument/2006/relationships/customXml" Target="../customXml/item5.xml"/><Relationship Id="rId90" Type="http://schemas.openxmlformats.org/officeDocument/2006/relationships/slide" Target="slides/slide82.xml"/><Relationship Id="rId95" Type="http://schemas.openxmlformats.org/officeDocument/2006/relationships/slide" Target="slides/slide87.xml"/><Relationship Id="rId160" Type="http://schemas.openxmlformats.org/officeDocument/2006/relationships/presProps" Target="presProps.xml"/><Relationship Id="rId165" Type="http://schemas.microsoft.com/office/2015/10/relationships/revisionInfo" Target="revisionInfo.xml"/><Relationship Id="rId22" Type="http://schemas.openxmlformats.org/officeDocument/2006/relationships/slide" Target="slides/slide14.xml"/><Relationship Id="rId27" Type="http://schemas.openxmlformats.org/officeDocument/2006/relationships/slide" Target="slides/slide19.xml"/><Relationship Id="rId43" Type="http://schemas.openxmlformats.org/officeDocument/2006/relationships/slide" Target="slides/slide35.xml"/><Relationship Id="rId48" Type="http://schemas.openxmlformats.org/officeDocument/2006/relationships/slide" Target="slides/slide40.xml"/><Relationship Id="rId64" Type="http://schemas.openxmlformats.org/officeDocument/2006/relationships/slide" Target="slides/slide56.xml"/><Relationship Id="rId69" Type="http://schemas.openxmlformats.org/officeDocument/2006/relationships/slide" Target="slides/slide61.xml"/><Relationship Id="rId113" Type="http://schemas.openxmlformats.org/officeDocument/2006/relationships/slide" Target="slides/slide105.xml"/><Relationship Id="rId118" Type="http://schemas.openxmlformats.org/officeDocument/2006/relationships/slide" Target="slides/slide110.xml"/><Relationship Id="rId134" Type="http://schemas.openxmlformats.org/officeDocument/2006/relationships/slide" Target="slides/slide126.xml"/><Relationship Id="rId139" Type="http://schemas.openxmlformats.org/officeDocument/2006/relationships/slide" Target="slides/slide131.xml"/><Relationship Id="rId80" Type="http://schemas.openxmlformats.org/officeDocument/2006/relationships/slide" Target="slides/slide72.xml"/><Relationship Id="rId85" Type="http://schemas.openxmlformats.org/officeDocument/2006/relationships/slide" Target="slides/slide77.xml"/><Relationship Id="rId150" Type="http://schemas.openxmlformats.org/officeDocument/2006/relationships/slide" Target="slides/slide142.xml"/><Relationship Id="rId155" Type="http://schemas.openxmlformats.org/officeDocument/2006/relationships/slide" Target="slides/slide147.xml"/><Relationship Id="rId12" Type="http://schemas.openxmlformats.org/officeDocument/2006/relationships/slide" Target="slides/slide4.xml"/><Relationship Id="rId17" Type="http://schemas.openxmlformats.org/officeDocument/2006/relationships/slide" Target="slides/slide9.xml"/><Relationship Id="rId33" Type="http://schemas.openxmlformats.org/officeDocument/2006/relationships/slide" Target="slides/slide25.xml"/><Relationship Id="rId38" Type="http://schemas.openxmlformats.org/officeDocument/2006/relationships/slide" Target="slides/slide30.xml"/><Relationship Id="rId59" Type="http://schemas.openxmlformats.org/officeDocument/2006/relationships/slide" Target="slides/slide51.xml"/><Relationship Id="rId103" Type="http://schemas.openxmlformats.org/officeDocument/2006/relationships/slide" Target="slides/slide95.xml"/><Relationship Id="rId108" Type="http://schemas.openxmlformats.org/officeDocument/2006/relationships/slide" Target="slides/slide100.xml"/><Relationship Id="rId124" Type="http://schemas.openxmlformats.org/officeDocument/2006/relationships/slide" Target="slides/slide116.xml"/><Relationship Id="rId129" Type="http://schemas.openxmlformats.org/officeDocument/2006/relationships/slide" Target="slides/slide121.xml"/><Relationship Id="rId54" Type="http://schemas.openxmlformats.org/officeDocument/2006/relationships/slide" Target="slides/slide46.xml"/><Relationship Id="rId70" Type="http://schemas.openxmlformats.org/officeDocument/2006/relationships/slide" Target="slides/slide62.xml"/><Relationship Id="rId75" Type="http://schemas.openxmlformats.org/officeDocument/2006/relationships/slide" Target="slides/slide67.xml"/><Relationship Id="rId91" Type="http://schemas.openxmlformats.org/officeDocument/2006/relationships/slide" Target="slides/slide83.xml"/><Relationship Id="rId96" Type="http://schemas.openxmlformats.org/officeDocument/2006/relationships/slide" Target="slides/slide88.xml"/><Relationship Id="rId140" Type="http://schemas.openxmlformats.org/officeDocument/2006/relationships/slide" Target="slides/slide132.xml"/><Relationship Id="rId145" Type="http://schemas.openxmlformats.org/officeDocument/2006/relationships/slide" Target="slides/slide137.xml"/><Relationship Id="rId16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6" Type="http://schemas.openxmlformats.org/officeDocument/2006/relationships/slide" Target="slides/slide98.xml"/><Relationship Id="rId114" Type="http://schemas.openxmlformats.org/officeDocument/2006/relationships/slide" Target="slides/slide106.xml"/><Relationship Id="rId119" Type="http://schemas.openxmlformats.org/officeDocument/2006/relationships/slide" Target="slides/slide111.xml"/><Relationship Id="rId127" Type="http://schemas.openxmlformats.org/officeDocument/2006/relationships/slide" Target="slides/slide11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94" Type="http://schemas.openxmlformats.org/officeDocument/2006/relationships/slide" Target="slides/slide86.xml"/><Relationship Id="rId99" Type="http://schemas.openxmlformats.org/officeDocument/2006/relationships/slide" Target="slides/slide91.xml"/><Relationship Id="rId101" Type="http://schemas.openxmlformats.org/officeDocument/2006/relationships/slide" Target="slides/slide93.xml"/><Relationship Id="rId122" Type="http://schemas.openxmlformats.org/officeDocument/2006/relationships/slide" Target="slides/slide114.xml"/><Relationship Id="rId130" Type="http://schemas.openxmlformats.org/officeDocument/2006/relationships/slide" Target="slides/slide122.xml"/><Relationship Id="rId135" Type="http://schemas.openxmlformats.org/officeDocument/2006/relationships/slide" Target="slides/slide127.xml"/><Relationship Id="rId143" Type="http://schemas.openxmlformats.org/officeDocument/2006/relationships/slide" Target="slides/slide135.xml"/><Relationship Id="rId148" Type="http://schemas.openxmlformats.org/officeDocument/2006/relationships/slide" Target="slides/slide140.xml"/><Relationship Id="rId151" Type="http://schemas.openxmlformats.org/officeDocument/2006/relationships/slide" Target="slides/slide143.xml"/><Relationship Id="rId156" Type="http://schemas.openxmlformats.org/officeDocument/2006/relationships/slide" Target="slides/slide148.xml"/><Relationship Id="rId164"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109" Type="http://schemas.openxmlformats.org/officeDocument/2006/relationships/slide" Target="slides/slide101.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slide" Target="slides/slide68.xml"/><Relationship Id="rId97" Type="http://schemas.openxmlformats.org/officeDocument/2006/relationships/slide" Target="slides/slide89.xml"/><Relationship Id="rId104" Type="http://schemas.openxmlformats.org/officeDocument/2006/relationships/slide" Target="slides/slide96.xml"/><Relationship Id="rId120" Type="http://schemas.openxmlformats.org/officeDocument/2006/relationships/slide" Target="slides/slide112.xml"/><Relationship Id="rId125" Type="http://schemas.openxmlformats.org/officeDocument/2006/relationships/slide" Target="slides/slide117.xml"/><Relationship Id="rId141" Type="http://schemas.openxmlformats.org/officeDocument/2006/relationships/slide" Target="slides/slide133.xml"/><Relationship Id="rId146" Type="http://schemas.openxmlformats.org/officeDocument/2006/relationships/slide" Target="slides/slide138.xml"/><Relationship Id="rId7" Type="http://schemas.openxmlformats.org/officeDocument/2006/relationships/slideMaster" Target="slideMasters/slideMaster2.xml"/><Relationship Id="rId71" Type="http://schemas.openxmlformats.org/officeDocument/2006/relationships/slide" Target="slides/slide63.xml"/><Relationship Id="rId92" Type="http://schemas.openxmlformats.org/officeDocument/2006/relationships/slide" Target="slides/slide84.xml"/><Relationship Id="rId16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1.xml"/><Relationship Id="rId24" Type="http://schemas.openxmlformats.org/officeDocument/2006/relationships/slide" Target="slides/slide16.xml"/><Relationship Id="rId40" Type="http://schemas.openxmlformats.org/officeDocument/2006/relationships/slide" Target="slides/slide32.xml"/><Relationship Id="rId45" Type="http://schemas.openxmlformats.org/officeDocument/2006/relationships/slide" Target="slides/slide37.xml"/><Relationship Id="rId66" Type="http://schemas.openxmlformats.org/officeDocument/2006/relationships/slide" Target="slides/slide58.xml"/><Relationship Id="rId87" Type="http://schemas.openxmlformats.org/officeDocument/2006/relationships/slide" Target="slides/slide79.xml"/><Relationship Id="rId110" Type="http://schemas.openxmlformats.org/officeDocument/2006/relationships/slide" Target="slides/slide102.xml"/><Relationship Id="rId115" Type="http://schemas.openxmlformats.org/officeDocument/2006/relationships/slide" Target="slides/slide107.xml"/><Relationship Id="rId131" Type="http://schemas.openxmlformats.org/officeDocument/2006/relationships/slide" Target="slides/slide123.xml"/><Relationship Id="rId136" Type="http://schemas.openxmlformats.org/officeDocument/2006/relationships/slide" Target="slides/slide128.xml"/><Relationship Id="rId157" Type="http://schemas.openxmlformats.org/officeDocument/2006/relationships/slide" Target="slides/slide149.xml"/><Relationship Id="rId61" Type="http://schemas.openxmlformats.org/officeDocument/2006/relationships/slide" Target="slides/slide53.xml"/><Relationship Id="rId82" Type="http://schemas.openxmlformats.org/officeDocument/2006/relationships/slide" Target="slides/slide74.xml"/><Relationship Id="rId152" Type="http://schemas.openxmlformats.org/officeDocument/2006/relationships/slide" Target="slides/slide144.xml"/><Relationship Id="rId19" Type="http://schemas.openxmlformats.org/officeDocument/2006/relationships/slide" Target="slides/slide11.xml"/><Relationship Id="rId14" Type="http://schemas.openxmlformats.org/officeDocument/2006/relationships/slide" Target="slides/slide6.xml"/><Relationship Id="rId30" Type="http://schemas.openxmlformats.org/officeDocument/2006/relationships/slide" Target="slides/slide22.xml"/><Relationship Id="rId35" Type="http://schemas.openxmlformats.org/officeDocument/2006/relationships/slide" Target="slides/slide27.xml"/><Relationship Id="rId56" Type="http://schemas.openxmlformats.org/officeDocument/2006/relationships/slide" Target="slides/slide48.xml"/><Relationship Id="rId77" Type="http://schemas.openxmlformats.org/officeDocument/2006/relationships/slide" Target="slides/slide69.xml"/><Relationship Id="rId100" Type="http://schemas.openxmlformats.org/officeDocument/2006/relationships/slide" Target="slides/slide92.xml"/><Relationship Id="rId105" Type="http://schemas.openxmlformats.org/officeDocument/2006/relationships/slide" Target="slides/slide97.xml"/><Relationship Id="rId126" Type="http://schemas.openxmlformats.org/officeDocument/2006/relationships/slide" Target="slides/slide118.xml"/><Relationship Id="rId147" Type="http://schemas.openxmlformats.org/officeDocument/2006/relationships/slide" Target="slides/slide139.xml"/><Relationship Id="rId8" Type="http://schemas.openxmlformats.org/officeDocument/2006/relationships/slideMaster" Target="slideMasters/slideMaster3.xml"/><Relationship Id="rId51" Type="http://schemas.openxmlformats.org/officeDocument/2006/relationships/slide" Target="slides/slide43.xml"/><Relationship Id="rId72" Type="http://schemas.openxmlformats.org/officeDocument/2006/relationships/slide" Target="slides/slide64.xml"/><Relationship Id="rId93" Type="http://schemas.openxmlformats.org/officeDocument/2006/relationships/slide" Target="slides/slide85.xml"/><Relationship Id="rId98" Type="http://schemas.openxmlformats.org/officeDocument/2006/relationships/slide" Target="slides/slide90.xml"/><Relationship Id="rId121" Type="http://schemas.openxmlformats.org/officeDocument/2006/relationships/slide" Target="slides/slide113.xml"/><Relationship Id="rId142" Type="http://schemas.openxmlformats.org/officeDocument/2006/relationships/slide" Target="slides/slide134.xml"/><Relationship Id="rId163" Type="http://schemas.openxmlformats.org/officeDocument/2006/relationships/tableStyles" Target="tableStyles.xml"/><Relationship Id="rId3" Type="http://schemas.openxmlformats.org/officeDocument/2006/relationships/customXml" Target="../customXml/item3.xml"/><Relationship Id="rId25" Type="http://schemas.openxmlformats.org/officeDocument/2006/relationships/slide" Target="slides/slide17.xml"/><Relationship Id="rId46" Type="http://schemas.openxmlformats.org/officeDocument/2006/relationships/slide" Target="slides/slide38.xml"/><Relationship Id="rId67" Type="http://schemas.openxmlformats.org/officeDocument/2006/relationships/slide" Target="slides/slide59.xml"/><Relationship Id="rId116" Type="http://schemas.openxmlformats.org/officeDocument/2006/relationships/slide" Target="slides/slide108.xml"/><Relationship Id="rId137" Type="http://schemas.openxmlformats.org/officeDocument/2006/relationships/slide" Target="slides/slide129.xml"/><Relationship Id="rId158" Type="http://schemas.openxmlformats.org/officeDocument/2006/relationships/notesMaster" Target="notesMasters/notesMaster1.xml"/><Relationship Id="rId20" Type="http://schemas.openxmlformats.org/officeDocument/2006/relationships/slide" Target="slides/slide12.xml"/><Relationship Id="rId41" Type="http://schemas.openxmlformats.org/officeDocument/2006/relationships/slide" Target="slides/slide33.xml"/><Relationship Id="rId62" Type="http://schemas.openxmlformats.org/officeDocument/2006/relationships/slide" Target="slides/slide54.xml"/><Relationship Id="rId83" Type="http://schemas.openxmlformats.org/officeDocument/2006/relationships/slide" Target="slides/slide75.xml"/><Relationship Id="rId88" Type="http://schemas.openxmlformats.org/officeDocument/2006/relationships/slide" Target="slides/slide80.xml"/><Relationship Id="rId111" Type="http://schemas.openxmlformats.org/officeDocument/2006/relationships/slide" Target="slides/slide103.xml"/><Relationship Id="rId132" Type="http://schemas.openxmlformats.org/officeDocument/2006/relationships/slide" Target="slides/slide124.xml"/><Relationship Id="rId153" Type="http://schemas.openxmlformats.org/officeDocument/2006/relationships/slide" Target="slides/slide1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Catherine" userId="61639cc2-6d54-462a-b4b0-89c4cc7abcaa" providerId="ADAL" clId="{5D12ECAC-5549-4B1C-8671-0AD7F5B15F41}"/>
    <pc:docChg chg="undo custSel addSld delSld modSld">
      <pc:chgData name="LAWSON, Catherine" userId="61639cc2-6d54-462a-b4b0-89c4cc7abcaa" providerId="ADAL" clId="{5D12ECAC-5549-4B1C-8671-0AD7F5B15F41}" dt="2021-03-16T00:31:16.161" v="832" actId="962"/>
      <pc:docMkLst>
        <pc:docMk/>
      </pc:docMkLst>
      <pc:sldChg chg="modSp mod">
        <pc:chgData name="LAWSON, Catherine" userId="61639cc2-6d54-462a-b4b0-89c4cc7abcaa" providerId="ADAL" clId="{5D12ECAC-5549-4B1C-8671-0AD7F5B15F41}" dt="2021-03-16T00:18:16.916" v="640" actId="962"/>
        <pc:sldMkLst>
          <pc:docMk/>
          <pc:sldMk cId="0" sldId="256"/>
        </pc:sldMkLst>
        <pc:spChg chg="mod ord">
          <ac:chgData name="LAWSON, Catherine" userId="61639cc2-6d54-462a-b4b0-89c4cc7abcaa" providerId="ADAL" clId="{5D12ECAC-5549-4B1C-8671-0AD7F5B15F41}" dt="2021-03-16T00:17:58.282" v="633" actId="962"/>
          <ac:spMkLst>
            <pc:docMk/>
            <pc:sldMk cId="0" sldId="256"/>
            <ac:spMk id="101" creationId="{00000000-0000-0000-0000-000000000000}"/>
          </ac:spMkLst>
        </pc:spChg>
        <pc:spChg chg="mod ord">
          <ac:chgData name="LAWSON, Catherine" userId="61639cc2-6d54-462a-b4b0-89c4cc7abcaa" providerId="ADAL" clId="{5D12ECAC-5549-4B1C-8671-0AD7F5B15F41}" dt="2021-03-16T00:18:11.413" v="639" actId="962"/>
          <ac:spMkLst>
            <pc:docMk/>
            <pc:sldMk cId="0" sldId="256"/>
            <ac:spMk id="102" creationId="{00000000-0000-0000-0000-000000000000}"/>
          </ac:spMkLst>
        </pc:spChg>
        <pc:spChg chg="mod ord">
          <ac:chgData name="LAWSON, Catherine" userId="61639cc2-6d54-462a-b4b0-89c4cc7abcaa" providerId="ADAL" clId="{5D12ECAC-5549-4B1C-8671-0AD7F5B15F41}" dt="2021-03-16T00:18:03.862" v="637" actId="962"/>
          <ac:spMkLst>
            <pc:docMk/>
            <pc:sldMk cId="0" sldId="256"/>
            <ac:spMk id="103" creationId="{00000000-0000-0000-0000-000000000000}"/>
          </ac:spMkLst>
        </pc:spChg>
        <pc:spChg chg="mod">
          <ac:chgData name="LAWSON, Catherine" userId="61639cc2-6d54-462a-b4b0-89c4cc7abcaa" providerId="ADAL" clId="{5D12ECAC-5549-4B1C-8671-0AD7F5B15F41}" dt="2021-03-16T00:18:01.506" v="636" actId="962"/>
          <ac:spMkLst>
            <pc:docMk/>
            <pc:sldMk cId="0" sldId="256"/>
            <ac:spMk id="104" creationId="{00000000-0000-0000-0000-000000000000}"/>
          </ac:spMkLst>
        </pc:spChg>
        <pc:spChg chg="mod ord">
          <ac:chgData name="LAWSON, Catherine" userId="61639cc2-6d54-462a-b4b0-89c4cc7abcaa" providerId="ADAL" clId="{5D12ECAC-5549-4B1C-8671-0AD7F5B15F41}" dt="2021-03-16T00:17:59" v="634" actId="962"/>
          <ac:spMkLst>
            <pc:docMk/>
            <pc:sldMk cId="0" sldId="256"/>
            <ac:spMk id="105" creationId="{00000000-0000-0000-0000-000000000000}"/>
          </ac:spMkLst>
        </pc:spChg>
        <pc:spChg chg="mod">
          <ac:chgData name="LAWSON, Catherine" userId="61639cc2-6d54-462a-b4b0-89c4cc7abcaa" providerId="ADAL" clId="{5D12ECAC-5549-4B1C-8671-0AD7F5B15F41}" dt="2021-03-16T00:17:59.817" v="635" actId="962"/>
          <ac:spMkLst>
            <pc:docMk/>
            <pc:sldMk cId="0" sldId="256"/>
            <ac:spMk id="106" creationId="{00000000-0000-0000-0000-000000000000}"/>
          </ac:spMkLst>
        </pc:spChg>
        <pc:spChg chg="mod ord">
          <ac:chgData name="LAWSON, Catherine" userId="61639cc2-6d54-462a-b4b0-89c4cc7abcaa" providerId="ADAL" clId="{5D12ECAC-5549-4B1C-8671-0AD7F5B15F41}" dt="2021-03-16T00:18:16.916" v="640" actId="962"/>
          <ac:spMkLst>
            <pc:docMk/>
            <pc:sldMk cId="0" sldId="256"/>
            <ac:spMk id="107" creationId="{00000000-0000-0000-0000-000000000000}"/>
          </ac:spMkLst>
        </pc:spChg>
        <pc:spChg chg="mod ord">
          <ac:chgData name="LAWSON, Catherine" userId="61639cc2-6d54-462a-b4b0-89c4cc7abcaa" providerId="ADAL" clId="{5D12ECAC-5549-4B1C-8671-0AD7F5B15F41}" dt="2021-03-16T00:18:10.695" v="638" actId="962"/>
          <ac:spMkLst>
            <pc:docMk/>
            <pc:sldMk cId="0" sldId="256"/>
            <ac:spMk id="108" creationId="{00000000-0000-0000-0000-000000000000}"/>
          </ac:spMkLst>
        </pc:spChg>
      </pc:sldChg>
      <pc:sldChg chg="modSp mod">
        <pc:chgData name="LAWSON, Catherine" userId="61639cc2-6d54-462a-b4b0-89c4cc7abcaa" providerId="ADAL" clId="{5D12ECAC-5549-4B1C-8671-0AD7F5B15F41}" dt="2021-03-16T00:18:31.373" v="642" actId="13244"/>
        <pc:sldMkLst>
          <pc:docMk/>
          <pc:sldMk cId="0" sldId="266"/>
        </pc:sldMkLst>
        <pc:spChg chg="ord">
          <ac:chgData name="LAWSON, Catherine" userId="61639cc2-6d54-462a-b4b0-89c4cc7abcaa" providerId="ADAL" clId="{5D12ECAC-5549-4B1C-8671-0AD7F5B15F41}" dt="2021-03-16T00:18:29.351" v="641" actId="13244"/>
          <ac:spMkLst>
            <pc:docMk/>
            <pc:sldMk cId="0" sldId="266"/>
            <ac:spMk id="178" creationId="{00000000-0000-0000-0000-000000000000}"/>
          </ac:spMkLst>
        </pc:spChg>
        <pc:spChg chg="ord">
          <ac:chgData name="LAWSON, Catherine" userId="61639cc2-6d54-462a-b4b0-89c4cc7abcaa" providerId="ADAL" clId="{5D12ECAC-5549-4B1C-8671-0AD7F5B15F41}" dt="2021-03-16T00:18:31.373" v="642" actId="13244"/>
          <ac:spMkLst>
            <pc:docMk/>
            <pc:sldMk cId="0" sldId="266"/>
            <ac:spMk id="180" creationId="{00000000-0000-0000-0000-000000000000}"/>
          </ac:spMkLst>
        </pc:spChg>
      </pc:sldChg>
      <pc:sldChg chg="modSp mod">
        <pc:chgData name="LAWSON, Catherine" userId="61639cc2-6d54-462a-b4b0-89c4cc7abcaa" providerId="ADAL" clId="{5D12ECAC-5549-4B1C-8671-0AD7F5B15F41}" dt="2021-03-16T00:17:06.155" v="625" actId="20577"/>
        <pc:sldMkLst>
          <pc:docMk/>
          <pc:sldMk cId="0" sldId="274"/>
        </pc:sldMkLst>
        <pc:spChg chg="mod">
          <ac:chgData name="LAWSON, Catherine" userId="61639cc2-6d54-462a-b4b0-89c4cc7abcaa" providerId="ADAL" clId="{5D12ECAC-5549-4B1C-8671-0AD7F5B15F41}" dt="2021-03-16T00:17:06.155" v="625" actId="20577"/>
          <ac:spMkLst>
            <pc:docMk/>
            <pc:sldMk cId="0" sldId="274"/>
            <ac:spMk id="234" creationId="{00000000-0000-0000-0000-000000000000}"/>
          </ac:spMkLst>
        </pc:spChg>
        <pc:spChg chg="mod">
          <ac:chgData name="LAWSON, Catherine" userId="61639cc2-6d54-462a-b4b0-89c4cc7abcaa" providerId="ADAL" clId="{5D12ECAC-5549-4B1C-8671-0AD7F5B15F41}" dt="2021-03-15T23:24:26.723" v="0" actId="1076"/>
          <ac:spMkLst>
            <pc:docMk/>
            <pc:sldMk cId="0" sldId="274"/>
            <ac:spMk id="236" creationId="{00000000-0000-0000-0000-000000000000}"/>
          </ac:spMkLst>
        </pc:spChg>
      </pc:sldChg>
      <pc:sldChg chg="modSp mod">
        <pc:chgData name="LAWSON, Catherine" userId="61639cc2-6d54-462a-b4b0-89c4cc7abcaa" providerId="ADAL" clId="{5D12ECAC-5549-4B1C-8671-0AD7F5B15F41}" dt="2021-03-15T23:24:42.500" v="3" actId="1076"/>
        <pc:sldMkLst>
          <pc:docMk/>
          <pc:sldMk cId="0" sldId="275"/>
        </pc:sldMkLst>
        <pc:spChg chg="mod">
          <ac:chgData name="LAWSON, Catherine" userId="61639cc2-6d54-462a-b4b0-89c4cc7abcaa" providerId="ADAL" clId="{5D12ECAC-5549-4B1C-8671-0AD7F5B15F41}" dt="2021-03-15T23:24:38.726" v="2" actId="207"/>
          <ac:spMkLst>
            <pc:docMk/>
            <pc:sldMk cId="0" sldId="275"/>
            <ac:spMk id="241" creationId="{00000000-0000-0000-0000-000000000000}"/>
          </ac:spMkLst>
        </pc:spChg>
        <pc:spChg chg="mod">
          <ac:chgData name="LAWSON, Catherine" userId="61639cc2-6d54-462a-b4b0-89c4cc7abcaa" providerId="ADAL" clId="{5D12ECAC-5549-4B1C-8671-0AD7F5B15F41}" dt="2021-03-15T23:24:42.500" v="3" actId="1076"/>
          <ac:spMkLst>
            <pc:docMk/>
            <pc:sldMk cId="0" sldId="275"/>
            <ac:spMk id="243" creationId="{00000000-0000-0000-0000-000000000000}"/>
          </ac:spMkLst>
        </pc:spChg>
      </pc:sldChg>
      <pc:sldChg chg="modSp mod">
        <pc:chgData name="LAWSON, Catherine" userId="61639cc2-6d54-462a-b4b0-89c4cc7abcaa" providerId="ADAL" clId="{5D12ECAC-5549-4B1C-8671-0AD7F5B15F41}" dt="2021-03-15T23:24:50.908" v="6" actId="208"/>
        <pc:sldMkLst>
          <pc:docMk/>
          <pc:sldMk cId="0" sldId="276"/>
        </pc:sldMkLst>
        <pc:spChg chg="mod">
          <ac:chgData name="LAWSON, Catherine" userId="61639cc2-6d54-462a-b4b0-89c4cc7abcaa" providerId="ADAL" clId="{5D12ECAC-5549-4B1C-8671-0AD7F5B15F41}" dt="2021-03-15T23:24:50.908" v="6" actId="208"/>
          <ac:spMkLst>
            <pc:docMk/>
            <pc:sldMk cId="0" sldId="276"/>
            <ac:spMk id="248" creationId="{00000000-0000-0000-0000-000000000000}"/>
          </ac:spMkLst>
        </pc:spChg>
        <pc:spChg chg="mod">
          <ac:chgData name="LAWSON, Catherine" userId="61639cc2-6d54-462a-b4b0-89c4cc7abcaa" providerId="ADAL" clId="{5D12ECAC-5549-4B1C-8671-0AD7F5B15F41}" dt="2021-03-15T23:24:46.782" v="4" actId="1076"/>
          <ac:spMkLst>
            <pc:docMk/>
            <pc:sldMk cId="0" sldId="276"/>
            <ac:spMk id="249" creationId="{00000000-0000-0000-0000-000000000000}"/>
          </ac:spMkLst>
        </pc:spChg>
      </pc:sldChg>
      <pc:sldChg chg="modSp mod">
        <pc:chgData name="LAWSON, Catherine" userId="61639cc2-6d54-462a-b4b0-89c4cc7abcaa" providerId="ADAL" clId="{5D12ECAC-5549-4B1C-8671-0AD7F5B15F41}" dt="2021-03-15T23:25:04.685" v="8" actId="207"/>
        <pc:sldMkLst>
          <pc:docMk/>
          <pc:sldMk cId="0" sldId="277"/>
        </pc:sldMkLst>
        <pc:spChg chg="mod">
          <ac:chgData name="LAWSON, Catherine" userId="61639cc2-6d54-462a-b4b0-89c4cc7abcaa" providerId="ADAL" clId="{5D12ECAC-5549-4B1C-8671-0AD7F5B15F41}" dt="2021-03-15T23:25:04.685" v="8" actId="207"/>
          <ac:spMkLst>
            <pc:docMk/>
            <pc:sldMk cId="0" sldId="277"/>
            <ac:spMk id="254" creationId="{00000000-0000-0000-0000-000000000000}"/>
          </ac:spMkLst>
        </pc:spChg>
        <pc:spChg chg="mod">
          <ac:chgData name="LAWSON, Catherine" userId="61639cc2-6d54-462a-b4b0-89c4cc7abcaa" providerId="ADAL" clId="{5D12ECAC-5549-4B1C-8671-0AD7F5B15F41}" dt="2021-03-15T23:25:00.168" v="7" actId="1076"/>
          <ac:spMkLst>
            <pc:docMk/>
            <pc:sldMk cId="0" sldId="277"/>
            <ac:spMk id="256" creationId="{00000000-0000-0000-0000-000000000000}"/>
          </ac:spMkLst>
        </pc:spChg>
      </pc:sldChg>
      <pc:sldChg chg="modSp mod">
        <pc:chgData name="LAWSON, Catherine" userId="61639cc2-6d54-462a-b4b0-89c4cc7abcaa" providerId="ADAL" clId="{5D12ECAC-5549-4B1C-8671-0AD7F5B15F41}" dt="2021-03-15T23:25:16.407" v="10" actId="1076"/>
        <pc:sldMkLst>
          <pc:docMk/>
          <pc:sldMk cId="0" sldId="278"/>
        </pc:sldMkLst>
        <pc:spChg chg="mod">
          <ac:chgData name="LAWSON, Catherine" userId="61639cc2-6d54-462a-b4b0-89c4cc7abcaa" providerId="ADAL" clId="{5D12ECAC-5549-4B1C-8671-0AD7F5B15F41}" dt="2021-03-15T23:25:12.082" v="9" actId="207"/>
          <ac:spMkLst>
            <pc:docMk/>
            <pc:sldMk cId="0" sldId="278"/>
            <ac:spMk id="261" creationId="{00000000-0000-0000-0000-000000000000}"/>
          </ac:spMkLst>
        </pc:spChg>
        <pc:spChg chg="mod">
          <ac:chgData name="LAWSON, Catherine" userId="61639cc2-6d54-462a-b4b0-89c4cc7abcaa" providerId="ADAL" clId="{5D12ECAC-5549-4B1C-8671-0AD7F5B15F41}" dt="2021-03-15T23:25:16.407" v="10" actId="1076"/>
          <ac:spMkLst>
            <pc:docMk/>
            <pc:sldMk cId="0" sldId="278"/>
            <ac:spMk id="263" creationId="{00000000-0000-0000-0000-000000000000}"/>
          </ac:spMkLst>
        </pc:spChg>
      </pc:sldChg>
      <pc:sldChg chg="modSp mod">
        <pc:chgData name="LAWSON, Catherine" userId="61639cc2-6d54-462a-b4b0-89c4cc7abcaa" providerId="ADAL" clId="{5D12ECAC-5549-4B1C-8671-0AD7F5B15F41}" dt="2021-03-15T23:25:25.662" v="13" actId="207"/>
        <pc:sldMkLst>
          <pc:docMk/>
          <pc:sldMk cId="0" sldId="279"/>
        </pc:sldMkLst>
        <pc:spChg chg="mod">
          <ac:chgData name="LAWSON, Catherine" userId="61639cc2-6d54-462a-b4b0-89c4cc7abcaa" providerId="ADAL" clId="{5D12ECAC-5549-4B1C-8671-0AD7F5B15F41}" dt="2021-03-15T23:25:25.662" v="13" actId="207"/>
          <ac:spMkLst>
            <pc:docMk/>
            <pc:sldMk cId="0" sldId="279"/>
            <ac:spMk id="268" creationId="{00000000-0000-0000-0000-000000000000}"/>
          </ac:spMkLst>
        </pc:spChg>
        <pc:spChg chg="mod">
          <ac:chgData name="LAWSON, Catherine" userId="61639cc2-6d54-462a-b4b0-89c4cc7abcaa" providerId="ADAL" clId="{5D12ECAC-5549-4B1C-8671-0AD7F5B15F41}" dt="2021-03-15T23:25:21.292" v="11" actId="1076"/>
          <ac:spMkLst>
            <pc:docMk/>
            <pc:sldMk cId="0" sldId="279"/>
            <ac:spMk id="269" creationId="{00000000-0000-0000-0000-000000000000}"/>
          </ac:spMkLst>
        </pc:spChg>
      </pc:sldChg>
      <pc:sldChg chg="modSp mod">
        <pc:chgData name="LAWSON, Catherine" userId="61639cc2-6d54-462a-b4b0-89c4cc7abcaa" providerId="ADAL" clId="{5D12ECAC-5549-4B1C-8671-0AD7F5B15F41}" dt="2021-03-15T23:25:42.905" v="15" actId="207"/>
        <pc:sldMkLst>
          <pc:docMk/>
          <pc:sldMk cId="0" sldId="280"/>
        </pc:sldMkLst>
        <pc:spChg chg="mod">
          <ac:chgData name="LAWSON, Catherine" userId="61639cc2-6d54-462a-b4b0-89c4cc7abcaa" providerId="ADAL" clId="{5D12ECAC-5549-4B1C-8671-0AD7F5B15F41}" dt="2021-03-15T23:25:42.905" v="15" actId="207"/>
          <ac:spMkLst>
            <pc:docMk/>
            <pc:sldMk cId="0" sldId="280"/>
            <ac:spMk id="274" creationId="{00000000-0000-0000-0000-000000000000}"/>
          </ac:spMkLst>
        </pc:spChg>
        <pc:spChg chg="mod">
          <ac:chgData name="LAWSON, Catherine" userId="61639cc2-6d54-462a-b4b0-89c4cc7abcaa" providerId="ADAL" clId="{5D12ECAC-5549-4B1C-8671-0AD7F5B15F41}" dt="2021-03-15T23:25:37.023" v="14" actId="1076"/>
          <ac:spMkLst>
            <pc:docMk/>
            <pc:sldMk cId="0" sldId="280"/>
            <ac:spMk id="276" creationId="{00000000-0000-0000-0000-000000000000}"/>
          </ac:spMkLst>
        </pc:spChg>
      </pc:sldChg>
      <pc:sldChg chg="modSp mod">
        <pc:chgData name="LAWSON, Catherine" userId="61639cc2-6d54-462a-b4b0-89c4cc7abcaa" providerId="ADAL" clId="{5D12ECAC-5549-4B1C-8671-0AD7F5B15F41}" dt="2021-03-15T23:25:58.351" v="18" actId="208"/>
        <pc:sldMkLst>
          <pc:docMk/>
          <pc:sldMk cId="0" sldId="281"/>
        </pc:sldMkLst>
        <pc:spChg chg="mod">
          <ac:chgData name="LAWSON, Catherine" userId="61639cc2-6d54-462a-b4b0-89c4cc7abcaa" providerId="ADAL" clId="{5D12ECAC-5549-4B1C-8671-0AD7F5B15F41}" dt="2021-03-15T23:25:58.351" v="18" actId="208"/>
          <ac:spMkLst>
            <pc:docMk/>
            <pc:sldMk cId="0" sldId="281"/>
            <ac:spMk id="281" creationId="{00000000-0000-0000-0000-000000000000}"/>
          </ac:spMkLst>
        </pc:spChg>
        <pc:spChg chg="mod">
          <ac:chgData name="LAWSON, Catherine" userId="61639cc2-6d54-462a-b4b0-89c4cc7abcaa" providerId="ADAL" clId="{5D12ECAC-5549-4B1C-8671-0AD7F5B15F41}" dt="2021-03-15T23:25:48.843" v="16" actId="1076"/>
          <ac:spMkLst>
            <pc:docMk/>
            <pc:sldMk cId="0" sldId="281"/>
            <ac:spMk id="282" creationId="{00000000-0000-0000-0000-000000000000}"/>
          </ac:spMkLst>
        </pc:spChg>
      </pc:sldChg>
      <pc:sldChg chg="modSp mod">
        <pc:chgData name="LAWSON, Catherine" userId="61639cc2-6d54-462a-b4b0-89c4cc7abcaa" providerId="ADAL" clId="{5D12ECAC-5549-4B1C-8671-0AD7F5B15F41}" dt="2021-03-16T00:18:56.126" v="645" actId="13244"/>
        <pc:sldMkLst>
          <pc:docMk/>
          <pc:sldMk cId="0" sldId="282"/>
        </pc:sldMkLst>
        <pc:spChg chg="mod">
          <ac:chgData name="LAWSON, Catherine" userId="61639cc2-6d54-462a-b4b0-89c4cc7abcaa" providerId="ADAL" clId="{5D12ECAC-5549-4B1C-8671-0AD7F5B15F41}" dt="2021-03-15T23:26:43.768" v="24" actId="1076"/>
          <ac:spMkLst>
            <pc:docMk/>
            <pc:sldMk cId="0" sldId="282"/>
            <ac:spMk id="7" creationId="{BB505ADB-66A4-43F6-A074-55B71DAC7D34}"/>
          </ac:spMkLst>
        </pc:spChg>
        <pc:spChg chg="mod">
          <ac:chgData name="LAWSON, Catherine" userId="61639cc2-6d54-462a-b4b0-89c4cc7abcaa" providerId="ADAL" clId="{5D12ECAC-5549-4B1C-8671-0AD7F5B15F41}" dt="2021-03-15T23:26:54.142" v="26" actId="207"/>
          <ac:spMkLst>
            <pc:docMk/>
            <pc:sldMk cId="0" sldId="282"/>
            <ac:spMk id="287" creationId="{00000000-0000-0000-0000-000000000000}"/>
          </ac:spMkLst>
        </pc:spChg>
        <pc:spChg chg="mod">
          <ac:chgData name="LAWSON, Catherine" userId="61639cc2-6d54-462a-b4b0-89c4cc7abcaa" providerId="ADAL" clId="{5D12ECAC-5549-4B1C-8671-0AD7F5B15F41}" dt="2021-03-15T23:26:59.795" v="27" actId="207"/>
          <ac:spMkLst>
            <pc:docMk/>
            <pc:sldMk cId="0" sldId="282"/>
            <ac:spMk id="288" creationId="{00000000-0000-0000-0000-000000000000}"/>
          </ac:spMkLst>
        </pc:spChg>
        <pc:spChg chg="ord">
          <ac:chgData name="LAWSON, Catherine" userId="61639cc2-6d54-462a-b4b0-89c4cc7abcaa" providerId="ADAL" clId="{5D12ECAC-5549-4B1C-8671-0AD7F5B15F41}" dt="2021-03-16T00:18:56.126" v="645" actId="13244"/>
          <ac:spMkLst>
            <pc:docMk/>
            <pc:sldMk cId="0" sldId="282"/>
            <ac:spMk id="289" creationId="{00000000-0000-0000-0000-000000000000}"/>
          </ac:spMkLst>
        </pc:spChg>
        <pc:spChg chg="mod">
          <ac:chgData name="LAWSON, Catherine" userId="61639cc2-6d54-462a-b4b0-89c4cc7abcaa" providerId="ADAL" clId="{5D12ECAC-5549-4B1C-8671-0AD7F5B15F41}" dt="2021-03-15T23:26:48.701" v="25" actId="207"/>
          <ac:spMkLst>
            <pc:docMk/>
            <pc:sldMk cId="0" sldId="282"/>
            <ac:spMk id="291" creationId="{00000000-0000-0000-0000-000000000000}"/>
          </ac:spMkLst>
        </pc:spChg>
      </pc:sldChg>
      <pc:sldChg chg="modSp mod">
        <pc:chgData name="LAWSON, Catherine" userId="61639cc2-6d54-462a-b4b0-89c4cc7abcaa" providerId="ADAL" clId="{5D12ECAC-5549-4B1C-8671-0AD7F5B15F41}" dt="2021-03-16T00:19:02.621" v="646" actId="13244"/>
        <pc:sldMkLst>
          <pc:docMk/>
          <pc:sldMk cId="0" sldId="283"/>
        </pc:sldMkLst>
        <pc:spChg chg="mod">
          <ac:chgData name="LAWSON, Catherine" userId="61639cc2-6d54-462a-b4b0-89c4cc7abcaa" providerId="ADAL" clId="{5D12ECAC-5549-4B1C-8671-0AD7F5B15F41}" dt="2021-03-15T23:27:14.451" v="29" actId="1076"/>
          <ac:spMkLst>
            <pc:docMk/>
            <pc:sldMk cId="0" sldId="283"/>
            <ac:spMk id="7" creationId="{9946C6CE-A095-4C6D-8346-FA2E7891265C}"/>
          </ac:spMkLst>
        </pc:spChg>
        <pc:spChg chg="mod">
          <ac:chgData name="LAWSON, Catherine" userId="61639cc2-6d54-462a-b4b0-89c4cc7abcaa" providerId="ADAL" clId="{5D12ECAC-5549-4B1C-8671-0AD7F5B15F41}" dt="2021-03-15T23:27:10.546" v="28" actId="207"/>
          <ac:spMkLst>
            <pc:docMk/>
            <pc:sldMk cId="0" sldId="283"/>
            <ac:spMk id="296" creationId="{00000000-0000-0000-0000-000000000000}"/>
          </ac:spMkLst>
        </pc:spChg>
        <pc:spChg chg="ord">
          <ac:chgData name="LAWSON, Catherine" userId="61639cc2-6d54-462a-b4b0-89c4cc7abcaa" providerId="ADAL" clId="{5D12ECAC-5549-4B1C-8671-0AD7F5B15F41}" dt="2021-03-16T00:19:02.621" v="646" actId="13244"/>
          <ac:spMkLst>
            <pc:docMk/>
            <pc:sldMk cId="0" sldId="283"/>
            <ac:spMk id="298" creationId="{00000000-0000-0000-0000-000000000000}"/>
          </ac:spMkLst>
        </pc:spChg>
        <pc:spChg chg="mod">
          <ac:chgData name="LAWSON, Catherine" userId="61639cc2-6d54-462a-b4b0-89c4cc7abcaa" providerId="ADAL" clId="{5D12ECAC-5549-4B1C-8671-0AD7F5B15F41}" dt="2021-03-15T23:27:19.236" v="30" actId="207"/>
          <ac:spMkLst>
            <pc:docMk/>
            <pc:sldMk cId="0" sldId="283"/>
            <ac:spMk id="300" creationId="{00000000-0000-0000-0000-000000000000}"/>
          </ac:spMkLst>
        </pc:spChg>
      </pc:sldChg>
      <pc:sldChg chg="modSp mod">
        <pc:chgData name="LAWSON, Catherine" userId="61639cc2-6d54-462a-b4b0-89c4cc7abcaa" providerId="ADAL" clId="{5D12ECAC-5549-4B1C-8671-0AD7F5B15F41}" dt="2021-03-16T00:19:07.569" v="647" actId="13244"/>
        <pc:sldMkLst>
          <pc:docMk/>
          <pc:sldMk cId="0" sldId="284"/>
        </pc:sldMkLst>
        <pc:spChg chg="mod">
          <ac:chgData name="LAWSON, Catherine" userId="61639cc2-6d54-462a-b4b0-89c4cc7abcaa" providerId="ADAL" clId="{5D12ECAC-5549-4B1C-8671-0AD7F5B15F41}" dt="2021-03-15T23:27:34.832" v="33" actId="1076"/>
          <ac:spMkLst>
            <pc:docMk/>
            <pc:sldMk cId="0" sldId="284"/>
            <ac:spMk id="7" creationId="{24B9D129-4235-454F-90A0-2F19E5A2A4F1}"/>
          </ac:spMkLst>
        </pc:spChg>
        <pc:spChg chg="mod">
          <ac:chgData name="LAWSON, Catherine" userId="61639cc2-6d54-462a-b4b0-89c4cc7abcaa" providerId="ADAL" clId="{5D12ECAC-5549-4B1C-8671-0AD7F5B15F41}" dt="2021-03-15T23:27:27.292" v="31" actId="207"/>
          <ac:spMkLst>
            <pc:docMk/>
            <pc:sldMk cId="0" sldId="284"/>
            <ac:spMk id="305" creationId="{00000000-0000-0000-0000-000000000000}"/>
          </ac:spMkLst>
        </pc:spChg>
        <pc:spChg chg="ord">
          <ac:chgData name="LAWSON, Catherine" userId="61639cc2-6d54-462a-b4b0-89c4cc7abcaa" providerId="ADAL" clId="{5D12ECAC-5549-4B1C-8671-0AD7F5B15F41}" dt="2021-03-16T00:19:07.569" v="647" actId="13244"/>
          <ac:spMkLst>
            <pc:docMk/>
            <pc:sldMk cId="0" sldId="284"/>
            <ac:spMk id="307" creationId="{00000000-0000-0000-0000-000000000000}"/>
          </ac:spMkLst>
        </pc:spChg>
        <pc:spChg chg="mod">
          <ac:chgData name="LAWSON, Catherine" userId="61639cc2-6d54-462a-b4b0-89c4cc7abcaa" providerId="ADAL" clId="{5D12ECAC-5549-4B1C-8671-0AD7F5B15F41}" dt="2021-03-15T23:27:32.119" v="32" actId="207"/>
          <ac:spMkLst>
            <pc:docMk/>
            <pc:sldMk cId="0" sldId="284"/>
            <ac:spMk id="309" creationId="{00000000-0000-0000-0000-000000000000}"/>
          </ac:spMkLst>
        </pc:spChg>
      </pc:sldChg>
      <pc:sldChg chg="modSp mod">
        <pc:chgData name="LAWSON, Catherine" userId="61639cc2-6d54-462a-b4b0-89c4cc7abcaa" providerId="ADAL" clId="{5D12ECAC-5549-4B1C-8671-0AD7F5B15F41}" dt="2021-03-16T00:19:46.692" v="653" actId="962"/>
        <pc:sldMkLst>
          <pc:docMk/>
          <pc:sldMk cId="0" sldId="285"/>
        </pc:sldMkLst>
        <pc:spChg chg="mod">
          <ac:chgData name="LAWSON, Catherine" userId="61639cc2-6d54-462a-b4b0-89c4cc7abcaa" providerId="ADAL" clId="{5D12ECAC-5549-4B1C-8671-0AD7F5B15F41}" dt="2021-03-16T00:19:45.707" v="652" actId="962"/>
          <ac:spMkLst>
            <pc:docMk/>
            <pc:sldMk cId="0" sldId="285"/>
            <ac:spMk id="7" creationId="{3BA47F99-0806-41D4-9A4F-28CAE126CDEA}"/>
          </ac:spMkLst>
        </pc:spChg>
        <pc:spChg chg="mod">
          <ac:chgData name="LAWSON, Catherine" userId="61639cc2-6d54-462a-b4b0-89c4cc7abcaa" providerId="ADAL" clId="{5D12ECAC-5549-4B1C-8671-0AD7F5B15F41}" dt="2021-03-15T23:27:53.625" v="35" actId="207"/>
          <ac:spMkLst>
            <pc:docMk/>
            <pc:sldMk cId="0" sldId="285"/>
            <ac:spMk id="314" creationId="{00000000-0000-0000-0000-000000000000}"/>
          </ac:spMkLst>
        </pc:spChg>
        <pc:spChg chg="mod">
          <ac:chgData name="LAWSON, Catherine" userId="61639cc2-6d54-462a-b4b0-89c4cc7abcaa" providerId="ADAL" clId="{5D12ECAC-5549-4B1C-8671-0AD7F5B15F41}" dt="2021-03-15T23:28:07.496" v="37" actId="14100"/>
          <ac:spMkLst>
            <pc:docMk/>
            <pc:sldMk cId="0" sldId="285"/>
            <ac:spMk id="315" creationId="{00000000-0000-0000-0000-000000000000}"/>
          </ac:spMkLst>
        </pc:spChg>
        <pc:spChg chg="mod ord">
          <ac:chgData name="LAWSON, Catherine" userId="61639cc2-6d54-462a-b4b0-89c4cc7abcaa" providerId="ADAL" clId="{5D12ECAC-5549-4B1C-8671-0AD7F5B15F41}" dt="2021-03-16T00:19:46.692" v="653" actId="962"/>
          <ac:spMkLst>
            <pc:docMk/>
            <pc:sldMk cId="0" sldId="285"/>
            <ac:spMk id="316" creationId="{00000000-0000-0000-0000-000000000000}"/>
          </ac:spMkLst>
        </pc:spChg>
        <pc:spChg chg="mod">
          <ac:chgData name="LAWSON, Catherine" userId="61639cc2-6d54-462a-b4b0-89c4cc7abcaa" providerId="ADAL" clId="{5D12ECAC-5549-4B1C-8671-0AD7F5B15F41}" dt="2021-03-16T00:19:44.954" v="651" actId="962"/>
          <ac:spMkLst>
            <pc:docMk/>
            <pc:sldMk cId="0" sldId="285"/>
            <ac:spMk id="318" creationId="{00000000-0000-0000-0000-000000000000}"/>
          </ac:spMkLst>
        </pc:spChg>
      </pc:sldChg>
      <pc:sldChg chg="modSp mod">
        <pc:chgData name="LAWSON, Catherine" userId="61639cc2-6d54-462a-b4b0-89c4cc7abcaa" providerId="ADAL" clId="{5D12ECAC-5549-4B1C-8671-0AD7F5B15F41}" dt="2021-03-16T00:19:33.469" v="649" actId="13244"/>
        <pc:sldMkLst>
          <pc:docMk/>
          <pc:sldMk cId="0" sldId="286"/>
        </pc:sldMkLst>
        <pc:spChg chg="mod">
          <ac:chgData name="LAWSON, Catherine" userId="61639cc2-6d54-462a-b4b0-89c4cc7abcaa" providerId="ADAL" clId="{5D12ECAC-5549-4B1C-8671-0AD7F5B15F41}" dt="2021-03-15T23:28:24.697" v="40" actId="1076"/>
          <ac:spMkLst>
            <pc:docMk/>
            <pc:sldMk cId="0" sldId="286"/>
            <ac:spMk id="7" creationId="{A1FFB35B-D05C-45B2-A11C-6D8132802C08}"/>
          </ac:spMkLst>
        </pc:spChg>
        <pc:spChg chg="mod">
          <ac:chgData name="LAWSON, Catherine" userId="61639cc2-6d54-462a-b4b0-89c4cc7abcaa" providerId="ADAL" clId="{5D12ECAC-5549-4B1C-8671-0AD7F5B15F41}" dt="2021-03-15T23:28:15.487" v="38" actId="207"/>
          <ac:spMkLst>
            <pc:docMk/>
            <pc:sldMk cId="0" sldId="286"/>
            <ac:spMk id="323" creationId="{00000000-0000-0000-0000-000000000000}"/>
          </ac:spMkLst>
        </pc:spChg>
        <pc:spChg chg="ord">
          <ac:chgData name="LAWSON, Catherine" userId="61639cc2-6d54-462a-b4b0-89c4cc7abcaa" providerId="ADAL" clId="{5D12ECAC-5549-4B1C-8671-0AD7F5B15F41}" dt="2021-03-16T00:19:33.469" v="649" actId="13244"/>
          <ac:spMkLst>
            <pc:docMk/>
            <pc:sldMk cId="0" sldId="286"/>
            <ac:spMk id="325" creationId="{00000000-0000-0000-0000-000000000000}"/>
          </ac:spMkLst>
        </pc:spChg>
        <pc:spChg chg="mod">
          <ac:chgData name="LAWSON, Catherine" userId="61639cc2-6d54-462a-b4b0-89c4cc7abcaa" providerId="ADAL" clId="{5D12ECAC-5549-4B1C-8671-0AD7F5B15F41}" dt="2021-03-15T23:28:21.058" v="39" actId="207"/>
          <ac:spMkLst>
            <pc:docMk/>
            <pc:sldMk cId="0" sldId="286"/>
            <ac:spMk id="327" creationId="{00000000-0000-0000-0000-000000000000}"/>
          </ac:spMkLst>
        </pc:spChg>
      </pc:sldChg>
      <pc:sldChg chg="modSp mod">
        <pc:chgData name="LAWSON, Catherine" userId="61639cc2-6d54-462a-b4b0-89c4cc7abcaa" providerId="ADAL" clId="{5D12ECAC-5549-4B1C-8671-0AD7F5B15F41}" dt="2021-03-16T00:19:38.749" v="650" actId="13244"/>
        <pc:sldMkLst>
          <pc:docMk/>
          <pc:sldMk cId="0" sldId="287"/>
        </pc:sldMkLst>
        <pc:spChg chg="mod">
          <ac:chgData name="LAWSON, Catherine" userId="61639cc2-6d54-462a-b4b0-89c4cc7abcaa" providerId="ADAL" clId="{5D12ECAC-5549-4B1C-8671-0AD7F5B15F41}" dt="2021-03-15T23:28:43.008" v="43" actId="1076"/>
          <ac:spMkLst>
            <pc:docMk/>
            <pc:sldMk cId="0" sldId="287"/>
            <ac:spMk id="7" creationId="{93ABEC39-51A4-4305-BF66-B90117E55CB0}"/>
          </ac:spMkLst>
        </pc:spChg>
        <pc:spChg chg="mod">
          <ac:chgData name="LAWSON, Catherine" userId="61639cc2-6d54-462a-b4b0-89c4cc7abcaa" providerId="ADAL" clId="{5D12ECAC-5549-4B1C-8671-0AD7F5B15F41}" dt="2021-03-15T23:28:34.244" v="41" actId="207"/>
          <ac:spMkLst>
            <pc:docMk/>
            <pc:sldMk cId="0" sldId="287"/>
            <ac:spMk id="332" creationId="{00000000-0000-0000-0000-000000000000}"/>
          </ac:spMkLst>
        </pc:spChg>
        <pc:spChg chg="ord">
          <ac:chgData name="LAWSON, Catherine" userId="61639cc2-6d54-462a-b4b0-89c4cc7abcaa" providerId="ADAL" clId="{5D12ECAC-5549-4B1C-8671-0AD7F5B15F41}" dt="2021-03-16T00:19:38.749" v="650" actId="13244"/>
          <ac:spMkLst>
            <pc:docMk/>
            <pc:sldMk cId="0" sldId="287"/>
            <ac:spMk id="334" creationId="{00000000-0000-0000-0000-000000000000}"/>
          </ac:spMkLst>
        </pc:spChg>
        <pc:spChg chg="mod">
          <ac:chgData name="LAWSON, Catherine" userId="61639cc2-6d54-462a-b4b0-89c4cc7abcaa" providerId="ADAL" clId="{5D12ECAC-5549-4B1C-8671-0AD7F5B15F41}" dt="2021-03-15T23:28:39.185" v="42" actId="207"/>
          <ac:spMkLst>
            <pc:docMk/>
            <pc:sldMk cId="0" sldId="287"/>
            <ac:spMk id="336" creationId="{00000000-0000-0000-0000-000000000000}"/>
          </ac:spMkLst>
        </pc:spChg>
      </pc:sldChg>
      <pc:sldChg chg="modSp mod">
        <pc:chgData name="LAWSON, Catherine" userId="61639cc2-6d54-462a-b4b0-89c4cc7abcaa" providerId="ADAL" clId="{5D12ECAC-5549-4B1C-8671-0AD7F5B15F41}" dt="2021-03-16T00:19:53.031" v="654" actId="13244"/>
        <pc:sldMkLst>
          <pc:docMk/>
          <pc:sldMk cId="0" sldId="288"/>
        </pc:sldMkLst>
        <pc:spChg chg="mod">
          <ac:chgData name="LAWSON, Catherine" userId="61639cc2-6d54-462a-b4b0-89c4cc7abcaa" providerId="ADAL" clId="{5D12ECAC-5549-4B1C-8671-0AD7F5B15F41}" dt="2021-03-15T23:28:58.407" v="45" actId="1076"/>
          <ac:spMkLst>
            <pc:docMk/>
            <pc:sldMk cId="0" sldId="288"/>
            <ac:spMk id="7" creationId="{0B9C5B2E-92C7-4392-914A-6372B602D52C}"/>
          </ac:spMkLst>
        </pc:spChg>
        <pc:spChg chg="mod">
          <ac:chgData name="LAWSON, Catherine" userId="61639cc2-6d54-462a-b4b0-89c4cc7abcaa" providerId="ADAL" clId="{5D12ECAC-5549-4B1C-8671-0AD7F5B15F41}" dt="2021-03-15T23:29:05.330" v="46" actId="207"/>
          <ac:spMkLst>
            <pc:docMk/>
            <pc:sldMk cId="0" sldId="288"/>
            <ac:spMk id="342" creationId="{00000000-0000-0000-0000-000000000000}"/>
          </ac:spMkLst>
        </pc:spChg>
        <pc:spChg chg="ord">
          <ac:chgData name="LAWSON, Catherine" userId="61639cc2-6d54-462a-b4b0-89c4cc7abcaa" providerId="ADAL" clId="{5D12ECAC-5549-4B1C-8671-0AD7F5B15F41}" dt="2021-03-16T00:19:53.031" v="654" actId="13244"/>
          <ac:spMkLst>
            <pc:docMk/>
            <pc:sldMk cId="0" sldId="288"/>
            <ac:spMk id="343" creationId="{00000000-0000-0000-0000-000000000000}"/>
          </ac:spMkLst>
        </pc:spChg>
        <pc:spChg chg="mod">
          <ac:chgData name="LAWSON, Catherine" userId="61639cc2-6d54-462a-b4b0-89c4cc7abcaa" providerId="ADAL" clId="{5D12ECAC-5549-4B1C-8671-0AD7F5B15F41}" dt="2021-03-15T23:28:52.711" v="44" actId="207"/>
          <ac:spMkLst>
            <pc:docMk/>
            <pc:sldMk cId="0" sldId="288"/>
            <ac:spMk id="345" creationId="{00000000-0000-0000-0000-000000000000}"/>
          </ac:spMkLst>
        </pc:spChg>
      </pc:sldChg>
      <pc:sldChg chg="modSp mod">
        <pc:chgData name="LAWSON, Catherine" userId="61639cc2-6d54-462a-b4b0-89c4cc7abcaa" providerId="ADAL" clId="{5D12ECAC-5549-4B1C-8671-0AD7F5B15F41}" dt="2021-03-16T00:20:44.177" v="659" actId="13244"/>
        <pc:sldMkLst>
          <pc:docMk/>
          <pc:sldMk cId="0" sldId="290"/>
        </pc:sldMkLst>
        <pc:spChg chg="mod">
          <ac:chgData name="LAWSON, Catherine" userId="61639cc2-6d54-462a-b4b0-89c4cc7abcaa" providerId="ADAL" clId="{5D12ECAC-5549-4B1C-8671-0AD7F5B15F41}" dt="2021-03-15T23:30:02.763" v="55" actId="1076"/>
          <ac:spMkLst>
            <pc:docMk/>
            <pc:sldMk cId="0" sldId="290"/>
            <ac:spMk id="7" creationId="{580DD546-0158-409B-8BC9-887D34AB3539}"/>
          </ac:spMkLst>
        </pc:spChg>
        <pc:spChg chg="mod">
          <ac:chgData name="LAWSON, Catherine" userId="61639cc2-6d54-462a-b4b0-89c4cc7abcaa" providerId="ADAL" clId="{5D12ECAC-5549-4B1C-8671-0AD7F5B15F41}" dt="2021-03-15T23:29:51.832" v="53" actId="207"/>
          <ac:spMkLst>
            <pc:docMk/>
            <pc:sldMk cId="0" sldId="290"/>
            <ac:spMk id="359" creationId="{00000000-0000-0000-0000-000000000000}"/>
          </ac:spMkLst>
        </pc:spChg>
        <pc:spChg chg="ord">
          <ac:chgData name="LAWSON, Catherine" userId="61639cc2-6d54-462a-b4b0-89c4cc7abcaa" providerId="ADAL" clId="{5D12ECAC-5549-4B1C-8671-0AD7F5B15F41}" dt="2021-03-16T00:20:44.177" v="659" actId="13244"/>
          <ac:spMkLst>
            <pc:docMk/>
            <pc:sldMk cId="0" sldId="290"/>
            <ac:spMk id="361" creationId="{00000000-0000-0000-0000-000000000000}"/>
          </ac:spMkLst>
        </pc:spChg>
        <pc:spChg chg="mod">
          <ac:chgData name="LAWSON, Catherine" userId="61639cc2-6d54-462a-b4b0-89c4cc7abcaa" providerId="ADAL" clId="{5D12ECAC-5549-4B1C-8671-0AD7F5B15F41}" dt="2021-03-15T23:29:56.680" v="54" actId="207"/>
          <ac:spMkLst>
            <pc:docMk/>
            <pc:sldMk cId="0" sldId="290"/>
            <ac:spMk id="363" creationId="{00000000-0000-0000-0000-000000000000}"/>
          </ac:spMkLst>
        </pc:spChg>
      </pc:sldChg>
      <pc:sldChg chg="modSp mod">
        <pc:chgData name="LAWSON, Catherine" userId="61639cc2-6d54-462a-b4b0-89c4cc7abcaa" providerId="ADAL" clId="{5D12ECAC-5549-4B1C-8671-0AD7F5B15F41}" dt="2021-03-16T00:20:39.305" v="658" actId="13244"/>
        <pc:sldMkLst>
          <pc:docMk/>
          <pc:sldMk cId="0" sldId="291"/>
        </pc:sldMkLst>
        <pc:spChg chg="mod">
          <ac:chgData name="LAWSON, Catherine" userId="61639cc2-6d54-462a-b4b0-89c4cc7abcaa" providerId="ADAL" clId="{5D12ECAC-5549-4B1C-8671-0AD7F5B15F41}" dt="2021-03-15T23:29:40.343" v="51" actId="1076"/>
          <ac:spMkLst>
            <pc:docMk/>
            <pc:sldMk cId="0" sldId="291"/>
            <ac:spMk id="7" creationId="{C1F2B116-02D4-4575-ABCF-3DE6F345CCFC}"/>
          </ac:spMkLst>
        </pc:spChg>
        <pc:spChg chg="mod">
          <ac:chgData name="LAWSON, Catherine" userId="61639cc2-6d54-462a-b4b0-89c4cc7abcaa" providerId="ADAL" clId="{5D12ECAC-5549-4B1C-8671-0AD7F5B15F41}" dt="2021-03-15T23:29:45.746" v="52" actId="207"/>
          <ac:spMkLst>
            <pc:docMk/>
            <pc:sldMk cId="0" sldId="291"/>
            <ac:spMk id="368" creationId="{00000000-0000-0000-0000-000000000000}"/>
          </ac:spMkLst>
        </pc:spChg>
        <pc:spChg chg="ord">
          <ac:chgData name="LAWSON, Catherine" userId="61639cc2-6d54-462a-b4b0-89c4cc7abcaa" providerId="ADAL" clId="{5D12ECAC-5549-4B1C-8671-0AD7F5B15F41}" dt="2021-03-16T00:20:39.305" v="658" actId="13244"/>
          <ac:spMkLst>
            <pc:docMk/>
            <pc:sldMk cId="0" sldId="291"/>
            <ac:spMk id="370" creationId="{00000000-0000-0000-0000-000000000000}"/>
          </ac:spMkLst>
        </pc:spChg>
        <pc:spChg chg="mod">
          <ac:chgData name="LAWSON, Catherine" userId="61639cc2-6d54-462a-b4b0-89c4cc7abcaa" providerId="ADAL" clId="{5D12ECAC-5549-4B1C-8671-0AD7F5B15F41}" dt="2021-03-15T23:29:35.656" v="50" actId="207"/>
          <ac:spMkLst>
            <pc:docMk/>
            <pc:sldMk cId="0" sldId="291"/>
            <ac:spMk id="372" creationId="{00000000-0000-0000-0000-000000000000}"/>
          </ac:spMkLst>
        </pc:spChg>
      </pc:sldChg>
      <pc:sldChg chg="modSp mod">
        <pc:chgData name="LAWSON, Catherine" userId="61639cc2-6d54-462a-b4b0-89c4cc7abcaa" providerId="ADAL" clId="{5D12ECAC-5549-4B1C-8671-0AD7F5B15F41}" dt="2021-03-16T00:20:50.256" v="661" actId="13244"/>
        <pc:sldMkLst>
          <pc:docMk/>
          <pc:sldMk cId="0" sldId="292"/>
        </pc:sldMkLst>
        <pc:spChg chg="mod">
          <ac:chgData name="LAWSON, Catherine" userId="61639cc2-6d54-462a-b4b0-89c4cc7abcaa" providerId="ADAL" clId="{5D12ECAC-5549-4B1C-8671-0AD7F5B15F41}" dt="2021-03-15T23:31:06.008" v="73" actId="1076"/>
          <ac:spMkLst>
            <pc:docMk/>
            <pc:sldMk cId="0" sldId="292"/>
            <ac:spMk id="7" creationId="{4687E27D-BB1D-4997-BE08-7B7652E3C979}"/>
          </ac:spMkLst>
        </pc:spChg>
        <pc:spChg chg="mod">
          <ac:chgData name="LAWSON, Catherine" userId="61639cc2-6d54-462a-b4b0-89c4cc7abcaa" providerId="ADAL" clId="{5D12ECAC-5549-4B1C-8671-0AD7F5B15F41}" dt="2021-03-15T23:31:01.608" v="72" actId="207"/>
          <ac:spMkLst>
            <pc:docMk/>
            <pc:sldMk cId="0" sldId="292"/>
            <ac:spMk id="377" creationId="{00000000-0000-0000-0000-000000000000}"/>
          </ac:spMkLst>
        </pc:spChg>
        <pc:spChg chg="ord">
          <ac:chgData name="LAWSON, Catherine" userId="61639cc2-6d54-462a-b4b0-89c4cc7abcaa" providerId="ADAL" clId="{5D12ECAC-5549-4B1C-8671-0AD7F5B15F41}" dt="2021-03-16T00:20:50.256" v="661" actId="13244"/>
          <ac:spMkLst>
            <pc:docMk/>
            <pc:sldMk cId="0" sldId="292"/>
            <ac:spMk id="379" creationId="{00000000-0000-0000-0000-000000000000}"/>
          </ac:spMkLst>
        </pc:spChg>
        <pc:spChg chg="mod">
          <ac:chgData name="LAWSON, Catherine" userId="61639cc2-6d54-462a-b4b0-89c4cc7abcaa" providerId="ADAL" clId="{5D12ECAC-5549-4B1C-8671-0AD7F5B15F41}" dt="2021-03-15T23:30:57.149" v="71" actId="207"/>
          <ac:spMkLst>
            <pc:docMk/>
            <pc:sldMk cId="0" sldId="292"/>
            <ac:spMk id="381" creationId="{00000000-0000-0000-0000-000000000000}"/>
          </ac:spMkLst>
        </pc:spChg>
      </pc:sldChg>
      <pc:sldChg chg="modSp mod">
        <pc:chgData name="LAWSON, Catherine" userId="61639cc2-6d54-462a-b4b0-89c4cc7abcaa" providerId="ADAL" clId="{5D12ECAC-5549-4B1C-8671-0AD7F5B15F41}" dt="2021-03-16T00:20:53.402" v="662" actId="13244"/>
        <pc:sldMkLst>
          <pc:docMk/>
          <pc:sldMk cId="0" sldId="293"/>
        </pc:sldMkLst>
        <pc:spChg chg="mod">
          <ac:chgData name="LAWSON, Catherine" userId="61639cc2-6d54-462a-b4b0-89c4cc7abcaa" providerId="ADAL" clId="{5D12ECAC-5549-4B1C-8671-0AD7F5B15F41}" dt="2021-03-15T23:31:24.521" v="75" actId="1076"/>
          <ac:spMkLst>
            <pc:docMk/>
            <pc:sldMk cId="0" sldId="293"/>
            <ac:spMk id="7" creationId="{B4A239AB-C9FF-4014-9FD0-92ABAF332C1A}"/>
          </ac:spMkLst>
        </pc:spChg>
        <pc:spChg chg="mod">
          <ac:chgData name="LAWSON, Catherine" userId="61639cc2-6d54-462a-b4b0-89c4cc7abcaa" providerId="ADAL" clId="{5D12ECAC-5549-4B1C-8671-0AD7F5B15F41}" dt="2021-03-15T23:31:33.895" v="76" actId="207"/>
          <ac:spMkLst>
            <pc:docMk/>
            <pc:sldMk cId="0" sldId="293"/>
            <ac:spMk id="386" creationId="{00000000-0000-0000-0000-000000000000}"/>
          </ac:spMkLst>
        </pc:spChg>
        <pc:spChg chg="ord">
          <ac:chgData name="LAWSON, Catherine" userId="61639cc2-6d54-462a-b4b0-89c4cc7abcaa" providerId="ADAL" clId="{5D12ECAC-5549-4B1C-8671-0AD7F5B15F41}" dt="2021-03-16T00:20:53.402" v="662" actId="13244"/>
          <ac:spMkLst>
            <pc:docMk/>
            <pc:sldMk cId="0" sldId="293"/>
            <ac:spMk id="388" creationId="{00000000-0000-0000-0000-000000000000}"/>
          </ac:spMkLst>
        </pc:spChg>
        <pc:spChg chg="mod">
          <ac:chgData name="LAWSON, Catherine" userId="61639cc2-6d54-462a-b4b0-89c4cc7abcaa" providerId="ADAL" clId="{5D12ECAC-5549-4B1C-8671-0AD7F5B15F41}" dt="2021-03-15T23:31:16.640" v="74" actId="207"/>
          <ac:spMkLst>
            <pc:docMk/>
            <pc:sldMk cId="0" sldId="293"/>
            <ac:spMk id="390" creationId="{00000000-0000-0000-0000-000000000000}"/>
          </ac:spMkLst>
        </pc:spChg>
      </pc:sldChg>
      <pc:sldChg chg="modSp mod">
        <pc:chgData name="LAWSON, Catherine" userId="61639cc2-6d54-462a-b4b0-89c4cc7abcaa" providerId="ADAL" clId="{5D12ECAC-5549-4B1C-8671-0AD7F5B15F41}" dt="2021-03-16T00:20:56.642" v="663" actId="13244"/>
        <pc:sldMkLst>
          <pc:docMk/>
          <pc:sldMk cId="0" sldId="294"/>
        </pc:sldMkLst>
        <pc:spChg chg="mod">
          <ac:chgData name="LAWSON, Catherine" userId="61639cc2-6d54-462a-b4b0-89c4cc7abcaa" providerId="ADAL" clId="{5D12ECAC-5549-4B1C-8671-0AD7F5B15F41}" dt="2021-03-15T23:31:55.033" v="79" actId="1076"/>
          <ac:spMkLst>
            <pc:docMk/>
            <pc:sldMk cId="0" sldId="294"/>
            <ac:spMk id="7" creationId="{8C570C13-4137-49C7-B07D-61E976B2F44D}"/>
          </ac:spMkLst>
        </pc:spChg>
        <pc:spChg chg="mod">
          <ac:chgData name="LAWSON, Catherine" userId="61639cc2-6d54-462a-b4b0-89c4cc7abcaa" providerId="ADAL" clId="{5D12ECAC-5549-4B1C-8671-0AD7F5B15F41}" dt="2021-03-15T23:31:43.601" v="77" actId="207"/>
          <ac:spMkLst>
            <pc:docMk/>
            <pc:sldMk cId="0" sldId="294"/>
            <ac:spMk id="395" creationId="{00000000-0000-0000-0000-000000000000}"/>
          </ac:spMkLst>
        </pc:spChg>
        <pc:spChg chg="ord">
          <ac:chgData name="LAWSON, Catherine" userId="61639cc2-6d54-462a-b4b0-89c4cc7abcaa" providerId="ADAL" clId="{5D12ECAC-5549-4B1C-8671-0AD7F5B15F41}" dt="2021-03-16T00:20:56.642" v="663" actId="13244"/>
          <ac:spMkLst>
            <pc:docMk/>
            <pc:sldMk cId="0" sldId="294"/>
            <ac:spMk id="397" creationId="{00000000-0000-0000-0000-000000000000}"/>
          </ac:spMkLst>
        </pc:spChg>
        <pc:spChg chg="mod">
          <ac:chgData name="LAWSON, Catherine" userId="61639cc2-6d54-462a-b4b0-89c4cc7abcaa" providerId="ADAL" clId="{5D12ECAC-5549-4B1C-8671-0AD7F5B15F41}" dt="2021-03-15T23:31:48.472" v="78" actId="207"/>
          <ac:spMkLst>
            <pc:docMk/>
            <pc:sldMk cId="0" sldId="294"/>
            <ac:spMk id="399" creationId="{00000000-0000-0000-0000-000000000000}"/>
          </ac:spMkLst>
        </pc:spChg>
      </pc:sldChg>
      <pc:sldChg chg="modSp mod">
        <pc:chgData name="LAWSON, Catherine" userId="61639cc2-6d54-462a-b4b0-89c4cc7abcaa" providerId="ADAL" clId="{5D12ECAC-5549-4B1C-8671-0AD7F5B15F41}" dt="2021-03-15T23:32:10.440" v="82" actId="208"/>
        <pc:sldMkLst>
          <pc:docMk/>
          <pc:sldMk cId="0" sldId="296"/>
        </pc:sldMkLst>
        <pc:spChg chg="mod">
          <ac:chgData name="LAWSON, Catherine" userId="61639cc2-6d54-462a-b4b0-89c4cc7abcaa" providerId="ADAL" clId="{5D12ECAC-5549-4B1C-8671-0AD7F5B15F41}" dt="2021-03-15T23:32:10.440" v="82" actId="208"/>
          <ac:spMkLst>
            <pc:docMk/>
            <pc:sldMk cId="0" sldId="296"/>
            <ac:spMk id="413" creationId="{00000000-0000-0000-0000-000000000000}"/>
          </ac:spMkLst>
        </pc:spChg>
        <pc:spChg chg="mod">
          <ac:chgData name="LAWSON, Catherine" userId="61639cc2-6d54-462a-b4b0-89c4cc7abcaa" providerId="ADAL" clId="{5D12ECAC-5549-4B1C-8671-0AD7F5B15F41}" dt="2021-03-15T23:32:02.073" v="80" actId="1076"/>
          <ac:spMkLst>
            <pc:docMk/>
            <pc:sldMk cId="0" sldId="296"/>
            <ac:spMk id="414" creationId="{00000000-0000-0000-0000-000000000000}"/>
          </ac:spMkLst>
        </pc:spChg>
      </pc:sldChg>
      <pc:sldChg chg="modSp mod">
        <pc:chgData name="LAWSON, Catherine" userId="61639cc2-6d54-462a-b4b0-89c4cc7abcaa" providerId="ADAL" clId="{5D12ECAC-5549-4B1C-8671-0AD7F5B15F41}" dt="2021-03-16T00:21:00.075" v="664" actId="13244"/>
        <pc:sldMkLst>
          <pc:docMk/>
          <pc:sldMk cId="0" sldId="297"/>
        </pc:sldMkLst>
        <pc:spChg chg="mod">
          <ac:chgData name="LAWSON, Catherine" userId="61639cc2-6d54-462a-b4b0-89c4cc7abcaa" providerId="ADAL" clId="{5D12ECAC-5549-4B1C-8671-0AD7F5B15F41}" dt="2021-03-15T23:32:23.203" v="84" actId="1076"/>
          <ac:spMkLst>
            <pc:docMk/>
            <pc:sldMk cId="0" sldId="297"/>
            <ac:spMk id="7" creationId="{5A30066E-9159-4456-8272-9C38643574C8}"/>
          </ac:spMkLst>
        </pc:spChg>
        <pc:spChg chg="mod">
          <ac:chgData name="LAWSON, Catherine" userId="61639cc2-6d54-462a-b4b0-89c4cc7abcaa" providerId="ADAL" clId="{5D12ECAC-5549-4B1C-8671-0AD7F5B15F41}" dt="2021-03-15T23:32:30.777" v="85" actId="207"/>
          <ac:spMkLst>
            <pc:docMk/>
            <pc:sldMk cId="0" sldId="297"/>
            <ac:spMk id="419" creationId="{00000000-0000-0000-0000-000000000000}"/>
          </ac:spMkLst>
        </pc:spChg>
        <pc:spChg chg="ord">
          <ac:chgData name="LAWSON, Catherine" userId="61639cc2-6d54-462a-b4b0-89c4cc7abcaa" providerId="ADAL" clId="{5D12ECAC-5549-4B1C-8671-0AD7F5B15F41}" dt="2021-03-16T00:21:00.075" v="664" actId="13244"/>
          <ac:spMkLst>
            <pc:docMk/>
            <pc:sldMk cId="0" sldId="297"/>
            <ac:spMk id="421" creationId="{00000000-0000-0000-0000-000000000000}"/>
          </ac:spMkLst>
        </pc:spChg>
        <pc:spChg chg="mod">
          <ac:chgData name="LAWSON, Catherine" userId="61639cc2-6d54-462a-b4b0-89c4cc7abcaa" providerId="ADAL" clId="{5D12ECAC-5549-4B1C-8671-0AD7F5B15F41}" dt="2021-03-15T23:32:20.259" v="83" actId="207"/>
          <ac:spMkLst>
            <pc:docMk/>
            <pc:sldMk cId="0" sldId="297"/>
            <ac:spMk id="422" creationId="{00000000-0000-0000-0000-000000000000}"/>
          </ac:spMkLst>
        </pc:spChg>
      </pc:sldChg>
      <pc:sldChg chg="modSp mod">
        <pc:chgData name="LAWSON, Catherine" userId="61639cc2-6d54-462a-b4b0-89c4cc7abcaa" providerId="ADAL" clId="{5D12ECAC-5549-4B1C-8671-0AD7F5B15F41}" dt="2021-03-16T00:22:15.598" v="681" actId="962"/>
        <pc:sldMkLst>
          <pc:docMk/>
          <pc:sldMk cId="0" sldId="298"/>
        </pc:sldMkLst>
        <pc:spChg chg="mod">
          <ac:chgData name="LAWSON, Catherine" userId="61639cc2-6d54-462a-b4b0-89c4cc7abcaa" providerId="ADAL" clId="{5D12ECAC-5549-4B1C-8671-0AD7F5B15F41}" dt="2021-03-16T00:22:14.957" v="680" actId="962"/>
          <ac:spMkLst>
            <pc:docMk/>
            <pc:sldMk cId="0" sldId="298"/>
            <ac:spMk id="7" creationId="{5CBB56AD-17F9-47BE-BECF-09C8571D907C}"/>
          </ac:spMkLst>
        </pc:spChg>
        <pc:spChg chg="mod">
          <ac:chgData name="LAWSON, Catherine" userId="61639cc2-6d54-462a-b4b0-89c4cc7abcaa" providerId="ADAL" clId="{5D12ECAC-5549-4B1C-8671-0AD7F5B15F41}" dt="2021-03-15T23:33:05" v="91" actId="207"/>
          <ac:spMkLst>
            <pc:docMk/>
            <pc:sldMk cId="0" sldId="298"/>
            <ac:spMk id="428" creationId="{00000000-0000-0000-0000-000000000000}"/>
          </ac:spMkLst>
        </pc:spChg>
        <pc:spChg chg="mod ord">
          <ac:chgData name="LAWSON, Catherine" userId="61639cc2-6d54-462a-b4b0-89c4cc7abcaa" providerId="ADAL" clId="{5D12ECAC-5549-4B1C-8671-0AD7F5B15F41}" dt="2021-03-16T00:22:15.598" v="681" actId="962"/>
          <ac:spMkLst>
            <pc:docMk/>
            <pc:sldMk cId="0" sldId="298"/>
            <ac:spMk id="430" creationId="{00000000-0000-0000-0000-000000000000}"/>
          </ac:spMkLst>
        </pc:spChg>
        <pc:spChg chg="mod">
          <ac:chgData name="LAWSON, Catherine" userId="61639cc2-6d54-462a-b4b0-89c4cc7abcaa" providerId="ADAL" clId="{5D12ECAC-5549-4B1C-8671-0AD7F5B15F41}" dt="2021-03-16T00:22:14.170" v="679" actId="962"/>
          <ac:spMkLst>
            <pc:docMk/>
            <pc:sldMk cId="0" sldId="298"/>
            <ac:spMk id="432" creationId="{00000000-0000-0000-0000-000000000000}"/>
          </ac:spMkLst>
        </pc:spChg>
      </pc:sldChg>
      <pc:sldChg chg="modSp mod">
        <pc:chgData name="LAWSON, Catherine" userId="61639cc2-6d54-462a-b4b0-89c4cc7abcaa" providerId="ADAL" clId="{5D12ECAC-5549-4B1C-8671-0AD7F5B15F41}" dt="2021-03-16T00:26:04.254" v="723" actId="962"/>
        <pc:sldMkLst>
          <pc:docMk/>
          <pc:sldMk cId="0" sldId="299"/>
        </pc:sldMkLst>
        <pc:spChg chg="mod">
          <ac:chgData name="LAWSON, Catherine" userId="61639cc2-6d54-462a-b4b0-89c4cc7abcaa" providerId="ADAL" clId="{5D12ECAC-5549-4B1C-8671-0AD7F5B15F41}" dt="2021-03-16T00:26:03.637" v="722" actId="962"/>
          <ac:spMkLst>
            <pc:docMk/>
            <pc:sldMk cId="0" sldId="299"/>
            <ac:spMk id="7" creationId="{F05F3669-896B-49E5-933E-343CEDEDA26C}"/>
          </ac:spMkLst>
        </pc:spChg>
        <pc:spChg chg="mod">
          <ac:chgData name="LAWSON, Catherine" userId="61639cc2-6d54-462a-b4b0-89c4cc7abcaa" providerId="ADAL" clId="{5D12ECAC-5549-4B1C-8671-0AD7F5B15F41}" dt="2021-03-15T23:33:20.322" v="94" actId="207"/>
          <ac:spMkLst>
            <pc:docMk/>
            <pc:sldMk cId="0" sldId="299"/>
            <ac:spMk id="437" creationId="{00000000-0000-0000-0000-000000000000}"/>
          </ac:spMkLst>
        </pc:spChg>
        <pc:spChg chg="mod ord">
          <ac:chgData name="LAWSON, Catherine" userId="61639cc2-6d54-462a-b4b0-89c4cc7abcaa" providerId="ADAL" clId="{5D12ECAC-5549-4B1C-8671-0AD7F5B15F41}" dt="2021-03-16T00:26:04.254" v="723" actId="962"/>
          <ac:spMkLst>
            <pc:docMk/>
            <pc:sldMk cId="0" sldId="299"/>
            <ac:spMk id="439" creationId="{00000000-0000-0000-0000-000000000000}"/>
          </ac:spMkLst>
        </pc:spChg>
        <pc:spChg chg="mod">
          <ac:chgData name="LAWSON, Catherine" userId="61639cc2-6d54-462a-b4b0-89c4cc7abcaa" providerId="ADAL" clId="{5D12ECAC-5549-4B1C-8671-0AD7F5B15F41}" dt="2021-03-16T00:26:03.005" v="721" actId="962"/>
          <ac:spMkLst>
            <pc:docMk/>
            <pc:sldMk cId="0" sldId="299"/>
            <ac:spMk id="441" creationId="{00000000-0000-0000-0000-000000000000}"/>
          </ac:spMkLst>
        </pc:spChg>
      </pc:sldChg>
      <pc:sldChg chg="modSp mod">
        <pc:chgData name="LAWSON, Catherine" userId="61639cc2-6d54-462a-b4b0-89c4cc7abcaa" providerId="ADAL" clId="{5D12ECAC-5549-4B1C-8671-0AD7F5B15F41}" dt="2021-03-16T00:26:12.008" v="726" actId="962"/>
        <pc:sldMkLst>
          <pc:docMk/>
          <pc:sldMk cId="0" sldId="300"/>
        </pc:sldMkLst>
        <pc:spChg chg="mod">
          <ac:chgData name="LAWSON, Catherine" userId="61639cc2-6d54-462a-b4b0-89c4cc7abcaa" providerId="ADAL" clId="{5D12ECAC-5549-4B1C-8671-0AD7F5B15F41}" dt="2021-03-16T00:26:11.369" v="725" actId="962"/>
          <ac:spMkLst>
            <pc:docMk/>
            <pc:sldMk cId="0" sldId="300"/>
            <ac:spMk id="7" creationId="{45F9658A-DE70-4DC2-B0FC-4E8C39352E6B}"/>
          </ac:spMkLst>
        </pc:spChg>
        <pc:spChg chg="mod">
          <ac:chgData name="LAWSON, Catherine" userId="61639cc2-6d54-462a-b4b0-89c4cc7abcaa" providerId="ADAL" clId="{5D12ECAC-5549-4B1C-8671-0AD7F5B15F41}" dt="2021-03-15T23:33:26.881" v="95" actId="207"/>
          <ac:spMkLst>
            <pc:docMk/>
            <pc:sldMk cId="0" sldId="300"/>
            <ac:spMk id="446" creationId="{00000000-0000-0000-0000-000000000000}"/>
          </ac:spMkLst>
        </pc:spChg>
        <pc:spChg chg="mod ord">
          <ac:chgData name="LAWSON, Catherine" userId="61639cc2-6d54-462a-b4b0-89c4cc7abcaa" providerId="ADAL" clId="{5D12ECAC-5549-4B1C-8671-0AD7F5B15F41}" dt="2021-03-16T00:26:12.008" v="726" actId="962"/>
          <ac:spMkLst>
            <pc:docMk/>
            <pc:sldMk cId="0" sldId="300"/>
            <ac:spMk id="448" creationId="{00000000-0000-0000-0000-000000000000}"/>
          </ac:spMkLst>
        </pc:spChg>
        <pc:spChg chg="mod">
          <ac:chgData name="LAWSON, Catherine" userId="61639cc2-6d54-462a-b4b0-89c4cc7abcaa" providerId="ADAL" clId="{5D12ECAC-5549-4B1C-8671-0AD7F5B15F41}" dt="2021-03-16T00:26:10.805" v="724" actId="962"/>
          <ac:spMkLst>
            <pc:docMk/>
            <pc:sldMk cId="0" sldId="300"/>
            <ac:spMk id="450" creationId="{00000000-0000-0000-0000-000000000000}"/>
          </ac:spMkLst>
        </pc:spChg>
      </pc:sldChg>
      <pc:sldChg chg="modSp mod">
        <pc:chgData name="LAWSON, Catherine" userId="61639cc2-6d54-462a-b4b0-89c4cc7abcaa" providerId="ADAL" clId="{5D12ECAC-5549-4B1C-8671-0AD7F5B15F41}" dt="2021-03-16T00:21:17.859" v="669" actId="13244"/>
        <pc:sldMkLst>
          <pc:docMk/>
          <pc:sldMk cId="0" sldId="301"/>
        </pc:sldMkLst>
        <pc:spChg chg="mod">
          <ac:chgData name="LAWSON, Catherine" userId="61639cc2-6d54-462a-b4b0-89c4cc7abcaa" providerId="ADAL" clId="{5D12ECAC-5549-4B1C-8671-0AD7F5B15F41}" dt="2021-03-15T23:34:12.683" v="102" actId="1076"/>
          <ac:spMkLst>
            <pc:docMk/>
            <pc:sldMk cId="0" sldId="301"/>
            <ac:spMk id="7" creationId="{5412F8AE-5FCA-4846-A77D-AD4072719F9E}"/>
          </ac:spMkLst>
        </pc:spChg>
        <pc:spChg chg="mod">
          <ac:chgData name="LAWSON, Catherine" userId="61639cc2-6d54-462a-b4b0-89c4cc7abcaa" providerId="ADAL" clId="{5D12ECAC-5549-4B1C-8671-0AD7F5B15F41}" dt="2021-03-15T23:33:53.415" v="100" actId="207"/>
          <ac:spMkLst>
            <pc:docMk/>
            <pc:sldMk cId="0" sldId="301"/>
            <ac:spMk id="455" creationId="{00000000-0000-0000-0000-000000000000}"/>
          </ac:spMkLst>
        </pc:spChg>
        <pc:spChg chg="mod">
          <ac:chgData name="LAWSON, Catherine" userId="61639cc2-6d54-462a-b4b0-89c4cc7abcaa" providerId="ADAL" clId="{5D12ECAC-5549-4B1C-8671-0AD7F5B15F41}" dt="2021-03-15T23:33:59.341" v="101" actId="207"/>
          <ac:spMkLst>
            <pc:docMk/>
            <pc:sldMk cId="0" sldId="301"/>
            <ac:spMk id="456" creationId="{00000000-0000-0000-0000-000000000000}"/>
          </ac:spMkLst>
        </pc:spChg>
        <pc:spChg chg="ord">
          <ac:chgData name="LAWSON, Catherine" userId="61639cc2-6d54-462a-b4b0-89c4cc7abcaa" providerId="ADAL" clId="{5D12ECAC-5549-4B1C-8671-0AD7F5B15F41}" dt="2021-03-16T00:21:17.859" v="669" actId="13244"/>
          <ac:spMkLst>
            <pc:docMk/>
            <pc:sldMk cId="0" sldId="301"/>
            <ac:spMk id="457" creationId="{00000000-0000-0000-0000-000000000000}"/>
          </ac:spMkLst>
        </pc:spChg>
        <pc:spChg chg="mod">
          <ac:chgData name="LAWSON, Catherine" userId="61639cc2-6d54-462a-b4b0-89c4cc7abcaa" providerId="ADAL" clId="{5D12ECAC-5549-4B1C-8671-0AD7F5B15F41}" dt="2021-03-15T23:33:44.237" v="98" actId="207"/>
          <ac:spMkLst>
            <pc:docMk/>
            <pc:sldMk cId="0" sldId="301"/>
            <ac:spMk id="459" creationId="{00000000-0000-0000-0000-000000000000}"/>
          </ac:spMkLst>
        </pc:spChg>
      </pc:sldChg>
      <pc:sldChg chg="modSp mod">
        <pc:chgData name="LAWSON, Catherine" userId="61639cc2-6d54-462a-b4b0-89c4cc7abcaa" providerId="ADAL" clId="{5D12ECAC-5549-4B1C-8671-0AD7F5B15F41}" dt="2021-03-16T00:21:23.953" v="670" actId="13244"/>
        <pc:sldMkLst>
          <pc:docMk/>
          <pc:sldMk cId="0" sldId="302"/>
        </pc:sldMkLst>
        <pc:spChg chg="mod">
          <ac:chgData name="LAWSON, Catherine" userId="61639cc2-6d54-462a-b4b0-89c4cc7abcaa" providerId="ADAL" clId="{5D12ECAC-5549-4B1C-8671-0AD7F5B15F41}" dt="2021-03-15T23:34:30.299" v="106" actId="208"/>
          <ac:spMkLst>
            <pc:docMk/>
            <pc:sldMk cId="0" sldId="302"/>
            <ac:spMk id="464" creationId="{00000000-0000-0000-0000-000000000000}"/>
          </ac:spMkLst>
        </pc:spChg>
        <pc:spChg chg="mod ord">
          <ac:chgData name="LAWSON, Catherine" userId="61639cc2-6d54-462a-b4b0-89c4cc7abcaa" providerId="ADAL" clId="{5D12ECAC-5549-4B1C-8671-0AD7F5B15F41}" dt="2021-03-16T00:21:23.953" v="670" actId="13244"/>
          <ac:spMkLst>
            <pc:docMk/>
            <pc:sldMk cId="0" sldId="302"/>
            <ac:spMk id="465" creationId="{00000000-0000-0000-0000-000000000000}"/>
          </ac:spMkLst>
        </pc:spChg>
        <pc:spChg chg="mod">
          <ac:chgData name="LAWSON, Catherine" userId="61639cc2-6d54-462a-b4b0-89c4cc7abcaa" providerId="ADAL" clId="{5D12ECAC-5549-4B1C-8671-0AD7F5B15F41}" dt="2021-03-15T23:34:23.953" v="104" actId="207"/>
          <ac:spMkLst>
            <pc:docMk/>
            <pc:sldMk cId="0" sldId="302"/>
            <ac:spMk id="466" creationId="{00000000-0000-0000-0000-000000000000}"/>
          </ac:spMkLst>
        </pc:spChg>
      </pc:sldChg>
      <pc:sldChg chg="modSp mod">
        <pc:chgData name="LAWSON, Catherine" userId="61639cc2-6d54-462a-b4b0-89c4cc7abcaa" providerId="ADAL" clId="{5D12ECAC-5549-4B1C-8671-0AD7F5B15F41}" dt="2021-03-15T23:34:42.437" v="108" actId="1076"/>
        <pc:sldMkLst>
          <pc:docMk/>
          <pc:sldMk cId="0" sldId="303"/>
        </pc:sldMkLst>
        <pc:spChg chg="mod">
          <ac:chgData name="LAWSON, Catherine" userId="61639cc2-6d54-462a-b4b0-89c4cc7abcaa" providerId="ADAL" clId="{5D12ECAC-5549-4B1C-8671-0AD7F5B15F41}" dt="2021-03-15T23:34:38.241" v="107" actId="207"/>
          <ac:spMkLst>
            <pc:docMk/>
            <pc:sldMk cId="0" sldId="303"/>
            <ac:spMk id="471" creationId="{00000000-0000-0000-0000-000000000000}"/>
          </ac:spMkLst>
        </pc:spChg>
        <pc:spChg chg="mod">
          <ac:chgData name="LAWSON, Catherine" userId="61639cc2-6d54-462a-b4b0-89c4cc7abcaa" providerId="ADAL" clId="{5D12ECAC-5549-4B1C-8671-0AD7F5B15F41}" dt="2021-03-15T23:34:42.437" v="108" actId="1076"/>
          <ac:spMkLst>
            <pc:docMk/>
            <pc:sldMk cId="0" sldId="303"/>
            <ac:spMk id="473" creationId="{00000000-0000-0000-0000-000000000000}"/>
          </ac:spMkLst>
        </pc:spChg>
      </pc:sldChg>
      <pc:sldChg chg="modSp mod">
        <pc:chgData name="LAWSON, Catherine" userId="61639cc2-6d54-462a-b4b0-89c4cc7abcaa" providerId="ADAL" clId="{5D12ECAC-5549-4B1C-8671-0AD7F5B15F41}" dt="2021-03-15T23:34:57.456" v="111" actId="208"/>
        <pc:sldMkLst>
          <pc:docMk/>
          <pc:sldMk cId="0" sldId="304"/>
        </pc:sldMkLst>
        <pc:spChg chg="mod">
          <ac:chgData name="LAWSON, Catherine" userId="61639cc2-6d54-462a-b4b0-89c4cc7abcaa" providerId="ADAL" clId="{5D12ECAC-5549-4B1C-8671-0AD7F5B15F41}" dt="2021-03-15T23:34:57.456" v="111" actId="208"/>
          <ac:spMkLst>
            <pc:docMk/>
            <pc:sldMk cId="0" sldId="304"/>
            <ac:spMk id="478" creationId="{00000000-0000-0000-0000-000000000000}"/>
          </ac:spMkLst>
        </pc:spChg>
        <pc:spChg chg="mod">
          <ac:chgData name="LAWSON, Catherine" userId="61639cc2-6d54-462a-b4b0-89c4cc7abcaa" providerId="ADAL" clId="{5D12ECAC-5549-4B1C-8671-0AD7F5B15F41}" dt="2021-03-15T23:34:48.437" v="109" actId="1076"/>
          <ac:spMkLst>
            <pc:docMk/>
            <pc:sldMk cId="0" sldId="304"/>
            <ac:spMk id="479" creationId="{00000000-0000-0000-0000-000000000000}"/>
          </ac:spMkLst>
        </pc:spChg>
      </pc:sldChg>
      <pc:sldChg chg="modSp mod">
        <pc:chgData name="LAWSON, Catherine" userId="61639cc2-6d54-462a-b4b0-89c4cc7abcaa" providerId="ADAL" clId="{5D12ECAC-5549-4B1C-8671-0AD7F5B15F41}" dt="2021-03-16T00:21:32.220" v="671" actId="13244"/>
        <pc:sldMkLst>
          <pc:docMk/>
          <pc:sldMk cId="0" sldId="305"/>
        </pc:sldMkLst>
        <pc:spChg chg="mod">
          <ac:chgData name="LAWSON, Catherine" userId="61639cc2-6d54-462a-b4b0-89c4cc7abcaa" providerId="ADAL" clId="{5D12ECAC-5549-4B1C-8671-0AD7F5B15F41}" dt="2021-03-15T23:35:09.798" v="113" actId="1076"/>
          <ac:spMkLst>
            <pc:docMk/>
            <pc:sldMk cId="0" sldId="305"/>
            <ac:spMk id="7" creationId="{782AFC3E-8E83-45CB-AA43-82D4A8B3FECC}"/>
          </ac:spMkLst>
        </pc:spChg>
        <pc:spChg chg="mod">
          <ac:chgData name="LAWSON, Catherine" userId="61639cc2-6d54-462a-b4b0-89c4cc7abcaa" providerId="ADAL" clId="{5D12ECAC-5549-4B1C-8671-0AD7F5B15F41}" dt="2021-03-15T23:35:15.828" v="114" actId="14100"/>
          <ac:spMkLst>
            <pc:docMk/>
            <pc:sldMk cId="0" sldId="305"/>
            <ac:spMk id="485" creationId="{00000000-0000-0000-0000-000000000000}"/>
          </ac:spMkLst>
        </pc:spChg>
        <pc:spChg chg="ord">
          <ac:chgData name="LAWSON, Catherine" userId="61639cc2-6d54-462a-b4b0-89c4cc7abcaa" providerId="ADAL" clId="{5D12ECAC-5549-4B1C-8671-0AD7F5B15F41}" dt="2021-03-16T00:21:32.220" v="671" actId="13244"/>
          <ac:spMkLst>
            <pc:docMk/>
            <pc:sldMk cId="0" sldId="305"/>
            <ac:spMk id="486" creationId="{00000000-0000-0000-0000-000000000000}"/>
          </ac:spMkLst>
        </pc:spChg>
        <pc:spChg chg="mod">
          <ac:chgData name="LAWSON, Catherine" userId="61639cc2-6d54-462a-b4b0-89c4cc7abcaa" providerId="ADAL" clId="{5D12ECAC-5549-4B1C-8671-0AD7F5B15F41}" dt="2021-03-15T23:35:06.274" v="112" actId="207"/>
          <ac:spMkLst>
            <pc:docMk/>
            <pc:sldMk cId="0" sldId="305"/>
            <ac:spMk id="488" creationId="{00000000-0000-0000-0000-000000000000}"/>
          </ac:spMkLst>
        </pc:spChg>
      </pc:sldChg>
      <pc:sldChg chg="modSp mod">
        <pc:chgData name="LAWSON, Catherine" userId="61639cc2-6d54-462a-b4b0-89c4cc7abcaa" providerId="ADAL" clId="{5D12ECAC-5549-4B1C-8671-0AD7F5B15F41}" dt="2021-03-16T00:21:58.069" v="675" actId="962"/>
        <pc:sldMkLst>
          <pc:docMk/>
          <pc:sldMk cId="0" sldId="306"/>
        </pc:sldMkLst>
        <pc:spChg chg="mod">
          <ac:chgData name="LAWSON, Catherine" userId="61639cc2-6d54-462a-b4b0-89c4cc7abcaa" providerId="ADAL" clId="{5D12ECAC-5549-4B1C-8671-0AD7F5B15F41}" dt="2021-03-15T23:35:31.466" v="116" actId="1076"/>
          <ac:spMkLst>
            <pc:docMk/>
            <pc:sldMk cId="0" sldId="306"/>
            <ac:spMk id="7" creationId="{3AA4C57D-FFF7-4FBA-ADE0-12F60F01C2AE}"/>
          </ac:spMkLst>
        </pc:spChg>
        <pc:spChg chg="mod">
          <ac:chgData name="LAWSON, Catherine" userId="61639cc2-6d54-462a-b4b0-89c4cc7abcaa" providerId="ADAL" clId="{5D12ECAC-5549-4B1C-8671-0AD7F5B15F41}" dt="2021-03-15T23:35:37.841" v="117" actId="207"/>
          <ac:spMkLst>
            <pc:docMk/>
            <pc:sldMk cId="0" sldId="306"/>
            <ac:spMk id="493" creationId="{00000000-0000-0000-0000-000000000000}"/>
          </ac:spMkLst>
        </pc:spChg>
        <pc:spChg chg="mod">
          <ac:chgData name="LAWSON, Catherine" userId="61639cc2-6d54-462a-b4b0-89c4cc7abcaa" providerId="ADAL" clId="{5D12ECAC-5549-4B1C-8671-0AD7F5B15F41}" dt="2021-03-15T23:35:44.924" v="118" actId="207"/>
          <ac:spMkLst>
            <pc:docMk/>
            <pc:sldMk cId="0" sldId="306"/>
            <ac:spMk id="494" creationId="{00000000-0000-0000-0000-000000000000}"/>
          </ac:spMkLst>
        </pc:spChg>
        <pc:spChg chg="ord">
          <ac:chgData name="LAWSON, Catherine" userId="61639cc2-6d54-462a-b4b0-89c4cc7abcaa" providerId="ADAL" clId="{5D12ECAC-5549-4B1C-8671-0AD7F5B15F41}" dt="2021-03-16T00:21:35.864" v="672" actId="13244"/>
          <ac:spMkLst>
            <pc:docMk/>
            <pc:sldMk cId="0" sldId="306"/>
            <ac:spMk id="495" creationId="{00000000-0000-0000-0000-000000000000}"/>
          </ac:spMkLst>
        </pc:spChg>
        <pc:spChg chg="mod">
          <ac:chgData name="LAWSON, Catherine" userId="61639cc2-6d54-462a-b4b0-89c4cc7abcaa" providerId="ADAL" clId="{5D12ECAC-5549-4B1C-8671-0AD7F5B15F41}" dt="2021-03-16T00:21:58.069" v="675" actId="962"/>
          <ac:spMkLst>
            <pc:docMk/>
            <pc:sldMk cId="0" sldId="306"/>
            <ac:spMk id="497" creationId="{00000000-0000-0000-0000-000000000000}"/>
          </ac:spMkLst>
        </pc:spChg>
      </pc:sldChg>
      <pc:sldChg chg="modSp mod">
        <pc:chgData name="LAWSON, Catherine" userId="61639cc2-6d54-462a-b4b0-89c4cc7abcaa" providerId="ADAL" clId="{5D12ECAC-5549-4B1C-8671-0AD7F5B15F41}" dt="2021-03-16T00:22:07.451" v="678" actId="962"/>
        <pc:sldMkLst>
          <pc:docMk/>
          <pc:sldMk cId="0" sldId="307"/>
        </pc:sldMkLst>
        <pc:spChg chg="mod">
          <ac:chgData name="LAWSON, Catherine" userId="61639cc2-6d54-462a-b4b0-89c4cc7abcaa" providerId="ADAL" clId="{5D12ECAC-5549-4B1C-8671-0AD7F5B15F41}" dt="2021-03-16T00:22:06.783" v="677" actId="962"/>
          <ac:spMkLst>
            <pc:docMk/>
            <pc:sldMk cId="0" sldId="307"/>
            <ac:spMk id="7" creationId="{20BB43BB-B2B1-4E10-84F2-FD1894C0CACF}"/>
          </ac:spMkLst>
        </pc:spChg>
        <pc:spChg chg="mod">
          <ac:chgData name="LAWSON, Catherine" userId="61639cc2-6d54-462a-b4b0-89c4cc7abcaa" providerId="ADAL" clId="{5D12ECAC-5549-4B1C-8671-0AD7F5B15F41}" dt="2021-03-15T23:36:05.351" v="121" actId="207"/>
          <ac:spMkLst>
            <pc:docMk/>
            <pc:sldMk cId="0" sldId="307"/>
            <ac:spMk id="502" creationId="{00000000-0000-0000-0000-000000000000}"/>
          </ac:spMkLst>
        </pc:spChg>
        <pc:spChg chg="mod ord">
          <ac:chgData name="LAWSON, Catherine" userId="61639cc2-6d54-462a-b4b0-89c4cc7abcaa" providerId="ADAL" clId="{5D12ECAC-5549-4B1C-8671-0AD7F5B15F41}" dt="2021-03-16T00:22:07.451" v="678" actId="962"/>
          <ac:spMkLst>
            <pc:docMk/>
            <pc:sldMk cId="0" sldId="307"/>
            <ac:spMk id="504" creationId="{00000000-0000-0000-0000-000000000000}"/>
          </ac:spMkLst>
        </pc:spChg>
        <pc:spChg chg="mod">
          <ac:chgData name="LAWSON, Catherine" userId="61639cc2-6d54-462a-b4b0-89c4cc7abcaa" providerId="ADAL" clId="{5D12ECAC-5549-4B1C-8671-0AD7F5B15F41}" dt="2021-03-16T00:22:06.164" v="676" actId="962"/>
          <ac:spMkLst>
            <pc:docMk/>
            <pc:sldMk cId="0" sldId="307"/>
            <ac:spMk id="506" creationId="{00000000-0000-0000-0000-000000000000}"/>
          </ac:spMkLst>
        </pc:spChg>
      </pc:sldChg>
      <pc:sldChg chg="modSp mod">
        <pc:chgData name="LAWSON, Catherine" userId="61639cc2-6d54-462a-b4b0-89c4cc7abcaa" providerId="ADAL" clId="{5D12ECAC-5549-4B1C-8671-0AD7F5B15F41}" dt="2021-03-16T00:29:30.924" v="785" actId="962"/>
        <pc:sldMkLst>
          <pc:docMk/>
          <pc:sldMk cId="0" sldId="308"/>
        </pc:sldMkLst>
        <pc:spChg chg="mod">
          <ac:chgData name="LAWSON, Catherine" userId="61639cc2-6d54-462a-b4b0-89c4cc7abcaa" providerId="ADAL" clId="{5D12ECAC-5549-4B1C-8671-0AD7F5B15F41}" dt="2021-03-16T00:29:30.242" v="784" actId="962"/>
          <ac:spMkLst>
            <pc:docMk/>
            <pc:sldMk cId="0" sldId="308"/>
            <ac:spMk id="7" creationId="{64BE609B-48A0-4BD0-B5D1-E0A3DEE28402}"/>
          </ac:spMkLst>
        </pc:spChg>
        <pc:spChg chg="mod">
          <ac:chgData name="LAWSON, Catherine" userId="61639cc2-6d54-462a-b4b0-89c4cc7abcaa" providerId="ADAL" clId="{5D12ECAC-5549-4B1C-8671-0AD7F5B15F41}" dt="2021-03-15T23:55:03.238" v="291" actId="207"/>
          <ac:spMkLst>
            <pc:docMk/>
            <pc:sldMk cId="0" sldId="308"/>
            <ac:spMk id="511" creationId="{00000000-0000-0000-0000-000000000000}"/>
          </ac:spMkLst>
        </pc:spChg>
        <pc:spChg chg="mod">
          <ac:chgData name="LAWSON, Catherine" userId="61639cc2-6d54-462a-b4b0-89c4cc7abcaa" providerId="ADAL" clId="{5D12ECAC-5549-4B1C-8671-0AD7F5B15F41}" dt="2021-03-15T23:54:54.085" v="290" actId="207"/>
          <ac:spMkLst>
            <pc:docMk/>
            <pc:sldMk cId="0" sldId="308"/>
            <ac:spMk id="512" creationId="{00000000-0000-0000-0000-000000000000}"/>
          </ac:spMkLst>
        </pc:spChg>
        <pc:spChg chg="mod ord">
          <ac:chgData name="LAWSON, Catherine" userId="61639cc2-6d54-462a-b4b0-89c4cc7abcaa" providerId="ADAL" clId="{5D12ECAC-5549-4B1C-8671-0AD7F5B15F41}" dt="2021-03-16T00:29:30.924" v="785" actId="962"/>
          <ac:spMkLst>
            <pc:docMk/>
            <pc:sldMk cId="0" sldId="308"/>
            <ac:spMk id="513" creationId="{00000000-0000-0000-0000-000000000000}"/>
          </ac:spMkLst>
        </pc:spChg>
        <pc:spChg chg="mod">
          <ac:chgData name="LAWSON, Catherine" userId="61639cc2-6d54-462a-b4b0-89c4cc7abcaa" providerId="ADAL" clId="{5D12ECAC-5549-4B1C-8671-0AD7F5B15F41}" dt="2021-03-16T00:29:29.610" v="783" actId="962"/>
          <ac:spMkLst>
            <pc:docMk/>
            <pc:sldMk cId="0" sldId="308"/>
            <ac:spMk id="515" creationId="{00000000-0000-0000-0000-000000000000}"/>
          </ac:spMkLst>
        </pc:spChg>
      </pc:sldChg>
      <pc:sldChg chg="modSp mod">
        <pc:chgData name="LAWSON, Catherine" userId="61639cc2-6d54-462a-b4b0-89c4cc7abcaa" providerId="ADAL" clId="{5D12ECAC-5549-4B1C-8671-0AD7F5B15F41}" dt="2021-03-16T00:21:42.893" v="674" actId="13244"/>
        <pc:sldMkLst>
          <pc:docMk/>
          <pc:sldMk cId="0" sldId="309"/>
        </pc:sldMkLst>
        <pc:spChg chg="mod">
          <ac:chgData name="LAWSON, Catherine" userId="61639cc2-6d54-462a-b4b0-89c4cc7abcaa" providerId="ADAL" clId="{5D12ECAC-5549-4B1C-8671-0AD7F5B15F41}" dt="2021-03-15T23:36:22.989" v="123" actId="1076"/>
          <ac:spMkLst>
            <pc:docMk/>
            <pc:sldMk cId="0" sldId="309"/>
            <ac:spMk id="7" creationId="{FF146876-AE04-4E43-BDA8-8F5EF6258FFB}"/>
          </ac:spMkLst>
        </pc:spChg>
        <pc:spChg chg="mod">
          <ac:chgData name="LAWSON, Catherine" userId="61639cc2-6d54-462a-b4b0-89c4cc7abcaa" providerId="ADAL" clId="{5D12ECAC-5549-4B1C-8671-0AD7F5B15F41}" dt="2021-03-15T23:36:39.094" v="125" actId="207"/>
          <ac:spMkLst>
            <pc:docMk/>
            <pc:sldMk cId="0" sldId="309"/>
            <ac:spMk id="520" creationId="{00000000-0000-0000-0000-000000000000}"/>
          </ac:spMkLst>
        </pc:spChg>
        <pc:spChg chg="mod">
          <ac:chgData name="LAWSON, Catherine" userId="61639cc2-6d54-462a-b4b0-89c4cc7abcaa" providerId="ADAL" clId="{5D12ECAC-5549-4B1C-8671-0AD7F5B15F41}" dt="2021-03-15T23:36:29.913" v="124" actId="207"/>
          <ac:spMkLst>
            <pc:docMk/>
            <pc:sldMk cId="0" sldId="309"/>
            <ac:spMk id="521" creationId="{00000000-0000-0000-0000-000000000000}"/>
          </ac:spMkLst>
        </pc:spChg>
        <pc:spChg chg="ord">
          <ac:chgData name="LAWSON, Catherine" userId="61639cc2-6d54-462a-b4b0-89c4cc7abcaa" providerId="ADAL" clId="{5D12ECAC-5549-4B1C-8671-0AD7F5B15F41}" dt="2021-03-16T00:21:42.893" v="674" actId="13244"/>
          <ac:spMkLst>
            <pc:docMk/>
            <pc:sldMk cId="0" sldId="309"/>
            <ac:spMk id="522" creationId="{00000000-0000-0000-0000-000000000000}"/>
          </ac:spMkLst>
        </pc:spChg>
        <pc:spChg chg="mod">
          <ac:chgData name="LAWSON, Catherine" userId="61639cc2-6d54-462a-b4b0-89c4cc7abcaa" providerId="ADAL" clId="{5D12ECAC-5549-4B1C-8671-0AD7F5B15F41}" dt="2021-03-15T23:36:18.040" v="122" actId="207"/>
          <ac:spMkLst>
            <pc:docMk/>
            <pc:sldMk cId="0" sldId="309"/>
            <ac:spMk id="524" creationId="{00000000-0000-0000-0000-000000000000}"/>
          </ac:spMkLst>
        </pc:spChg>
      </pc:sldChg>
      <pc:sldChg chg="modSp mod">
        <pc:chgData name="LAWSON, Catherine" userId="61639cc2-6d54-462a-b4b0-89c4cc7abcaa" providerId="ADAL" clId="{5D12ECAC-5549-4B1C-8671-0AD7F5B15F41}" dt="2021-03-16T00:26:26.713" v="733" actId="962"/>
        <pc:sldMkLst>
          <pc:docMk/>
          <pc:sldMk cId="0" sldId="310"/>
        </pc:sldMkLst>
        <pc:spChg chg="mod">
          <ac:chgData name="LAWSON, Catherine" userId="61639cc2-6d54-462a-b4b0-89c4cc7abcaa" providerId="ADAL" clId="{5D12ECAC-5549-4B1C-8671-0AD7F5B15F41}" dt="2021-03-16T00:26:26.081" v="732" actId="962"/>
          <ac:spMkLst>
            <pc:docMk/>
            <pc:sldMk cId="0" sldId="310"/>
            <ac:spMk id="7" creationId="{558F8904-97C1-42E7-AFFA-EC5217C67B00}"/>
          </ac:spMkLst>
        </pc:spChg>
        <pc:spChg chg="mod">
          <ac:chgData name="LAWSON, Catherine" userId="61639cc2-6d54-462a-b4b0-89c4cc7abcaa" providerId="ADAL" clId="{5D12ECAC-5549-4B1C-8671-0AD7F5B15F41}" dt="2021-03-15T23:37:15.200" v="128" actId="207"/>
          <ac:spMkLst>
            <pc:docMk/>
            <pc:sldMk cId="0" sldId="310"/>
            <ac:spMk id="529" creationId="{00000000-0000-0000-0000-000000000000}"/>
          </ac:spMkLst>
        </pc:spChg>
        <pc:spChg chg="mod ord">
          <ac:chgData name="LAWSON, Catherine" userId="61639cc2-6d54-462a-b4b0-89c4cc7abcaa" providerId="ADAL" clId="{5D12ECAC-5549-4B1C-8671-0AD7F5B15F41}" dt="2021-03-16T00:26:26.713" v="733" actId="962"/>
          <ac:spMkLst>
            <pc:docMk/>
            <pc:sldMk cId="0" sldId="310"/>
            <ac:spMk id="531" creationId="{00000000-0000-0000-0000-000000000000}"/>
          </ac:spMkLst>
        </pc:spChg>
        <pc:spChg chg="mod">
          <ac:chgData name="LAWSON, Catherine" userId="61639cc2-6d54-462a-b4b0-89c4cc7abcaa" providerId="ADAL" clId="{5D12ECAC-5549-4B1C-8671-0AD7F5B15F41}" dt="2021-03-16T00:26:25.341" v="731" actId="962"/>
          <ac:spMkLst>
            <pc:docMk/>
            <pc:sldMk cId="0" sldId="310"/>
            <ac:spMk id="533" creationId="{00000000-0000-0000-0000-000000000000}"/>
          </ac:spMkLst>
        </pc:spChg>
      </pc:sldChg>
      <pc:sldChg chg="modSp mod">
        <pc:chgData name="LAWSON, Catherine" userId="61639cc2-6d54-462a-b4b0-89c4cc7abcaa" providerId="ADAL" clId="{5D12ECAC-5549-4B1C-8671-0AD7F5B15F41}" dt="2021-03-16T00:26:35.893" v="740" actId="13244"/>
        <pc:sldMkLst>
          <pc:docMk/>
          <pc:sldMk cId="0" sldId="311"/>
        </pc:sldMkLst>
        <pc:spChg chg="mod">
          <ac:chgData name="LAWSON, Catherine" userId="61639cc2-6d54-462a-b4b0-89c4cc7abcaa" providerId="ADAL" clId="{5D12ECAC-5549-4B1C-8671-0AD7F5B15F41}" dt="2021-03-15T23:37:51.104" v="133" actId="1076"/>
          <ac:spMkLst>
            <pc:docMk/>
            <pc:sldMk cId="0" sldId="311"/>
            <ac:spMk id="7" creationId="{03F29AA6-A4F1-49C4-86B2-6FBBB3E0A4A0}"/>
          </ac:spMkLst>
        </pc:spChg>
        <pc:spChg chg="mod">
          <ac:chgData name="LAWSON, Catherine" userId="61639cc2-6d54-462a-b4b0-89c4cc7abcaa" providerId="ADAL" clId="{5D12ECAC-5549-4B1C-8671-0AD7F5B15F41}" dt="2021-03-15T23:37:21.904" v="129" actId="207"/>
          <ac:spMkLst>
            <pc:docMk/>
            <pc:sldMk cId="0" sldId="311"/>
            <ac:spMk id="538" creationId="{00000000-0000-0000-0000-000000000000}"/>
          </ac:spMkLst>
        </pc:spChg>
        <pc:spChg chg="mod">
          <ac:chgData name="LAWSON, Catherine" userId="61639cc2-6d54-462a-b4b0-89c4cc7abcaa" providerId="ADAL" clId="{5D12ECAC-5549-4B1C-8671-0AD7F5B15F41}" dt="2021-03-15T23:37:35.497" v="132" actId="207"/>
          <ac:spMkLst>
            <pc:docMk/>
            <pc:sldMk cId="0" sldId="311"/>
            <ac:spMk id="539" creationId="{00000000-0000-0000-0000-000000000000}"/>
          </ac:spMkLst>
        </pc:spChg>
        <pc:spChg chg="mod ord">
          <ac:chgData name="LAWSON, Catherine" userId="61639cc2-6d54-462a-b4b0-89c4cc7abcaa" providerId="ADAL" clId="{5D12ECAC-5549-4B1C-8671-0AD7F5B15F41}" dt="2021-03-16T00:26:35.893" v="740" actId="13244"/>
          <ac:spMkLst>
            <pc:docMk/>
            <pc:sldMk cId="0" sldId="311"/>
            <ac:spMk id="540" creationId="{00000000-0000-0000-0000-000000000000}"/>
          </ac:spMkLst>
        </pc:spChg>
        <pc:spChg chg="mod">
          <ac:chgData name="LAWSON, Catherine" userId="61639cc2-6d54-462a-b4b0-89c4cc7abcaa" providerId="ADAL" clId="{5D12ECAC-5549-4B1C-8671-0AD7F5B15F41}" dt="2021-03-16T00:26:34.672" v="739" actId="962"/>
          <ac:spMkLst>
            <pc:docMk/>
            <pc:sldMk cId="0" sldId="311"/>
            <ac:spMk id="542" creationId="{00000000-0000-0000-0000-000000000000}"/>
          </ac:spMkLst>
        </pc:spChg>
      </pc:sldChg>
      <pc:sldChg chg="modSp mod">
        <pc:chgData name="LAWSON, Catherine" userId="61639cc2-6d54-462a-b4b0-89c4cc7abcaa" providerId="ADAL" clId="{5D12ECAC-5549-4B1C-8671-0AD7F5B15F41}" dt="2021-03-15T23:38:11.030" v="137" actId="208"/>
        <pc:sldMkLst>
          <pc:docMk/>
          <pc:sldMk cId="0" sldId="312"/>
        </pc:sldMkLst>
        <pc:spChg chg="mod">
          <ac:chgData name="LAWSON, Catherine" userId="61639cc2-6d54-462a-b4b0-89c4cc7abcaa" providerId="ADAL" clId="{5D12ECAC-5549-4B1C-8671-0AD7F5B15F41}" dt="2021-03-15T23:38:11.030" v="137" actId="208"/>
          <ac:spMkLst>
            <pc:docMk/>
            <pc:sldMk cId="0" sldId="312"/>
            <ac:spMk id="547" creationId="{00000000-0000-0000-0000-000000000000}"/>
          </ac:spMkLst>
        </pc:spChg>
        <pc:spChg chg="mod">
          <ac:chgData name="LAWSON, Catherine" userId="61639cc2-6d54-462a-b4b0-89c4cc7abcaa" providerId="ADAL" clId="{5D12ECAC-5549-4B1C-8671-0AD7F5B15F41}" dt="2021-03-15T23:38:02.750" v="135" actId="1076"/>
          <ac:spMkLst>
            <pc:docMk/>
            <pc:sldMk cId="0" sldId="312"/>
            <ac:spMk id="548" creationId="{00000000-0000-0000-0000-000000000000}"/>
          </ac:spMkLst>
        </pc:spChg>
      </pc:sldChg>
      <pc:sldChg chg="modSp mod">
        <pc:chgData name="LAWSON, Catherine" userId="61639cc2-6d54-462a-b4b0-89c4cc7abcaa" providerId="ADAL" clId="{5D12ECAC-5549-4B1C-8671-0AD7F5B15F41}" dt="2021-03-16T00:26:54.524" v="745" actId="962"/>
        <pc:sldMkLst>
          <pc:docMk/>
          <pc:sldMk cId="0" sldId="313"/>
        </pc:sldMkLst>
        <pc:spChg chg="mod">
          <ac:chgData name="LAWSON, Catherine" userId="61639cc2-6d54-462a-b4b0-89c4cc7abcaa" providerId="ADAL" clId="{5D12ECAC-5549-4B1C-8671-0AD7F5B15F41}" dt="2021-03-16T00:26:53.762" v="744" actId="962"/>
          <ac:spMkLst>
            <pc:docMk/>
            <pc:sldMk cId="0" sldId="313"/>
            <ac:spMk id="7" creationId="{E0C044ED-D385-43FA-B19B-93D1E4430526}"/>
          </ac:spMkLst>
        </pc:spChg>
        <pc:spChg chg="mod">
          <ac:chgData name="LAWSON, Catherine" userId="61639cc2-6d54-462a-b4b0-89c4cc7abcaa" providerId="ADAL" clId="{5D12ECAC-5549-4B1C-8671-0AD7F5B15F41}" dt="2021-03-15T23:38:18.493" v="138" actId="207"/>
          <ac:spMkLst>
            <pc:docMk/>
            <pc:sldMk cId="0" sldId="313"/>
            <ac:spMk id="553" creationId="{00000000-0000-0000-0000-000000000000}"/>
          </ac:spMkLst>
        </pc:spChg>
        <pc:spChg chg="mod ord">
          <ac:chgData name="LAWSON, Catherine" userId="61639cc2-6d54-462a-b4b0-89c4cc7abcaa" providerId="ADAL" clId="{5D12ECAC-5549-4B1C-8671-0AD7F5B15F41}" dt="2021-03-16T00:26:54.524" v="745" actId="962"/>
          <ac:spMkLst>
            <pc:docMk/>
            <pc:sldMk cId="0" sldId="313"/>
            <ac:spMk id="555" creationId="{00000000-0000-0000-0000-000000000000}"/>
          </ac:spMkLst>
        </pc:spChg>
        <pc:spChg chg="mod">
          <ac:chgData name="LAWSON, Catherine" userId="61639cc2-6d54-462a-b4b0-89c4cc7abcaa" providerId="ADAL" clId="{5D12ECAC-5549-4B1C-8671-0AD7F5B15F41}" dt="2021-03-16T00:26:53.022" v="743" actId="962"/>
          <ac:spMkLst>
            <pc:docMk/>
            <pc:sldMk cId="0" sldId="313"/>
            <ac:spMk id="557" creationId="{00000000-0000-0000-0000-000000000000}"/>
          </ac:spMkLst>
        </pc:spChg>
      </pc:sldChg>
      <pc:sldChg chg="modSp mod">
        <pc:chgData name="LAWSON, Catherine" userId="61639cc2-6d54-462a-b4b0-89c4cc7abcaa" providerId="ADAL" clId="{5D12ECAC-5549-4B1C-8671-0AD7F5B15F41}" dt="2021-03-16T00:27:03.260" v="748" actId="962"/>
        <pc:sldMkLst>
          <pc:docMk/>
          <pc:sldMk cId="0" sldId="314"/>
        </pc:sldMkLst>
        <pc:spChg chg="mod">
          <ac:chgData name="LAWSON, Catherine" userId="61639cc2-6d54-462a-b4b0-89c4cc7abcaa" providerId="ADAL" clId="{5D12ECAC-5549-4B1C-8671-0AD7F5B15F41}" dt="2021-03-16T00:27:01.625" v="746" actId="962"/>
          <ac:spMkLst>
            <pc:docMk/>
            <pc:sldMk cId="0" sldId="314"/>
            <ac:spMk id="7" creationId="{CB12C462-9FB8-4C7C-9A23-DC2F669EB421}"/>
          </ac:spMkLst>
        </pc:spChg>
        <pc:spChg chg="mod">
          <ac:chgData name="LAWSON, Catherine" userId="61639cc2-6d54-462a-b4b0-89c4cc7abcaa" providerId="ADAL" clId="{5D12ECAC-5549-4B1C-8671-0AD7F5B15F41}" dt="2021-03-15T23:38:37.737" v="141" actId="207"/>
          <ac:spMkLst>
            <pc:docMk/>
            <pc:sldMk cId="0" sldId="314"/>
            <ac:spMk id="562" creationId="{00000000-0000-0000-0000-000000000000}"/>
          </ac:spMkLst>
        </pc:spChg>
        <pc:spChg chg="mod ord">
          <ac:chgData name="LAWSON, Catherine" userId="61639cc2-6d54-462a-b4b0-89c4cc7abcaa" providerId="ADAL" clId="{5D12ECAC-5549-4B1C-8671-0AD7F5B15F41}" dt="2021-03-16T00:27:02.396" v="747" actId="962"/>
          <ac:spMkLst>
            <pc:docMk/>
            <pc:sldMk cId="0" sldId="314"/>
            <ac:spMk id="564" creationId="{00000000-0000-0000-0000-000000000000}"/>
          </ac:spMkLst>
        </pc:spChg>
        <pc:spChg chg="mod">
          <ac:chgData name="LAWSON, Catherine" userId="61639cc2-6d54-462a-b4b0-89c4cc7abcaa" providerId="ADAL" clId="{5D12ECAC-5549-4B1C-8671-0AD7F5B15F41}" dt="2021-03-16T00:27:03.260" v="748" actId="962"/>
          <ac:spMkLst>
            <pc:docMk/>
            <pc:sldMk cId="0" sldId="314"/>
            <ac:spMk id="566" creationId="{00000000-0000-0000-0000-000000000000}"/>
          </ac:spMkLst>
        </pc:spChg>
      </pc:sldChg>
      <pc:sldChg chg="modSp mod">
        <pc:chgData name="LAWSON, Catherine" userId="61639cc2-6d54-462a-b4b0-89c4cc7abcaa" providerId="ADAL" clId="{5D12ECAC-5549-4B1C-8671-0AD7F5B15F41}" dt="2021-03-16T00:22:24.096" v="682" actId="13244"/>
        <pc:sldMkLst>
          <pc:docMk/>
          <pc:sldMk cId="0" sldId="315"/>
        </pc:sldMkLst>
        <pc:spChg chg="mod">
          <ac:chgData name="LAWSON, Catherine" userId="61639cc2-6d54-462a-b4b0-89c4cc7abcaa" providerId="ADAL" clId="{5D12ECAC-5549-4B1C-8671-0AD7F5B15F41}" dt="2021-03-15T23:39:05.306" v="146" actId="1076"/>
          <ac:spMkLst>
            <pc:docMk/>
            <pc:sldMk cId="0" sldId="315"/>
            <ac:spMk id="7" creationId="{7588BEB4-625C-4A0A-AA68-C5DD61955CF9}"/>
          </ac:spMkLst>
        </pc:spChg>
        <pc:spChg chg="mod">
          <ac:chgData name="LAWSON, Catherine" userId="61639cc2-6d54-462a-b4b0-89c4cc7abcaa" providerId="ADAL" clId="{5D12ECAC-5549-4B1C-8671-0AD7F5B15F41}" dt="2021-03-15T23:38:56.158" v="144" actId="207"/>
          <ac:spMkLst>
            <pc:docMk/>
            <pc:sldMk cId="0" sldId="315"/>
            <ac:spMk id="571" creationId="{00000000-0000-0000-0000-000000000000}"/>
          </ac:spMkLst>
        </pc:spChg>
        <pc:spChg chg="ord">
          <ac:chgData name="LAWSON, Catherine" userId="61639cc2-6d54-462a-b4b0-89c4cc7abcaa" providerId="ADAL" clId="{5D12ECAC-5549-4B1C-8671-0AD7F5B15F41}" dt="2021-03-16T00:22:24.096" v="682" actId="13244"/>
          <ac:spMkLst>
            <pc:docMk/>
            <pc:sldMk cId="0" sldId="315"/>
            <ac:spMk id="573" creationId="{00000000-0000-0000-0000-000000000000}"/>
          </ac:spMkLst>
        </pc:spChg>
        <pc:spChg chg="mod">
          <ac:chgData name="LAWSON, Catherine" userId="61639cc2-6d54-462a-b4b0-89c4cc7abcaa" providerId="ADAL" clId="{5D12ECAC-5549-4B1C-8671-0AD7F5B15F41}" dt="2021-03-15T23:39:00.473" v="145" actId="207"/>
          <ac:spMkLst>
            <pc:docMk/>
            <pc:sldMk cId="0" sldId="315"/>
            <ac:spMk id="575" creationId="{00000000-0000-0000-0000-000000000000}"/>
          </ac:spMkLst>
        </pc:spChg>
      </pc:sldChg>
      <pc:sldChg chg="addSp delSp modSp del mod modClrScheme chgLayout">
        <pc:chgData name="LAWSON, Catherine" userId="61639cc2-6d54-462a-b4b0-89c4cc7abcaa" providerId="ADAL" clId="{5D12ECAC-5549-4B1C-8671-0AD7F5B15F41}" dt="2021-03-15T23:41:20.763" v="168" actId="47"/>
        <pc:sldMkLst>
          <pc:docMk/>
          <pc:sldMk cId="0" sldId="316"/>
        </pc:sldMkLst>
        <pc:spChg chg="add del mod ord">
          <ac:chgData name="LAWSON, Catherine" userId="61639cc2-6d54-462a-b4b0-89c4cc7abcaa" providerId="ADAL" clId="{5D12ECAC-5549-4B1C-8671-0AD7F5B15F41}" dt="2021-03-15T23:39:24.397" v="148" actId="478"/>
          <ac:spMkLst>
            <pc:docMk/>
            <pc:sldMk cId="0" sldId="316"/>
            <ac:spMk id="2" creationId="{FD2202BB-C5DA-4075-9502-9ECBEB164F08}"/>
          </ac:spMkLst>
        </pc:spChg>
        <pc:spChg chg="mod ord">
          <ac:chgData name="LAWSON, Catherine" userId="61639cc2-6d54-462a-b4b0-89c4cc7abcaa" providerId="ADAL" clId="{5D12ECAC-5549-4B1C-8671-0AD7F5B15F41}" dt="2021-03-15T23:39:35.192" v="149" actId="700"/>
          <ac:spMkLst>
            <pc:docMk/>
            <pc:sldMk cId="0" sldId="316"/>
            <ac:spMk id="580" creationId="{00000000-0000-0000-0000-000000000000}"/>
          </ac:spMkLst>
        </pc:spChg>
        <pc:spChg chg="mod ord">
          <ac:chgData name="LAWSON, Catherine" userId="61639cc2-6d54-462a-b4b0-89c4cc7abcaa" providerId="ADAL" clId="{5D12ECAC-5549-4B1C-8671-0AD7F5B15F41}" dt="2021-03-15T23:39:35.192" v="149" actId="700"/>
          <ac:spMkLst>
            <pc:docMk/>
            <pc:sldMk cId="0" sldId="316"/>
            <ac:spMk id="581" creationId="{00000000-0000-0000-0000-000000000000}"/>
          </ac:spMkLst>
        </pc:spChg>
        <pc:spChg chg="mod ord">
          <ac:chgData name="LAWSON, Catherine" userId="61639cc2-6d54-462a-b4b0-89c4cc7abcaa" providerId="ADAL" clId="{5D12ECAC-5549-4B1C-8671-0AD7F5B15F41}" dt="2021-03-15T23:39:35.192" v="149" actId="700"/>
          <ac:spMkLst>
            <pc:docMk/>
            <pc:sldMk cId="0" sldId="316"/>
            <ac:spMk id="583" creationId="{00000000-0000-0000-0000-000000000000}"/>
          </ac:spMkLst>
        </pc:spChg>
      </pc:sldChg>
      <pc:sldChg chg="modSp mod">
        <pc:chgData name="LAWSON, Catherine" userId="61639cc2-6d54-462a-b4b0-89c4cc7abcaa" providerId="ADAL" clId="{5D12ECAC-5549-4B1C-8671-0AD7F5B15F41}" dt="2021-03-16T00:20:13.153" v="656" actId="13244"/>
        <pc:sldMkLst>
          <pc:docMk/>
          <pc:sldMk cId="0" sldId="317"/>
        </pc:sldMkLst>
        <pc:spChg chg="mod">
          <ac:chgData name="LAWSON, Catherine" userId="61639cc2-6d54-462a-b4b0-89c4cc7abcaa" providerId="ADAL" clId="{5D12ECAC-5549-4B1C-8671-0AD7F5B15F41}" dt="2021-03-15T23:42:07.383" v="173" actId="1076"/>
          <ac:spMkLst>
            <pc:docMk/>
            <pc:sldMk cId="0" sldId="317"/>
            <ac:spMk id="7" creationId="{63D68DE9-F73E-4443-B18B-E54AA8D2BED5}"/>
          </ac:spMkLst>
        </pc:spChg>
        <pc:spChg chg="mod">
          <ac:chgData name="LAWSON, Catherine" userId="61639cc2-6d54-462a-b4b0-89c4cc7abcaa" providerId="ADAL" clId="{5D12ECAC-5549-4B1C-8671-0AD7F5B15F41}" dt="2021-03-15T23:41:40.266" v="169" actId="207"/>
          <ac:spMkLst>
            <pc:docMk/>
            <pc:sldMk cId="0" sldId="317"/>
            <ac:spMk id="590" creationId="{00000000-0000-0000-0000-000000000000}"/>
          </ac:spMkLst>
        </pc:spChg>
        <pc:spChg chg="ord">
          <ac:chgData name="LAWSON, Catherine" userId="61639cc2-6d54-462a-b4b0-89c4cc7abcaa" providerId="ADAL" clId="{5D12ECAC-5549-4B1C-8671-0AD7F5B15F41}" dt="2021-03-16T00:20:13.153" v="656" actId="13244"/>
          <ac:spMkLst>
            <pc:docMk/>
            <pc:sldMk cId="0" sldId="317"/>
            <ac:spMk id="593" creationId="{00000000-0000-0000-0000-000000000000}"/>
          </ac:spMkLst>
        </pc:spChg>
        <pc:spChg chg="mod">
          <ac:chgData name="LAWSON, Catherine" userId="61639cc2-6d54-462a-b4b0-89c4cc7abcaa" providerId="ADAL" clId="{5D12ECAC-5549-4B1C-8671-0AD7F5B15F41}" dt="2021-03-15T23:41:49.156" v="170" actId="207"/>
          <ac:spMkLst>
            <pc:docMk/>
            <pc:sldMk cId="0" sldId="317"/>
            <ac:spMk id="594" creationId="{00000000-0000-0000-0000-000000000000}"/>
          </ac:spMkLst>
        </pc:spChg>
      </pc:sldChg>
      <pc:sldChg chg="modSp mod">
        <pc:chgData name="LAWSON, Catherine" userId="61639cc2-6d54-462a-b4b0-89c4cc7abcaa" providerId="ADAL" clId="{5D12ECAC-5549-4B1C-8671-0AD7F5B15F41}" dt="2021-03-16T00:22:41.995" v="684" actId="13244"/>
        <pc:sldMkLst>
          <pc:docMk/>
          <pc:sldMk cId="0" sldId="318"/>
        </pc:sldMkLst>
        <pc:spChg chg="mod">
          <ac:chgData name="LAWSON, Catherine" userId="61639cc2-6d54-462a-b4b0-89c4cc7abcaa" providerId="ADAL" clId="{5D12ECAC-5549-4B1C-8671-0AD7F5B15F41}" dt="2021-03-15T23:42:32.553" v="177" actId="1076"/>
          <ac:spMkLst>
            <pc:docMk/>
            <pc:sldMk cId="0" sldId="318"/>
            <ac:spMk id="7" creationId="{0ECB7EBA-33FD-4019-9C10-DC333BF8A686}"/>
          </ac:spMkLst>
        </pc:spChg>
        <pc:spChg chg="mod">
          <ac:chgData name="LAWSON, Catherine" userId="61639cc2-6d54-462a-b4b0-89c4cc7abcaa" providerId="ADAL" clId="{5D12ECAC-5549-4B1C-8671-0AD7F5B15F41}" dt="2021-03-15T23:42:23.361" v="175" actId="207"/>
          <ac:spMkLst>
            <pc:docMk/>
            <pc:sldMk cId="0" sldId="318"/>
            <ac:spMk id="599" creationId="{00000000-0000-0000-0000-000000000000}"/>
          </ac:spMkLst>
        </pc:spChg>
        <pc:spChg chg="mod">
          <ac:chgData name="LAWSON, Catherine" userId="61639cc2-6d54-462a-b4b0-89c4cc7abcaa" providerId="ADAL" clId="{5D12ECAC-5549-4B1C-8671-0AD7F5B15F41}" dt="2021-03-15T23:42:17.339" v="174" actId="313"/>
          <ac:spMkLst>
            <pc:docMk/>
            <pc:sldMk cId="0" sldId="318"/>
            <ac:spMk id="600" creationId="{00000000-0000-0000-0000-000000000000}"/>
          </ac:spMkLst>
        </pc:spChg>
        <pc:spChg chg="ord">
          <ac:chgData name="LAWSON, Catherine" userId="61639cc2-6d54-462a-b4b0-89c4cc7abcaa" providerId="ADAL" clId="{5D12ECAC-5549-4B1C-8671-0AD7F5B15F41}" dt="2021-03-16T00:22:41.995" v="684" actId="13244"/>
          <ac:spMkLst>
            <pc:docMk/>
            <pc:sldMk cId="0" sldId="318"/>
            <ac:spMk id="602" creationId="{00000000-0000-0000-0000-000000000000}"/>
          </ac:spMkLst>
        </pc:spChg>
        <pc:spChg chg="mod">
          <ac:chgData name="LAWSON, Catherine" userId="61639cc2-6d54-462a-b4b0-89c4cc7abcaa" providerId="ADAL" clId="{5D12ECAC-5549-4B1C-8671-0AD7F5B15F41}" dt="2021-03-15T23:42:29.116" v="176" actId="207"/>
          <ac:spMkLst>
            <pc:docMk/>
            <pc:sldMk cId="0" sldId="318"/>
            <ac:spMk id="603" creationId="{00000000-0000-0000-0000-000000000000}"/>
          </ac:spMkLst>
        </pc:spChg>
      </pc:sldChg>
      <pc:sldChg chg="modSp mod">
        <pc:chgData name="LAWSON, Catherine" userId="61639cc2-6d54-462a-b4b0-89c4cc7abcaa" providerId="ADAL" clId="{5D12ECAC-5549-4B1C-8671-0AD7F5B15F41}" dt="2021-03-16T00:22:46.328" v="685" actId="13244"/>
        <pc:sldMkLst>
          <pc:docMk/>
          <pc:sldMk cId="0" sldId="319"/>
        </pc:sldMkLst>
        <pc:spChg chg="mod">
          <ac:chgData name="LAWSON, Catherine" userId="61639cc2-6d54-462a-b4b0-89c4cc7abcaa" providerId="ADAL" clId="{5D12ECAC-5549-4B1C-8671-0AD7F5B15F41}" dt="2021-03-15T23:42:51.611" v="180" actId="1076"/>
          <ac:spMkLst>
            <pc:docMk/>
            <pc:sldMk cId="0" sldId="319"/>
            <ac:spMk id="7" creationId="{11DD1C64-827E-43F3-89A5-D5CA88509BCF}"/>
          </ac:spMkLst>
        </pc:spChg>
        <pc:spChg chg="mod">
          <ac:chgData name="LAWSON, Catherine" userId="61639cc2-6d54-462a-b4b0-89c4cc7abcaa" providerId="ADAL" clId="{5D12ECAC-5549-4B1C-8671-0AD7F5B15F41}" dt="2021-03-15T23:42:47.404" v="179" actId="207"/>
          <ac:spMkLst>
            <pc:docMk/>
            <pc:sldMk cId="0" sldId="319"/>
            <ac:spMk id="608" creationId="{00000000-0000-0000-0000-000000000000}"/>
          </ac:spMkLst>
        </pc:spChg>
        <pc:spChg chg="ord">
          <ac:chgData name="LAWSON, Catherine" userId="61639cc2-6d54-462a-b4b0-89c4cc7abcaa" providerId="ADAL" clId="{5D12ECAC-5549-4B1C-8671-0AD7F5B15F41}" dt="2021-03-16T00:22:46.328" v="685" actId="13244"/>
          <ac:spMkLst>
            <pc:docMk/>
            <pc:sldMk cId="0" sldId="319"/>
            <ac:spMk id="611" creationId="{00000000-0000-0000-0000-000000000000}"/>
          </ac:spMkLst>
        </pc:spChg>
        <pc:spChg chg="mod">
          <ac:chgData name="LAWSON, Catherine" userId="61639cc2-6d54-462a-b4b0-89c4cc7abcaa" providerId="ADAL" clId="{5D12ECAC-5549-4B1C-8671-0AD7F5B15F41}" dt="2021-03-15T23:42:42.348" v="178" actId="207"/>
          <ac:spMkLst>
            <pc:docMk/>
            <pc:sldMk cId="0" sldId="319"/>
            <ac:spMk id="612" creationId="{00000000-0000-0000-0000-000000000000}"/>
          </ac:spMkLst>
        </pc:spChg>
      </pc:sldChg>
      <pc:sldChg chg="modSp mod">
        <pc:chgData name="LAWSON, Catherine" userId="61639cc2-6d54-462a-b4b0-89c4cc7abcaa" providerId="ADAL" clId="{5D12ECAC-5549-4B1C-8671-0AD7F5B15F41}" dt="2021-03-16T00:27:19.635" v="753" actId="13244"/>
        <pc:sldMkLst>
          <pc:docMk/>
          <pc:sldMk cId="3256002558" sldId="320"/>
        </pc:sldMkLst>
        <pc:spChg chg="mod">
          <ac:chgData name="LAWSON, Catherine" userId="61639cc2-6d54-462a-b4b0-89c4cc7abcaa" providerId="ADAL" clId="{5D12ECAC-5549-4B1C-8671-0AD7F5B15F41}" dt="2021-03-15T23:43:15.498" v="186" actId="208"/>
          <ac:spMkLst>
            <pc:docMk/>
            <pc:sldMk cId="3256002558" sldId="320"/>
            <ac:spMk id="617" creationId="{00000000-0000-0000-0000-000000000000}"/>
          </ac:spMkLst>
        </pc:spChg>
        <pc:spChg chg="mod ord">
          <ac:chgData name="LAWSON, Catherine" userId="61639cc2-6d54-462a-b4b0-89c4cc7abcaa" providerId="ADAL" clId="{5D12ECAC-5549-4B1C-8671-0AD7F5B15F41}" dt="2021-03-16T00:27:19.635" v="753" actId="13244"/>
          <ac:spMkLst>
            <pc:docMk/>
            <pc:sldMk cId="3256002558" sldId="320"/>
            <ac:spMk id="618" creationId="{00000000-0000-0000-0000-000000000000}"/>
          </ac:spMkLst>
        </pc:spChg>
        <pc:spChg chg="mod">
          <ac:chgData name="LAWSON, Catherine" userId="61639cc2-6d54-462a-b4b0-89c4cc7abcaa" providerId="ADAL" clId="{5D12ECAC-5549-4B1C-8671-0AD7F5B15F41}" dt="2021-03-15T23:43:02.361" v="183" actId="207"/>
          <ac:spMkLst>
            <pc:docMk/>
            <pc:sldMk cId="3256002558" sldId="320"/>
            <ac:spMk id="619" creationId="{00000000-0000-0000-0000-000000000000}"/>
          </ac:spMkLst>
        </pc:spChg>
      </pc:sldChg>
      <pc:sldChg chg="del">
        <pc:chgData name="LAWSON, Catherine" userId="61639cc2-6d54-462a-b4b0-89c4cc7abcaa" providerId="ADAL" clId="{5D12ECAC-5549-4B1C-8671-0AD7F5B15F41}" dt="2021-03-15T23:44:56.873" v="202" actId="47"/>
        <pc:sldMkLst>
          <pc:docMk/>
          <pc:sldMk cId="931891017" sldId="321"/>
        </pc:sldMkLst>
      </pc:sldChg>
      <pc:sldChg chg="del">
        <pc:chgData name="LAWSON, Catherine" userId="61639cc2-6d54-462a-b4b0-89c4cc7abcaa" providerId="ADAL" clId="{5D12ECAC-5549-4B1C-8671-0AD7F5B15F41}" dt="2021-03-15T23:45:35.869" v="206" actId="47"/>
        <pc:sldMkLst>
          <pc:docMk/>
          <pc:sldMk cId="1811997848" sldId="322"/>
        </pc:sldMkLst>
      </pc:sldChg>
      <pc:sldChg chg="del">
        <pc:chgData name="LAWSON, Catherine" userId="61639cc2-6d54-462a-b4b0-89c4cc7abcaa" providerId="ADAL" clId="{5D12ECAC-5549-4B1C-8671-0AD7F5B15F41}" dt="2021-03-15T23:46:14.192" v="210" actId="47"/>
        <pc:sldMkLst>
          <pc:docMk/>
          <pc:sldMk cId="2753646907" sldId="323"/>
        </pc:sldMkLst>
      </pc:sldChg>
      <pc:sldChg chg="del">
        <pc:chgData name="LAWSON, Catherine" userId="61639cc2-6d54-462a-b4b0-89c4cc7abcaa" providerId="ADAL" clId="{5D12ECAC-5549-4B1C-8671-0AD7F5B15F41}" dt="2021-03-15T23:46:42.581" v="213" actId="47"/>
        <pc:sldMkLst>
          <pc:docMk/>
          <pc:sldMk cId="4239135558" sldId="324"/>
        </pc:sldMkLst>
      </pc:sldChg>
      <pc:sldChg chg="del">
        <pc:chgData name="LAWSON, Catherine" userId="61639cc2-6d54-462a-b4b0-89c4cc7abcaa" providerId="ADAL" clId="{5D12ECAC-5549-4B1C-8671-0AD7F5B15F41}" dt="2021-03-15T23:47:08.850" v="216" actId="47"/>
        <pc:sldMkLst>
          <pc:docMk/>
          <pc:sldMk cId="1688446159" sldId="325"/>
        </pc:sldMkLst>
      </pc:sldChg>
      <pc:sldChg chg="del">
        <pc:chgData name="LAWSON, Catherine" userId="61639cc2-6d54-462a-b4b0-89c4cc7abcaa" providerId="ADAL" clId="{5D12ECAC-5549-4B1C-8671-0AD7F5B15F41}" dt="2021-03-15T23:47:37.864" v="220" actId="47"/>
        <pc:sldMkLst>
          <pc:docMk/>
          <pc:sldMk cId="3511635098" sldId="326"/>
        </pc:sldMkLst>
      </pc:sldChg>
      <pc:sldChg chg="modSp mod">
        <pc:chgData name="LAWSON, Catherine" userId="61639cc2-6d54-462a-b4b0-89c4cc7abcaa" providerId="ADAL" clId="{5D12ECAC-5549-4B1C-8671-0AD7F5B15F41}" dt="2021-03-15T23:47:53.511" v="223" actId="208"/>
        <pc:sldMkLst>
          <pc:docMk/>
          <pc:sldMk cId="0" sldId="327"/>
        </pc:sldMkLst>
        <pc:spChg chg="mod">
          <ac:chgData name="LAWSON, Catherine" userId="61639cc2-6d54-462a-b4b0-89c4cc7abcaa" providerId="ADAL" clId="{5D12ECAC-5549-4B1C-8671-0AD7F5B15F41}" dt="2021-03-15T23:47:53.511" v="223" actId="208"/>
          <ac:spMkLst>
            <pc:docMk/>
            <pc:sldMk cId="0" sldId="327"/>
            <ac:spMk id="685" creationId="{00000000-0000-0000-0000-000000000000}"/>
          </ac:spMkLst>
        </pc:spChg>
        <pc:spChg chg="mod">
          <ac:chgData name="LAWSON, Catherine" userId="61639cc2-6d54-462a-b4b0-89c4cc7abcaa" providerId="ADAL" clId="{5D12ECAC-5549-4B1C-8671-0AD7F5B15F41}" dt="2021-03-15T23:47:42.450" v="221" actId="1076"/>
          <ac:spMkLst>
            <pc:docMk/>
            <pc:sldMk cId="0" sldId="327"/>
            <ac:spMk id="686" creationId="{00000000-0000-0000-0000-000000000000}"/>
          </ac:spMkLst>
        </pc:spChg>
      </pc:sldChg>
      <pc:sldChg chg="modSp mod">
        <pc:chgData name="LAWSON, Catherine" userId="61639cc2-6d54-462a-b4b0-89c4cc7abcaa" providerId="ADAL" clId="{5D12ECAC-5549-4B1C-8671-0AD7F5B15F41}" dt="2021-03-16T00:28:56.297" v="777" actId="13244"/>
        <pc:sldMkLst>
          <pc:docMk/>
          <pc:sldMk cId="0" sldId="328"/>
        </pc:sldMkLst>
        <pc:spChg chg="mod">
          <ac:chgData name="LAWSON, Catherine" userId="61639cc2-6d54-462a-b4b0-89c4cc7abcaa" providerId="ADAL" clId="{5D12ECAC-5549-4B1C-8671-0AD7F5B15F41}" dt="2021-03-15T23:48:17.978" v="226" actId="1076"/>
          <ac:spMkLst>
            <pc:docMk/>
            <pc:sldMk cId="0" sldId="328"/>
            <ac:spMk id="7" creationId="{BB86D4F5-0BA3-418C-BB14-49E47247B47D}"/>
          </ac:spMkLst>
        </pc:spChg>
        <pc:spChg chg="mod">
          <ac:chgData name="LAWSON, Catherine" userId="61639cc2-6d54-462a-b4b0-89c4cc7abcaa" providerId="ADAL" clId="{5D12ECAC-5549-4B1C-8671-0AD7F5B15F41}" dt="2021-03-15T23:48:08.233" v="224" actId="207"/>
          <ac:spMkLst>
            <pc:docMk/>
            <pc:sldMk cId="0" sldId="328"/>
            <ac:spMk id="691" creationId="{00000000-0000-0000-0000-000000000000}"/>
          </ac:spMkLst>
        </pc:spChg>
        <pc:spChg chg="ord">
          <ac:chgData name="LAWSON, Catherine" userId="61639cc2-6d54-462a-b4b0-89c4cc7abcaa" providerId="ADAL" clId="{5D12ECAC-5549-4B1C-8671-0AD7F5B15F41}" dt="2021-03-16T00:28:56.297" v="777" actId="13244"/>
          <ac:spMkLst>
            <pc:docMk/>
            <pc:sldMk cId="0" sldId="328"/>
            <ac:spMk id="693" creationId="{00000000-0000-0000-0000-000000000000}"/>
          </ac:spMkLst>
        </pc:spChg>
        <pc:spChg chg="mod">
          <ac:chgData name="LAWSON, Catherine" userId="61639cc2-6d54-462a-b4b0-89c4cc7abcaa" providerId="ADAL" clId="{5D12ECAC-5549-4B1C-8671-0AD7F5B15F41}" dt="2021-03-15T23:48:12.751" v="225" actId="207"/>
          <ac:spMkLst>
            <pc:docMk/>
            <pc:sldMk cId="0" sldId="328"/>
            <ac:spMk id="695" creationId="{00000000-0000-0000-0000-000000000000}"/>
          </ac:spMkLst>
        </pc:spChg>
      </pc:sldChg>
      <pc:sldChg chg="modSp mod">
        <pc:chgData name="LAWSON, Catherine" userId="61639cc2-6d54-462a-b4b0-89c4cc7abcaa" providerId="ADAL" clId="{5D12ECAC-5549-4B1C-8671-0AD7F5B15F41}" dt="2021-03-16T00:30:00.304" v="799" actId="962"/>
        <pc:sldMkLst>
          <pc:docMk/>
          <pc:sldMk cId="0" sldId="329"/>
        </pc:sldMkLst>
        <pc:spChg chg="mod">
          <ac:chgData name="LAWSON, Catherine" userId="61639cc2-6d54-462a-b4b0-89c4cc7abcaa" providerId="ADAL" clId="{5D12ECAC-5549-4B1C-8671-0AD7F5B15F41}" dt="2021-03-16T00:29:59.565" v="798" actId="962"/>
          <ac:spMkLst>
            <pc:docMk/>
            <pc:sldMk cId="0" sldId="329"/>
            <ac:spMk id="7" creationId="{148500E0-6258-4133-BD2F-DEC08BDEE93A}"/>
          </ac:spMkLst>
        </pc:spChg>
        <pc:spChg chg="mod">
          <ac:chgData name="LAWSON, Catherine" userId="61639cc2-6d54-462a-b4b0-89c4cc7abcaa" providerId="ADAL" clId="{5D12ECAC-5549-4B1C-8671-0AD7F5B15F41}" dt="2021-03-15T23:48:36.158" v="228" actId="207"/>
          <ac:spMkLst>
            <pc:docMk/>
            <pc:sldMk cId="0" sldId="329"/>
            <ac:spMk id="700" creationId="{00000000-0000-0000-0000-000000000000}"/>
          </ac:spMkLst>
        </pc:spChg>
        <pc:spChg chg="mod">
          <ac:chgData name="LAWSON, Catherine" userId="61639cc2-6d54-462a-b4b0-89c4cc7abcaa" providerId="ADAL" clId="{5D12ECAC-5549-4B1C-8671-0AD7F5B15F41}" dt="2021-03-15T23:48:45.578" v="230" actId="14100"/>
          <ac:spMkLst>
            <pc:docMk/>
            <pc:sldMk cId="0" sldId="329"/>
            <ac:spMk id="701" creationId="{00000000-0000-0000-0000-000000000000}"/>
          </ac:spMkLst>
        </pc:spChg>
        <pc:spChg chg="mod ord">
          <ac:chgData name="LAWSON, Catherine" userId="61639cc2-6d54-462a-b4b0-89c4cc7abcaa" providerId="ADAL" clId="{5D12ECAC-5549-4B1C-8671-0AD7F5B15F41}" dt="2021-03-16T00:29:58.767" v="797" actId="962"/>
          <ac:spMkLst>
            <pc:docMk/>
            <pc:sldMk cId="0" sldId="329"/>
            <ac:spMk id="702" creationId="{00000000-0000-0000-0000-000000000000}"/>
          </ac:spMkLst>
        </pc:spChg>
        <pc:spChg chg="mod">
          <ac:chgData name="LAWSON, Catherine" userId="61639cc2-6d54-462a-b4b0-89c4cc7abcaa" providerId="ADAL" clId="{5D12ECAC-5549-4B1C-8671-0AD7F5B15F41}" dt="2021-03-16T00:30:00.304" v="799" actId="962"/>
          <ac:spMkLst>
            <pc:docMk/>
            <pc:sldMk cId="0" sldId="329"/>
            <ac:spMk id="704" creationId="{00000000-0000-0000-0000-000000000000}"/>
          </ac:spMkLst>
        </pc:spChg>
      </pc:sldChg>
      <pc:sldChg chg="modSp mod">
        <pc:chgData name="LAWSON, Catherine" userId="61639cc2-6d54-462a-b4b0-89c4cc7abcaa" providerId="ADAL" clId="{5D12ECAC-5549-4B1C-8671-0AD7F5B15F41}" dt="2021-03-16T00:28:35.712" v="773" actId="13244"/>
        <pc:sldMkLst>
          <pc:docMk/>
          <pc:sldMk cId="0" sldId="330"/>
        </pc:sldMkLst>
        <pc:spChg chg="mod">
          <ac:chgData name="LAWSON, Catherine" userId="61639cc2-6d54-462a-b4b0-89c4cc7abcaa" providerId="ADAL" clId="{5D12ECAC-5549-4B1C-8671-0AD7F5B15F41}" dt="2021-03-15T23:49:14.164" v="234" actId="1076"/>
          <ac:spMkLst>
            <pc:docMk/>
            <pc:sldMk cId="0" sldId="330"/>
            <ac:spMk id="7" creationId="{13870BE1-8AFD-497B-AAB0-13F7157C7BE1}"/>
          </ac:spMkLst>
        </pc:spChg>
        <pc:spChg chg="mod">
          <ac:chgData name="LAWSON, Catherine" userId="61639cc2-6d54-462a-b4b0-89c4cc7abcaa" providerId="ADAL" clId="{5D12ECAC-5549-4B1C-8671-0AD7F5B15F41}" dt="2021-03-15T23:49:09.101" v="233" actId="207"/>
          <ac:spMkLst>
            <pc:docMk/>
            <pc:sldMk cId="0" sldId="330"/>
            <ac:spMk id="709" creationId="{00000000-0000-0000-0000-000000000000}"/>
          </ac:spMkLst>
        </pc:spChg>
        <pc:spChg chg="ord">
          <ac:chgData name="LAWSON, Catherine" userId="61639cc2-6d54-462a-b4b0-89c4cc7abcaa" providerId="ADAL" clId="{5D12ECAC-5549-4B1C-8671-0AD7F5B15F41}" dt="2021-03-16T00:28:35.712" v="773" actId="13244"/>
          <ac:spMkLst>
            <pc:docMk/>
            <pc:sldMk cId="0" sldId="330"/>
            <ac:spMk id="711" creationId="{00000000-0000-0000-0000-000000000000}"/>
          </ac:spMkLst>
        </pc:spChg>
        <pc:spChg chg="mod">
          <ac:chgData name="LAWSON, Catherine" userId="61639cc2-6d54-462a-b4b0-89c4cc7abcaa" providerId="ADAL" clId="{5D12ECAC-5549-4B1C-8671-0AD7F5B15F41}" dt="2021-03-15T23:49:01.662" v="232" actId="207"/>
          <ac:spMkLst>
            <pc:docMk/>
            <pc:sldMk cId="0" sldId="330"/>
            <ac:spMk id="713" creationId="{00000000-0000-0000-0000-000000000000}"/>
          </ac:spMkLst>
        </pc:spChg>
      </pc:sldChg>
      <pc:sldChg chg="modSp mod">
        <pc:chgData name="LAWSON, Catherine" userId="61639cc2-6d54-462a-b4b0-89c4cc7abcaa" providerId="ADAL" clId="{5D12ECAC-5549-4B1C-8671-0AD7F5B15F41}" dt="2021-03-16T00:28:30.519" v="772" actId="13244"/>
        <pc:sldMkLst>
          <pc:docMk/>
          <pc:sldMk cId="0" sldId="331"/>
        </pc:sldMkLst>
        <pc:spChg chg="mod">
          <ac:chgData name="LAWSON, Catherine" userId="61639cc2-6d54-462a-b4b0-89c4cc7abcaa" providerId="ADAL" clId="{5D12ECAC-5549-4B1C-8671-0AD7F5B15F41}" dt="2021-03-15T23:49:28.188" v="236" actId="1076"/>
          <ac:spMkLst>
            <pc:docMk/>
            <pc:sldMk cId="0" sldId="331"/>
            <ac:spMk id="7" creationId="{440F2547-EF9B-4235-844A-37ECEEA3C343}"/>
          </ac:spMkLst>
        </pc:spChg>
        <pc:spChg chg="mod">
          <ac:chgData name="LAWSON, Catherine" userId="61639cc2-6d54-462a-b4b0-89c4cc7abcaa" providerId="ADAL" clId="{5D12ECAC-5549-4B1C-8671-0AD7F5B15F41}" dt="2021-03-15T23:50:20.015" v="245" actId="20577"/>
          <ac:spMkLst>
            <pc:docMk/>
            <pc:sldMk cId="0" sldId="331"/>
            <ac:spMk id="719" creationId="{00000000-0000-0000-0000-000000000000}"/>
          </ac:spMkLst>
        </pc:spChg>
        <pc:spChg chg="ord">
          <ac:chgData name="LAWSON, Catherine" userId="61639cc2-6d54-462a-b4b0-89c4cc7abcaa" providerId="ADAL" clId="{5D12ECAC-5549-4B1C-8671-0AD7F5B15F41}" dt="2021-03-16T00:28:30.519" v="772" actId="13244"/>
          <ac:spMkLst>
            <pc:docMk/>
            <pc:sldMk cId="0" sldId="331"/>
            <ac:spMk id="720" creationId="{00000000-0000-0000-0000-000000000000}"/>
          </ac:spMkLst>
        </pc:spChg>
        <pc:spChg chg="mod">
          <ac:chgData name="LAWSON, Catherine" userId="61639cc2-6d54-462a-b4b0-89c4cc7abcaa" providerId="ADAL" clId="{5D12ECAC-5549-4B1C-8671-0AD7F5B15F41}" dt="2021-03-15T23:49:23.775" v="235" actId="207"/>
          <ac:spMkLst>
            <pc:docMk/>
            <pc:sldMk cId="0" sldId="331"/>
            <ac:spMk id="722" creationId="{00000000-0000-0000-0000-000000000000}"/>
          </ac:spMkLst>
        </pc:spChg>
      </pc:sldChg>
      <pc:sldChg chg="modSp mod">
        <pc:chgData name="LAWSON, Catherine" userId="61639cc2-6d54-462a-b4b0-89c4cc7abcaa" providerId="ADAL" clId="{5D12ECAC-5549-4B1C-8671-0AD7F5B15F41}" dt="2021-03-16T00:28:24.681" v="771" actId="13244"/>
        <pc:sldMkLst>
          <pc:docMk/>
          <pc:sldMk cId="0" sldId="332"/>
        </pc:sldMkLst>
        <pc:spChg chg="mod">
          <ac:chgData name="LAWSON, Catherine" userId="61639cc2-6d54-462a-b4b0-89c4cc7abcaa" providerId="ADAL" clId="{5D12ECAC-5549-4B1C-8671-0AD7F5B15F41}" dt="2021-03-15T23:50:25.564" v="246" actId="1076"/>
          <ac:spMkLst>
            <pc:docMk/>
            <pc:sldMk cId="0" sldId="332"/>
            <ac:spMk id="7" creationId="{04F77A89-7618-46F7-B3DC-1C5C440003F5}"/>
          </ac:spMkLst>
        </pc:spChg>
        <pc:spChg chg="mod">
          <ac:chgData name="LAWSON, Catherine" userId="61639cc2-6d54-462a-b4b0-89c4cc7abcaa" providerId="ADAL" clId="{5D12ECAC-5549-4B1C-8671-0AD7F5B15F41}" dt="2021-03-15T23:50:10.789" v="243" actId="207"/>
          <ac:spMkLst>
            <pc:docMk/>
            <pc:sldMk cId="0" sldId="332"/>
            <ac:spMk id="727" creationId="{00000000-0000-0000-0000-000000000000}"/>
          </ac:spMkLst>
        </pc:spChg>
        <pc:spChg chg="mod">
          <ac:chgData name="LAWSON, Catherine" userId="61639cc2-6d54-462a-b4b0-89c4cc7abcaa" providerId="ADAL" clId="{5D12ECAC-5549-4B1C-8671-0AD7F5B15F41}" dt="2021-03-15T23:50:17.159" v="244" actId="207"/>
          <ac:spMkLst>
            <pc:docMk/>
            <pc:sldMk cId="0" sldId="332"/>
            <ac:spMk id="728" creationId="{00000000-0000-0000-0000-000000000000}"/>
          </ac:spMkLst>
        </pc:spChg>
        <pc:spChg chg="ord">
          <ac:chgData name="LAWSON, Catherine" userId="61639cc2-6d54-462a-b4b0-89c4cc7abcaa" providerId="ADAL" clId="{5D12ECAC-5549-4B1C-8671-0AD7F5B15F41}" dt="2021-03-16T00:28:24.681" v="771" actId="13244"/>
          <ac:spMkLst>
            <pc:docMk/>
            <pc:sldMk cId="0" sldId="332"/>
            <ac:spMk id="729" creationId="{00000000-0000-0000-0000-000000000000}"/>
          </ac:spMkLst>
        </pc:spChg>
        <pc:spChg chg="mod">
          <ac:chgData name="LAWSON, Catherine" userId="61639cc2-6d54-462a-b4b0-89c4cc7abcaa" providerId="ADAL" clId="{5D12ECAC-5549-4B1C-8671-0AD7F5B15F41}" dt="2021-03-15T23:50:06.215" v="242" actId="207"/>
          <ac:spMkLst>
            <pc:docMk/>
            <pc:sldMk cId="0" sldId="332"/>
            <ac:spMk id="731" creationId="{00000000-0000-0000-0000-000000000000}"/>
          </ac:spMkLst>
        </pc:spChg>
      </pc:sldChg>
      <pc:sldChg chg="modSp mod">
        <pc:chgData name="LAWSON, Catherine" userId="61639cc2-6d54-462a-b4b0-89c4cc7abcaa" providerId="ADAL" clId="{5D12ECAC-5549-4B1C-8671-0AD7F5B15F41}" dt="2021-03-16T00:28:45.980" v="775" actId="13244"/>
        <pc:sldMkLst>
          <pc:docMk/>
          <pc:sldMk cId="0" sldId="333"/>
        </pc:sldMkLst>
        <pc:spChg chg="mod">
          <ac:chgData name="LAWSON, Catherine" userId="61639cc2-6d54-462a-b4b0-89c4cc7abcaa" providerId="ADAL" clId="{5D12ECAC-5549-4B1C-8671-0AD7F5B15F41}" dt="2021-03-15T23:50:44.059" v="249" actId="1076"/>
          <ac:spMkLst>
            <pc:docMk/>
            <pc:sldMk cId="0" sldId="333"/>
            <ac:spMk id="7" creationId="{E273C952-F901-4FA6-A5D3-CB17D4845E7D}"/>
          </ac:spMkLst>
        </pc:spChg>
        <pc:spChg chg="mod">
          <ac:chgData name="LAWSON, Catherine" userId="61639cc2-6d54-462a-b4b0-89c4cc7abcaa" providerId="ADAL" clId="{5D12ECAC-5549-4B1C-8671-0AD7F5B15F41}" dt="2021-03-15T23:50:39.732" v="248" actId="207"/>
          <ac:spMkLst>
            <pc:docMk/>
            <pc:sldMk cId="0" sldId="333"/>
            <ac:spMk id="736" creationId="{00000000-0000-0000-0000-000000000000}"/>
          </ac:spMkLst>
        </pc:spChg>
        <pc:spChg chg="mod">
          <ac:chgData name="LAWSON, Catherine" userId="61639cc2-6d54-462a-b4b0-89c4cc7abcaa" providerId="ADAL" clId="{5D12ECAC-5549-4B1C-8671-0AD7F5B15F41}" dt="2021-03-15T23:51:12.797" v="253" actId="207"/>
          <ac:spMkLst>
            <pc:docMk/>
            <pc:sldMk cId="0" sldId="333"/>
            <ac:spMk id="737" creationId="{00000000-0000-0000-0000-000000000000}"/>
          </ac:spMkLst>
        </pc:spChg>
        <pc:spChg chg="ord">
          <ac:chgData name="LAWSON, Catherine" userId="61639cc2-6d54-462a-b4b0-89c4cc7abcaa" providerId="ADAL" clId="{5D12ECAC-5549-4B1C-8671-0AD7F5B15F41}" dt="2021-03-16T00:28:45.980" v="775" actId="13244"/>
          <ac:spMkLst>
            <pc:docMk/>
            <pc:sldMk cId="0" sldId="333"/>
            <ac:spMk id="738" creationId="{00000000-0000-0000-0000-000000000000}"/>
          </ac:spMkLst>
        </pc:spChg>
        <pc:spChg chg="mod">
          <ac:chgData name="LAWSON, Catherine" userId="61639cc2-6d54-462a-b4b0-89c4cc7abcaa" providerId="ADAL" clId="{5D12ECAC-5549-4B1C-8671-0AD7F5B15F41}" dt="2021-03-15T23:50:34.583" v="247" actId="207"/>
          <ac:spMkLst>
            <pc:docMk/>
            <pc:sldMk cId="0" sldId="333"/>
            <ac:spMk id="740" creationId="{00000000-0000-0000-0000-000000000000}"/>
          </ac:spMkLst>
        </pc:spChg>
      </pc:sldChg>
      <pc:sldChg chg="modSp mod">
        <pc:chgData name="LAWSON, Catherine" userId="61639cc2-6d54-462a-b4b0-89c4cc7abcaa" providerId="ADAL" clId="{5D12ECAC-5549-4B1C-8671-0AD7F5B15F41}" dt="2021-03-16T00:28:41.166" v="774" actId="13244"/>
        <pc:sldMkLst>
          <pc:docMk/>
          <pc:sldMk cId="0" sldId="334"/>
        </pc:sldMkLst>
        <pc:spChg chg="mod">
          <ac:chgData name="LAWSON, Catherine" userId="61639cc2-6d54-462a-b4b0-89c4cc7abcaa" providerId="ADAL" clId="{5D12ECAC-5549-4B1C-8671-0AD7F5B15F41}" dt="2021-03-15T23:51:36.210" v="256" actId="1076"/>
          <ac:spMkLst>
            <pc:docMk/>
            <pc:sldMk cId="0" sldId="334"/>
            <ac:spMk id="7" creationId="{DC0AC2F2-B83A-4E46-BF3C-75B2DE604DB4}"/>
          </ac:spMkLst>
        </pc:spChg>
        <pc:spChg chg="mod">
          <ac:chgData name="LAWSON, Catherine" userId="61639cc2-6d54-462a-b4b0-89c4cc7abcaa" providerId="ADAL" clId="{5D12ECAC-5549-4B1C-8671-0AD7F5B15F41}" dt="2021-03-15T23:51:30.050" v="255" actId="207"/>
          <ac:spMkLst>
            <pc:docMk/>
            <pc:sldMk cId="0" sldId="334"/>
            <ac:spMk id="745" creationId="{00000000-0000-0000-0000-000000000000}"/>
          </ac:spMkLst>
        </pc:spChg>
        <pc:spChg chg="mod">
          <ac:chgData name="LAWSON, Catherine" userId="61639cc2-6d54-462a-b4b0-89c4cc7abcaa" providerId="ADAL" clId="{5D12ECAC-5549-4B1C-8671-0AD7F5B15F41}" dt="2021-03-15T23:51:49.743" v="258" actId="207"/>
          <ac:spMkLst>
            <pc:docMk/>
            <pc:sldMk cId="0" sldId="334"/>
            <ac:spMk id="746" creationId="{00000000-0000-0000-0000-000000000000}"/>
          </ac:spMkLst>
        </pc:spChg>
        <pc:spChg chg="ord">
          <ac:chgData name="LAWSON, Catherine" userId="61639cc2-6d54-462a-b4b0-89c4cc7abcaa" providerId="ADAL" clId="{5D12ECAC-5549-4B1C-8671-0AD7F5B15F41}" dt="2021-03-16T00:28:41.166" v="774" actId="13244"/>
          <ac:spMkLst>
            <pc:docMk/>
            <pc:sldMk cId="0" sldId="334"/>
            <ac:spMk id="747" creationId="{00000000-0000-0000-0000-000000000000}"/>
          </ac:spMkLst>
        </pc:spChg>
        <pc:spChg chg="mod">
          <ac:chgData name="LAWSON, Catherine" userId="61639cc2-6d54-462a-b4b0-89c4cc7abcaa" providerId="ADAL" clId="{5D12ECAC-5549-4B1C-8671-0AD7F5B15F41}" dt="2021-03-15T23:51:21.339" v="254" actId="207"/>
          <ac:spMkLst>
            <pc:docMk/>
            <pc:sldMk cId="0" sldId="334"/>
            <ac:spMk id="749" creationId="{00000000-0000-0000-0000-000000000000}"/>
          </ac:spMkLst>
        </pc:spChg>
      </pc:sldChg>
      <pc:sldChg chg="modSp mod">
        <pc:chgData name="LAWSON, Catherine" userId="61639cc2-6d54-462a-b4b0-89c4cc7abcaa" providerId="ADAL" clId="{5D12ECAC-5549-4B1C-8671-0AD7F5B15F41}" dt="2021-03-16T00:30:08.518" v="802" actId="962"/>
        <pc:sldMkLst>
          <pc:docMk/>
          <pc:sldMk cId="0" sldId="335"/>
        </pc:sldMkLst>
        <pc:spChg chg="mod">
          <ac:chgData name="LAWSON, Catherine" userId="61639cc2-6d54-462a-b4b0-89c4cc7abcaa" providerId="ADAL" clId="{5D12ECAC-5549-4B1C-8671-0AD7F5B15F41}" dt="2021-03-16T00:30:08.518" v="802" actId="962"/>
          <ac:spMkLst>
            <pc:docMk/>
            <pc:sldMk cId="0" sldId="335"/>
            <ac:spMk id="7" creationId="{C4D4DBA8-1707-4CE7-9172-FCDE6AB2E04B}"/>
          </ac:spMkLst>
        </pc:spChg>
        <pc:spChg chg="mod">
          <ac:chgData name="LAWSON, Catherine" userId="61639cc2-6d54-462a-b4b0-89c4cc7abcaa" providerId="ADAL" clId="{5D12ECAC-5549-4B1C-8671-0AD7F5B15F41}" dt="2021-03-15T23:52:24.468" v="263" actId="207"/>
          <ac:spMkLst>
            <pc:docMk/>
            <pc:sldMk cId="0" sldId="335"/>
            <ac:spMk id="754" creationId="{00000000-0000-0000-0000-000000000000}"/>
          </ac:spMkLst>
        </pc:spChg>
        <pc:spChg chg="mod">
          <ac:chgData name="LAWSON, Catherine" userId="61639cc2-6d54-462a-b4b0-89c4cc7abcaa" providerId="ADAL" clId="{5D12ECAC-5549-4B1C-8671-0AD7F5B15F41}" dt="2021-03-15T23:52:38.308" v="265" actId="207"/>
          <ac:spMkLst>
            <pc:docMk/>
            <pc:sldMk cId="0" sldId="335"/>
            <ac:spMk id="755" creationId="{00000000-0000-0000-0000-000000000000}"/>
          </ac:spMkLst>
        </pc:spChg>
        <pc:spChg chg="mod ord">
          <ac:chgData name="LAWSON, Catherine" userId="61639cc2-6d54-462a-b4b0-89c4cc7abcaa" providerId="ADAL" clId="{5D12ECAC-5549-4B1C-8671-0AD7F5B15F41}" dt="2021-03-16T00:30:05.880" v="800" actId="962"/>
          <ac:spMkLst>
            <pc:docMk/>
            <pc:sldMk cId="0" sldId="335"/>
            <ac:spMk id="756" creationId="{00000000-0000-0000-0000-000000000000}"/>
          </ac:spMkLst>
        </pc:spChg>
        <pc:spChg chg="mod">
          <ac:chgData name="LAWSON, Catherine" userId="61639cc2-6d54-462a-b4b0-89c4cc7abcaa" providerId="ADAL" clId="{5D12ECAC-5549-4B1C-8671-0AD7F5B15F41}" dt="2021-03-16T00:30:07.878" v="801" actId="962"/>
          <ac:spMkLst>
            <pc:docMk/>
            <pc:sldMk cId="0" sldId="335"/>
            <ac:spMk id="758" creationId="{00000000-0000-0000-0000-000000000000}"/>
          </ac:spMkLst>
        </pc:spChg>
      </pc:sldChg>
      <pc:sldChg chg="modSp mod">
        <pc:chgData name="LAWSON, Catherine" userId="61639cc2-6d54-462a-b4b0-89c4cc7abcaa" providerId="ADAL" clId="{5D12ECAC-5549-4B1C-8671-0AD7F5B15F41}" dt="2021-03-16T00:24:57.819" v="708" actId="13244"/>
        <pc:sldMkLst>
          <pc:docMk/>
          <pc:sldMk cId="0" sldId="336"/>
        </pc:sldMkLst>
        <pc:spChg chg="mod">
          <ac:chgData name="LAWSON, Catherine" userId="61639cc2-6d54-462a-b4b0-89c4cc7abcaa" providerId="ADAL" clId="{5D12ECAC-5549-4B1C-8671-0AD7F5B15F41}" dt="2021-03-15T23:53:03.063" v="270" actId="1076"/>
          <ac:spMkLst>
            <pc:docMk/>
            <pc:sldMk cId="0" sldId="336"/>
            <ac:spMk id="7" creationId="{C4D87EDF-24B2-4CBD-9034-CB7622B07E92}"/>
          </ac:spMkLst>
        </pc:spChg>
        <pc:spChg chg="mod">
          <ac:chgData name="LAWSON, Catherine" userId="61639cc2-6d54-462a-b4b0-89c4cc7abcaa" providerId="ADAL" clId="{5D12ECAC-5549-4B1C-8671-0AD7F5B15F41}" dt="2021-03-15T23:52:57.763" v="269" actId="207"/>
          <ac:spMkLst>
            <pc:docMk/>
            <pc:sldMk cId="0" sldId="336"/>
            <ac:spMk id="763" creationId="{00000000-0000-0000-0000-000000000000}"/>
          </ac:spMkLst>
        </pc:spChg>
        <pc:spChg chg="mod">
          <ac:chgData name="LAWSON, Catherine" userId="61639cc2-6d54-462a-b4b0-89c4cc7abcaa" providerId="ADAL" clId="{5D12ECAC-5549-4B1C-8671-0AD7F5B15F41}" dt="2021-03-15T23:52:53.528" v="268" actId="313"/>
          <ac:spMkLst>
            <pc:docMk/>
            <pc:sldMk cId="0" sldId="336"/>
            <ac:spMk id="764" creationId="{00000000-0000-0000-0000-000000000000}"/>
          </ac:spMkLst>
        </pc:spChg>
        <pc:spChg chg="ord">
          <ac:chgData name="LAWSON, Catherine" userId="61639cc2-6d54-462a-b4b0-89c4cc7abcaa" providerId="ADAL" clId="{5D12ECAC-5549-4B1C-8671-0AD7F5B15F41}" dt="2021-03-16T00:24:57.819" v="708" actId="13244"/>
          <ac:spMkLst>
            <pc:docMk/>
            <pc:sldMk cId="0" sldId="336"/>
            <ac:spMk id="765" creationId="{00000000-0000-0000-0000-000000000000}"/>
          </ac:spMkLst>
        </pc:spChg>
        <pc:spChg chg="mod">
          <ac:chgData name="LAWSON, Catherine" userId="61639cc2-6d54-462a-b4b0-89c4cc7abcaa" providerId="ADAL" clId="{5D12ECAC-5549-4B1C-8671-0AD7F5B15F41}" dt="2021-03-15T23:52:47.392" v="267" actId="207"/>
          <ac:spMkLst>
            <pc:docMk/>
            <pc:sldMk cId="0" sldId="336"/>
            <ac:spMk id="767" creationId="{00000000-0000-0000-0000-000000000000}"/>
          </ac:spMkLst>
        </pc:spChg>
      </pc:sldChg>
      <pc:sldChg chg="modSp mod">
        <pc:chgData name="LAWSON, Catherine" userId="61639cc2-6d54-462a-b4b0-89c4cc7abcaa" providerId="ADAL" clId="{5D12ECAC-5549-4B1C-8671-0AD7F5B15F41}" dt="2021-03-16T00:29:12.614" v="779" actId="13244"/>
        <pc:sldMkLst>
          <pc:docMk/>
          <pc:sldMk cId="0" sldId="337"/>
        </pc:sldMkLst>
        <pc:spChg chg="mod">
          <ac:chgData name="LAWSON, Catherine" userId="61639cc2-6d54-462a-b4b0-89c4cc7abcaa" providerId="ADAL" clId="{5D12ECAC-5549-4B1C-8671-0AD7F5B15F41}" dt="2021-03-15T23:53:18.751" v="272" actId="1076"/>
          <ac:spMkLst>
            <pc:docMk/>
            <pc:sldMk cId="0" sldId="337"/>
            <ac:spMk id="7" creationId="{D160313A-F1C9-4FC3-A802-D6C167C988F9}"/>
          </ac:spMkLst>
        </pc:spChg>
        <pc:spChg chg="mod">
          <ac:chgData name="LAWSON, Catherine" userId="61639cc2-6d54-462a-b4b0-89c4cc7abcaa" providerId="ADAL" clId="{5D12ECAC-5549-4B1C-8671-0AD7F5B15F41}" dt="2021-03-16T00:17:14.410" v="626" actId="20577"/>
          <ac:spMkLst>
            <pc:docMk/>
            <pc:sldMk cId="0" sldId="337"/>
            <ac:spMk id="772" creationId="{00000000-0000-0000-0000-000000000000}"/>
          </ac:spMkLst>
        </pc:spChg>
        <pc:spChg chg="mod">
          <ac:chgData name="LAWSON, Catherine" userId="61639cc2-6d54-462a-b4b0-89c4cc7abcaa" providerId="ADAL" clId="{5D12ECAC-5549-4B1C-8671-0AD7F5B15F41}" dt="2021-03-15T23:53:58.416" v="279" actId="20577"/>
          <ac:spMkLst>
            <pc:docMk/>
            <pc:sldMk cId="0" sldId="337"/>
            <ac:spMk id="773" creationId="{00000000-0000-0000-0000-000000000000}"/>
          </ac:spMkLst>
        </pc:spChg>
        <pc:spChg chg="ord">
          <ac:chgData name="LAWSON, Catherine" userId="61639cc2-6d54-462a-b4b0-89c4cc7abcaa" providerId="ADAL" clId="{5D12ECAC-5549-4B1C-8671-0AD7F5B15F41}" dt="2021-03-16T00:29:12.614" v="779" actId="13244"/>
          <ac:spMkLst>
            <pc:docMk/>
            <pc:sldMk cId="0" sldId="337"/>
            <ac:spMk id="774" creationId="{00000000-0000-0000-0000-000000000000}"/>
          </ac:spMkLst>
        </pc:spChg>
        <pc:spChg chg="mod">
          <ac:chgData name="LAWSON, Catherine" userId="61639cc2-6d54-462a-b4b0-89c4cc7abcaa" providerId="ADAL" clId="{5D12ECAC-5549-4B1C-8671-0AD7F5B15F41}" dt="2021-03-15T23:53:16.108" v="271" actId="207"/>
          <ac:spMkLst>
            <pc:docMk/>
            <pc:sldMk cId="0" sldId="337"/>
            <ac:spMk id="776" creationId="{00000000-0000-0000-0000-000000000000}"/>
          </ac:spMkLst>
        </pc:spChg>
      </pc:sldChg>
      <pc:sldChg chg="modSp mod">
        <pc:chgData name="LAWSON, Catherine" userId="61639cc2-6d54-462a-b4b0-89c4cc7abcaa" providerId="ADAL" clId="{5D12ECAC-5549-4B1C-8671-0AD7F5B15F41}" dt="2021-03-16T00:24:51.963" v="706" actId="13244"/>
        <pc:sldMkLst>
          <pc:docMk/>
          <pc:sldMk cId="0" sldId="338"/>
        </pc:sldMkLst>
        <pc:spChg chg="mod">
          <ac:chgData name="LAWSON, Catherine" userId="61639cc2-6d54-462a-b4b0-89c4cc7abcaa" providerId="ADAL" clId="{5D12ECAC-5549-4B1C-8671-0AD7F5B15F41}" dt="2021-03-15T23:54:33.538" v="284" actId="1076"/>
          <ac:spMkLst>
            <pc:docMk/>
            <pc:sldMk cId="0" sldId="338"/>
            <ac:spMk id="7" creationId="{86366324-BF16-4A2F-9D71-FAFB947DB5AA}"/>
          </ac:spMkLst>
        </pc:spChg>
        <pc:spChg chg="mod">
          <ac:chgData name="LAWSON, Catherine" userId="61639cc2-6d54-462a-b4b0-89c4cc7abcaa" providerId="ADAL" clId="{5D12ECAC-5549-4B1C-8671-0AD7F5B15F41}" dt="2021-03-15T23:54:16.678" v="281" actId="207"/>
          <ac:spMkLst>
            <pc:docMk/>
            <pc:sldMk cId="0" sldId="338"/>
            <ac:spMk id="781" creationId="{00000000-0000-0000-0000-000000000000}"/>
          </ac:spMkLst>
        </pc:spChg>
        <pc:spChg chg="mod">
          <ac:chgData name="LAWSON, Catherine" userId="61639cc2-6d54-462a-b4b0-89c4cc7abcaa" providerId="ADAL" clId="{5D12ECAC-5549-4B1C-8671-0AD7F5B15F41}" dt="2021-03-15T23:54:29.584" v="283" actId="207"/>
          <ac:spMkLst>
            <pc:docMk/>
            <pc:sldMk cId="0" sldId="338"/>
            <ac:spMk id="782" creationId="{00000000-0000-0000-0000-000000000000}"/>
          </ac:spMkLst>
        </pc:spChg>
        <pc:spChg chg="ord">
          <ac:chgData name="LAWSON, Catherine" userId="61639cc2-6d54-462a-b4b0-89c4cc7abcaa" providerId="ADAL" clId="{5D12ECAC-5549-4B1C-8671-0AD7F5B15F41}" dt="2021-03-16T00:24:51.963" v="706" actId="13244"/>
          <ac:spMkLst>
            <pc:docMk/>
            <pc:sldMk cId="0" sldId="338"/>
            <ac:spMk id="783" creationId="{00000000-0000-0000-0000-000000000000}"/>
          </ac:spMkLst>
        </pc:spChg>
        <pc:spChg chg="mod">
          <ac:chgData name="LAWSON, Catherine" userId="61639cc2-6d54-462a-b4b0-89c4cc7abcaa" providerId="ADAL" clId="{5D12ECAC-5549-4B1C-8671-0AD7F5B15F41}" dt="2021-03-15T23:54:07.766" v="280" actId="207"/>
          <ac:spMkLst>
            <pc:docMk/>
            <pc:sldMk cId="0" sldId="338"/>
            <ac:spMk id="785" creationId="{00000000-0000-0000-0000-000000000000}"/>
          </ac:spMkLst>
        </pc:spChg>
      </pc:sldChg>
      <pc:sldChg chg="modSp mod">
        <pc:chgData name="LAWSON, Catherine" userId="61639cc2-6d54-462a-b4b0-89c4cc7abcaa" providerId="ADAL" clId="{5D12ECAC-5549-4B1C-8671-0AD7F5B15F41}" dt="2021-03-15T23:56:18.058" v="305" actId="208"/>
        <pc:sldMkLst>
          <pc:docMk/>
          <pc:sldMk cId="0" sldId="340"/>
        </pc:sldMkLst>
        <pc:spChg chg="mod">
          <ac:chgData name="LAWSON, Catherine" userId="61639cc2-6d54-462a-b4b0-89c4cc7abcaa" providerId="ADAL" clId="{5D12ECAC-5549-4B1C-8671-0AD7F5B15F41}" dt="2021-03-15T23:56:18.058" v="305" actId="208"/>
          <ac:spMkLst>
            <pc:docMk/>
            <pc:sldMk cId="0" sldId="340"/>
            <ac:spMk id="799" creationId="{00000000-0000-0000-0000-000000000000}"/>
          </ac:spMkLst>
        </pc:spChg>
        <pc:spChg chg="mod">
          <ac:chgData name="LAWSON, Catherine" userId="61639cc2-6d54-462a-b4b0-89c4cc7abcaa" providerId="ADAL" clId="{5D12ECAC-5549-4B1C-8671-0AD7F5B15F41}" dt="2021-03-15T23:56:09.408" v="303" actId="1076"/>
          <ac:spMkLst>
            <pc:docMk/>
            <pc:sldMk cId="0" sldId="340"/>
            <ac:spMk id="800" creationId="{00000000-0000-0000-0000-000000000000}"/>
          </ac:spMkLst>
        </pc:spChg>
      </pc:sldChg>
      <pc:sldChg chg="modSp mod">
        <pc:chgData name="LAWSON, Catherine" userId="61639cc2-6d54-462a-b4b0-89c4cc7abcaa" providerId="ADAL" clId="{5D12ECAC-5549-4B1C-8671-0AD7F5B15F41}" dt="2021-03-16T00:29:24.245" v="782" actId="962"/>
        <pc:sldMkLst>
          <pc:docMk/>
          <pc:sldMk cId="0" sldId="341"/>
        </pc:sldMkLst>
        <pc:spChg chg="mod">
          <ac:chgData name="LAWSON, Catherine" userId="61639cc2-6d54-462a-b4b0-89c4cc7abcaa" providerId="ADAL" clId="{5D12ECAC-5549-4B1C-8671-0AD7F5B15F41}" dt="2021-03-16T00:29:23.597" v="781" actId="962"/>
          <ac:spMkLst>
            <pc:docMk/>
            <pc:sldMk cId="0" sldId="341"/>
            <ac:spMk id="7" creationId="{34643C99-6D14-41CA-B022-D40A758A90E7}"/>
          </ac:spMkLst>
        </pc:spChg>
        <pc:spChg chg="mod">
          <ac:chgData name="LAWSON, Catherine" userId="61639cc2-6d54-462a-b4b0-89c4cc7abcaa" providerId="ADAL" clId="{5D12ECAC-5549-4B1C-8671-0AD7F5B15F41}" dt="2021-03-15T23:56:38.208" v="308" actId="207"/>
          <ac:spMkLst>
            <pc:docMk/>
            <pc:sldMk cId="0" sldId="341"/>
            <ac:spMk id="805" creationId="{00000000-0000-0000-0000-000000000000}"/>
          </ac:spMkLst>
        </pc:spChg>
        <pc:spChg chg="mod ord">
          <ac:chgData name="LAWSON, Catherine" userId="61639cc2-6d54-462a-b4b0-89c4cc7abcaa" providerId="ADAL" clId="{5D12ECAC-5549-4B1C-8671-0AD7F5B15F41}" dt="2021-03-16T00:29:23" v="780" actId="962"/>
          <ac:spMkLst>
            <pc:docMk/>
            <pc:sldMk cId="0" sldId="341"/>
            <ac:spMk id="807" creationId="{00000000-0000-0000-0000-000000000000}"/>
          </ac:spMkLst>
        </pc:spChg>
        <pc:spChg chg="mod">
          <ac:chgData name="LAWSON, Catherine" userId="61639cc2-6d54-462a-b4b0-89c4cc7abcaa" providerId="ADAL" clId="{5D12ECAC-5549-4B1C-8671-0AD7F5B15F41}" dt="2021-03-16T00:29:24.245" v="782" actId="962"/>
          <ac:spMkLst>
            <pc:docMk/>
            <pc:sldMk cId="0" sldId="341"/>
            <ac:spMk id="809" creationId="{00000000-0000-0000-0000-000000000000}"/>
          </ac:spMkLst>
        </pc:spChg>
      </pc:sldChg>
      <pc:sldChg chg="modSp mod">
        <pc:chgData name="LAWSON, Catherine" userId="61639cc2-6d54-462a-b4b0-89c4cc7abcaa" providerId="ADAL" clId="{5D12ECAC-5549-4B1C-8671-0AD7F5B15F41}" dt="2021-03-16T00:30:20.882" v="808" actId="962"/>
        <pc:sldMkLst>
          <pc:docMk/>
          <pc:sldMk cId="0" sldId="344"/>
        </pc:sldMkLst>
        <pc:spChg chg="mod">
          <ac:chgData name="LAWSON, Catherine" userId="61639cc2-6d54-462a-b4b0-89c4cc7abcaa" providerId="ADAL" clId="{5D12ECAC-5549-4B1C-8671-0AD7F5B15F41}" dt="2021-03-16T00:30:20.229" v="807" actId="962"/>
          <ac:spMkLst>
            <pc:docMk/>
            <pc:sldMk cId="0" sldId="344"/>
            <ac:spMk id="7" creationId="{0F1CE4D8-B68B-4BD5-AF37-E49BE1317056}"/>
          </ac:spMkLst>
        </pc:spChg>
        <pc:spChg chg="mod">
          <ac:chgData name="LAWSON, Catherine" userId="61639cc2-6d54-462a-b4b0-89c4cc7abcaa" providerId="ADAL" clId="{5D12ECAC-5549-4B1C-8671-0AD7F5B15F41}" dt="2021-03-15T23:57:24.620" v="314" actId="207"/>
          <ac:spMkLst>
            <pc:docMk/>
            <pc:sldMk cId="0" sldId="344"/>
            <ac:spMk id="832" creationId="{00000000-0000-0000-0000-000000000000}"/>
          </ac:spMkLst>
        </pc:spChg>
        <pc:spChg chg="mod">
          <ac:chgData name="LAWSON, Catherine" userId="61639cc2-6d54-462a-b4b0-89c4cc7abcaa" providerId="ADAL" clId="{5D12ECAC-5549-4B1C-8671-0AD7F5B15F41}" dt="2021-03-15T23:57:31.309" v="315" actId="207"/>
          <ac:spMkLst>
            <pc:docMk/>
            <pc:sldMk cId="0" sldId="344"/>
            <ac:spMk id="833" creationId="{00000000-0000-0000-0000-000000000000}"/>
          </ac:spMkLst>
        </pc:spChg>
        <pc:spChg chg="mod ord">
          <ac:chgData name="LAWSON, Catherine" userId="61639cc2-6d54-462a-b4b0-89c4cc7abcaa" providerId="ADAL" clId="{5D12ECAC-5549-4B1C-8671-0AD7F5B15F41}" dt="2021-03-16T00:30:20.882" v="808" actId="962"/>
          <ac:spMkLst>
            <pc:docMk/>
            <pc:sldMk cId="0" sldId="344"/>
            <ac:spMk id="834" creationId="{00000000-0000-0000-0000-000000000000}"/>
          </ac:spMkLst>
        </pc:spChg>
        <pc:spChg chg="mod">
          <ac:chgData name="LAWSON, Catherine" userId="61639cc2-6d54-462a-b4b0-89c4cc7abcaa" providerId="ADAL" clId="{5D12ECAC-5549-4B1C-8671-0AD7F5B15F41}" dt="2021-03-16T00:30:19.552" v="806" actId="962"/>
          <ac:spMkLst>
            <pc:docMk/>
            <pc:sldMk cId="0" sldId="344"/>
            <ac:spMk id="836" creationId="{00000000-0000-0000-0000-000000000000}"/>
          </ac:spMkLst>
        </pc:spChg>
      </pc:sldChg>
      <pc:sldChg chg="modSp mod">
        <pc:chgData name="LAWSON, Catherine" userId="61639cc2-6d54-462a-b4b0-89c4cc7abcaa" providerId="ADAL" clId="{5D12ECAC-5549-4B1C-8671-0AD7F5B15F41}" dt="2021-03-15T23:58:31.445" v="322" actId="208"/>
        <pc:sldMkLst>
          <pc:docMk/>
          <pc:sldMk cId="0" sldId="346"/>
        </pc:sldMkLst>
        <pc:spChg chg="mod">
          <ac:chgData name="LAWSON, Catherine" userId="61639cc2-6d54-462a-b4b0-89c4cc7abcaa" providerId="ADAL" clId="{5D12ECAC-5549-4B1C-8671-0AD7F5B15F41}" dt="2021-03-15T23:58:31.445" v="322" actId="208"/>
          <ac:spMkLst>
            <pc:docMk/>
            <pc:sldMk cId="0" sldId="346"/>
            <ac:spMk id="850" creationId="{00000000-0000-0000-0000-000000000000}"/>
          </ac:spMkLst>
        </pc:spChg>
        <pc:spChg chg="mod">
          <ac:chgData name="LAWSON, Catherine" userId="61639cc2-6d54-462a-b4b0-89c4cc7abcaa" providerId="ADAL" clId="{5D12ECAC-5549-4B1C-8671-0AD7F5B15F41}" dt="2021-03-15T23:58:20.754" v="320" actId="1038"/>
          <ac:spMkLst>
            <pc:docMk/>
            <pc:sldMk cId="0" sldId="346"/>
            <ac:spMk id="851" creationId="{00000000-0000-0000-0000-000000000000}"/>
          </ac:spMkLst>
        </pc:spChg>
      </pc:sldChg>
      <pc:sldChg chg="modSp mod">
        <pc:chgData name="LAWSON, Catherine" userId="61639cc2-6d54-462a-b4b0-89c4cc7abcaa" providerId="ADAL" clId="{5D12ECAC-5549-4B1C-8671-0AD7F5B15F41}" dt="2021-03-16T00:30:27.428" v="811" actId="962"/>
        <pc:sldMkLst>
          <pc:docMk/>
          <pc:sldMk cId="0" sldId="347"/>
        </pc:sldMkLst>
        <pc:spChg chg="mod">
          <ac:chgData name="LAWSON, Catherine" userId="61639cc2-6d54-462a-b4b0-89c4cc7abcaa" providerId="ADAL" clId="{5D12ECAC-5549-4B1C-8671-0AD7F5B15F41}" dt="2021-03-16T00:30:26.767" v="810" actId="962"/>
          <ac:spMkLst>
            <pc:docMk/>
            <pc:sldMk cId="0" sldId="347"/>
            <ac:spMk id="7" creationId="{C7EF99C4-02AC-427E-A7E3-F955F3A8B8DA}"/>
          </ac:spMkLst>
        </pc:spChg>
        <pc:spChg chg="mod">
          <ac:chgData name="LAWSON, Catherine" userId="61639cc2-6d54-462a-b4b0-89c4cc7abcaa" providerId="ADAL" clId="{5D12ECAC-5549-4B1C-8671-0AD7F5B15F41}" dt="2021-03-15T23:59:48.283" v="368" actId="207"/>
          <ac:spMkLst>
            <pc:docMk/>
            <pc:sldMk cId="0" sldId="347"/>
            <ac:spMk id="856" creationId="{00000000-0000-0000-0000-000000000000}"/>
          </ac:spMkLst>
        </pc:spChg>
        <pc:spChg chg="mod">
          <ac:chgData name="LAWSON, Catherine" userId="61639cc2-6d54-462a-b4b0-89c4cc7abcaa" providerId="ADAL" clId="{5D12ECAC-5549-4B1C-8671-0AD7F5B15F41}" dt="2021-03-15T23:59:27.623" v="364" actId="207"/>
          <ac:spMkLst>
            <pc:docMk/>
            <pc:sldMk cId="0" sldId="347"/>
            <ac:spMk id="857" creationId="{00000000-0000-0000-0000-000000000000}"/>
          </ac:spMkLst>
        </pc:spChg>
        <pc:spChg chg="mod ord">
          <ac:chgData name="LAWSON, Catherine" userId="61639cc2-6d54-462a-b4b0-89c4cc7abcaa" providerId="ADAL" clId="{5D12ECAC-5549-4B1C-8671-0AD7F5B15F41}" dt="2021-03-16T00:30:27.428" v="811" actId="962"/>
          <ac:spMkLst>
            <pc:docMk/>
            <pc:sldMk cId="0" sldId="347"/>
            <ac:spMk id="858" creationId="{00000000-0000-0000-0000-000000000000}"/>
          </ac:spMkLst>
        </pc:spChg>
        <pc:spChg chg="mod">
          <ac:chgData name="LAWSON, Catherine" userId="61639cc2-6d54-462a-b4b0-89c4cc7abcaa" providerId="ADAL" clId="{5D12ECAC-5549-4B1C-8671-0AD7F5B15F41}" dt="2021-03-16T00:30:26.062" v="809" actId="962"/>
          <ac:spMkLst>
            <pc:docMk/>
            <pc:sldMk cId="0" sldId="347"/>
            <ac:spMk id="860" creationId="{00000000-0000-0000-0000-000000000000}"/>
          </ac:spMkLst>
        </pc:spChg>
      </pc:sldChg>
      <pc:sldChg chg="modSp mod">
        <pc:chgData name="LAWSON, Catherine" userId="61639cc2-6d54-462a-b4b0-89c4cc7abcaa" providerId="ADAL" clId="{5D12ECAC-5549-4B1C-8671-0AD7F5B15F41}" dt="2021-03-16T00:24:39.872" v="704" actId="13244"/>
        <pc:sldMkLst>
          <pc:docMk/>
          <pc:sldMk cId="0" sldId="348"/>
        </pc:sldMkLst>
        <pc:spChg chg="mod">
          <ac:chgData name="LAWSON, Catherine" userId="61639cc2-6d54-462a-b4b0-89c4cc7abcaa" providerId="ADAL" clId="{5D12ECAC-5549-4B1C-8671-0AD7F5B15F41}" dt="2021-03-15T23:59:35.378" v="366" actId="1076"/>
          <ac:spMkLst>
            <pc:docMk/>
            <pc:sldMk cId="0" sldId="348"/>
            <ac:spMk id="7" creationId="{6E85CD12-7AC0-4D9B-B03A-D0F9CCC80D63}"/>
          </ac:spMkLst>
        </pc:spChg>
        <pc:spChg chg="mod">
          <ac:chgData name="LAWSON, Catherine" userId="61639cc2-6d54-462a-b4b0-89c4cc7abcaa" providerId="ADAL" clId="{5D12ECAC-5549-4B1C-8671-0AD7F5B15F41}" dt="2021-03-15T23:59:43.417" v="367" actId="207"/>
          <ac:spMkLst>
            <pc:docMk/>
            <pc:sldMk cId="0" sldId="348"/>
            <ac:spMk id="865" creationId="{00000000-0000-0000-0000-000000000000}"/>
          </ac:spMkLst>
        </pc:spChg>
        <pc:spChg chg="ord">
          <ac:chgData name="LAWSON, Catherine" userId="61639cc2-6d54-462a-b4b0-89c4cc7abcaa" providerId="ADAL" clId="{5D12ECAC-5549-4B1C-8671-0AD7F5B15F41}" dt="2021-03-16T00:24:39.872" v="704" actId="13244"/>
          <ac:spMkLst>
            <pc:docMk/>
            <pc:sldMk cId="0" sldId="348"/>
            <ac:spMk id="867" creationId="{00000000-0000-0000-0000-000000000000}"/>
          </ac:spMkLst>
        </pc:spChg>
        <pc:spChg chg="mod">
          <ac:chgData name="LAWSON, Catherine" userId="61639cc2-6d54-462a-b4b0-89c4cc7abcaa" providerId="ADAL" clId="{5D12ECAC-5549-4B1C-8671-0AD7F5B15F41}" dt="2021-03-15T23:59:32.782" v="365" actId="207"/>
          <ac:spMkLst>
            <pc:docMk/>
            <pc:sldMk cId="0" sldId="348"/>
            <ac:spMk id="869" creationId="{00000000-0000-0000-0000-000000000000}"/>
          </ac:spMkLst>
        </pc:spChg>
      </pc:sldChg>
      <pc:sldChg chg="modSp mod">
        <pc:chgData name="LAWSON, Catherine" userId="61639cc2-6d54-462a-b4b0-89c4cc7abcaa" providerId="ADAL" clId="{5D12ECAC-5549-4B1C-8671-0AD7F5B15F41}" dt="2021-03-16T00:24:36.335" v="703" actId="13244"/>
        <pc:sldMkLst>
          <pc:docMk/>
          <pc:sldMk cId="0" sldId="349"/>
        </pc:sldMkLst>
        <pc:spChg chg="mod">
          <ac:chgData name="LAWSON, Catherine" userId="61639cc2-6d54-462a-b4b0-89c4cc7abcaa" providerId="ADAL" clId="{5D12ECAC-5549-4B1C-8671-0AD7F5B15F41}" dt="2021-03-16T00:00:13.063" v="371" actId="1076"/>
          <ac:spMkLst>
            <pc:docMk/>
            <pc:sldMk cId="0" sldId="349"/>
            <ac:spMk id="7" creationId="{90EACFCA-56BF-4F45-B54D-E24BDB06FF82}"/>
          </ac:spMkLst>
        </pc:spChg>
        <pc:spChg chg="mod">
          <ac:chgData name="LAWSON, Catherine" userId="61639cc2-6d54-462a-b4b0-89c4cc7abcaa" providerId="ADAL" clId="{5D12ECAC-5549-4B1C-8671-0AD7F5B15F41}" dt="2021-03-16T00:00:09.969" v="370" actId="207"/>
          <ac:spMkLst>
            <pc:docMk/>
            <pc:sldMk cId="0" sldId="349"/>
            <ac:spMk id="874" creationId="{00000000-0000-0000-0000-000000000000}"/>
          </ac:spMkLst>
        </pc:spChg>
        <pc:spChg chg="ord">
          <ac:chgData name="LAWSON, Catherine" userId="61639cc2-6d54-462a-b4b0-89c4cc7abcaa" providerId="ADAL" clId="{5D12ECAC-5549-4B1C-8671-0AD7F5B15F41}" dt="2021-03-16T00:24:36.335" v="703" actId="13244"/>
          <ac:spMkLst>
            <pc:docMk/>
            <pc:sldMk cId="0" sldId="349"/>
            <ac:spMk id="876" creationId="{00000000-0000-0000-0000-000000000000}"/>
          </ac:spMkLst>
        </pc:spChg>
        <pc:spChg chg="mod">
          <ac:chgData name="LAWSON, Catherine" userId="61639cc2-6d54-462a-b4b0-89c4cc7abcaa" providerId="ADAL" clId="{5D12ECAC-5549-4B1C-8671-0AD7F5B15F41}" dt="2021-03-16T00:00:03.444" v="369" actId="207"/>
          <ac:spMkLst>
            <pc:docMk/>
            <pc:sldMk cId="0" sldId="349"/>
            <ac:spMk id="878" creationId="{00000000-0000-0000-0000-000000000000}"/>
          </ac:spMkLst>
        </pc:spChg>
      </pc:sldChg>
      <pc:sldChg chg="modSp mod">
        <pc:chgData name="LAWSON, Catherine" userId="61639cc2-6d54-462a-b4b0-89c4cc7abcaa" providerId="ADAL" clId="{5D12ECAC-5549-4B1C-8671-0AD7F5B15F41}" dt="2021-03-16T00:30:44.144" v="817" actId="962"/>
        <pc:sldMkLst>
          <pc:docMk/>
          <pc:sldMk cId="0" sldId="350"/>
        </pc:sldMkLst>
        <pc:spChg chg="mod">
          <ac:chgData name="LAWSON, Catherine" userId="61639cc2-6d54-462a-b4b0-89c4cc7abcaa" providerId="ADAL" clId="{5D12ECAC-5549-4B1C-8671-0AD7F5B15F41}" dt="2021-03-16T00:30:43.478" v="816" actId="962"/>
          <ac:spMkLst>
            <pc:docMk/>
            <pc:sldMk cId="0" sldId="350"/>
            <ac:spMk id="7" creationId="{BE10FDF0-5B5F-45A6-BEAC-AA9D11A68D87}"/>
          </ac:spMkLst>
        </pc:spChg>
        <pc:spChg chg="mod">
          <ac:chgData name="LAWSON, Catherine" userId="61639cc2-6d54-462a-b4b0-89c4cc7abcaa" providerId="ADAL" clId="{5D12ECAC-5549-4B1C-8671-0AD7F5B15F41}" dt="2021-03-16T00:00:35.915" v="375" actId="207"/>
          <ac:spMkLst>
            <pc:docMk/>
            <pc:sldMk cId="0" sldId="350"/>
            <ac:spMk id="883" creationId="{00000000-0000-0000-0000-000000000000}"/>
          </ac:spMkLst>
        </pc:spChg>
        <pc:spChg chg="mod">
          <ac:chgData name="LAWSON, Catherine" userId="61639cc2-6d54-462a-b4b0-89c4cc7abcaa" providerId="ADAL" clId="{5D12ECAC-5549-4B1C-8671-0AD7F5B15F41}" dt="2021-03-16T00:00:51.165" v="377" actId="207"/>
          <ac:spMkLst>
            <pc:docMk/>
            <pc:sldMk cId="0" sldId="350"/>
            <ac:spMk id="884" creationId="{00000000-0000-0000-0000-000000000000}"/>
          </ac:spMkLst>
        </pc:spChg>
        <pc:spChg chg="mod ord">
          <ac:chgData name="LAWSON, Catherine" userId="61639cc2-6d54-462a-b4b0-89c4cc7abcaa" providerId="ADAL" clId="{5D12ECAC-5549-4B1C-8671-0AD7F5B15F41}" dt="2021-03-16T00:30:44.144" v="817" actId="962"/>
          <ac:spMkLst>
            <pc:docMk/>
            <pc:sldMk cId="0" sldId="350"/>
            <ac:spMk id="885" creationId="{00000000-0000-0000-0000-000000000000}"/>
          </ac:spMkLst>
        </pc:spChg>
        <pc:spChg chg="mod">
          <ac:chgData name="LAWSON, Catherine" userId="61639cc2-6d54-462a-b4b0-89c4cc7abcaa" providerId="ADAL" clId="{5D12ECAC-5549-4B1C-8671-0AD7F5B15F41}" dt="2021-03-16T00:30:42.894" v="815" actId="962"/>
          <ac:spMkLst>
            <pc:docMk/>
            <pc:sldMk cId="0" sldId="350"/>
            <ac:spMk id="887" creationId="{00000000-0000-0000-0000-000000000000}"/>
          </ac:spMkLst>
        </pc:spChg>
      </pc:sldChg>
      <pc:sldChg chg="modSp mod">
        <pc:chgData name="LAWSON, Catherine" userId="61639cc2-6d54-462a-b4b0-89c4cc7abcaa" providerId="ADAL" clId="{5D12ECAC-5549-4B1C-8671-0AD7F5B15F41}" dt="2021-03-16T00:01:34.205" v="385" actId="208"/>
        <pc:sldMkLst>
          <pc:docMk/>
          <pc:sldMk cId="0" sldId="351"/>
        </pc:sldMkLst>
        <pc:spChg chg="mod">
          <ac:chgData name="LAWSON, Catherine" userId="61639cc2-6d54-462a-b4b0-89c4cc7abcaa" providerId="ADAL" clId="{5D12ECAC-5549-4B1C-8671-0AD7F5B15F41}" dt="2021-03-16T00:01:34.205" v="385" actId="208"/>
          <ac:spMkLst>
            <pc:docMk/>
            <pc:sldMk cId="0" sldId="351"/>
            <ac:spMk id="892" creationId="{00000000-0000-0000-0000-000000000000}"/>
          </ac:spMkLst>
        </pc:spChg>
        <pc:spChg chg="mod">
          <ac:chgData name="LAWSON, Catherine" userId="61639cc2-6d54-462a-b4b0-89c4cc7abcaa" providerId="ADAL" clId="{5D12ECAC-5549-4B1C-8671-0AD7F5B15F41}" dt="2021-03-16T00:01:18.313" v="383" actId="1076"/>
          <ac:spMkLst>
            <pc:docMk/>
            <pc:sldMk cId="0" sldId="351"/>
            <ac:spMk id="893" creationId="{00000000-0000-0000-0000-000000000000}"/>
          </ac:spMkLst>
        </pc:spChg>
      </pc:sldChg>
      <pc:sldChg chg="modSp mod">
        <pc:chgData name="LAWSON, Catherine" userId="61639cc2-6d54-462a-b4b0-89c4cc7abcaa" providerId="ADAL" clId="{5D12ECAC-5549-4B1C-8671-0AD7F5B15F41}" dt="2021-03-16T00:30:36.193" v="814" actId="962"/>
        <pc:sldMkLst>
          <pc:docMk/>
          <pc:sldMk cId="0" sldId="352"/>
        </pc:sldMkLst>
        <pc:spChg chg="mod">
          <ac:chgData name="LAWSON, Catherine" userId="61639cc2-6d54-462a-b4b0-89c4cc7abcaa" providerId="ADAL" clId="{5D12ECAC-5549-4B1C-8671-0AD7F5B15F41}" dt="2021-03-16T00:30:35.567" v="813" actId="962"/>
          <ac:spMkLst>
            <pc:docMk/>
            <pc:sldMk cId="0" sldId="352"/>
            <ac:spMk id="7" creationId="{E994CBA1-4317-4FCC-BD5A-97C831D1D7FD}"/>
          </ac:spMkLst>
        </pc:spChg>
        <pc:spChg chg="mod">
          <ac:chgData name="LAWSON, Catherine" userId="61639cc2-6d54-462a-b4b0-89c4cc7abcaa" providerId="ADAL" clId="{5D12ECAC-5549-4B1C-8671-0AD7F5B15F41}" dt="2021-03-16T00:02:11.488" v="391" actId="207"/>
          <ac:spMkLst>
            <pc:docMk/>
            <pc:sldMk cId="0" sldId="352"/>
            <ac:spMk id="898" creationId="{00000000-0000-0000-0000-000000000000}"/>
          </ac:spMkLst>
        </pc:spChg>
        <pc:spChg chg="mod">
          <ac:chgData name="LAWSON, Catherine" userId="61639cc2-6d54-462a-b4b0-89c4cc7abcaa" providerId="ADAL" clId="{5D12ECAC-5549-4B1C-8671-0AD7F5B15F41}" dt="2021-03-16T00:02:05.650" v="390" actId="207"/>
          <ac:spMkLst>
            <pc:docMk/>
            <pc:sldMk cId="0" sldId="352"/>
            <ac:spMk id="899" creationId="{00000000-0000-0000-0000-000000000000}"/>
          </ac:spMkLst>
        </pc:spChg>
        <pc:spChg chg="mod ord">
          <ac:chgData name="LAWSON, Catherine" userId="61639cc2-6d54-462a-b4b0-89c4cc7abcaa" providerId="ADAL" clId="{5D12ECAC-5549-4B1C-8671-0AD7F5B15F41}" dt="2021-03-16T00:30:36.193" v="814" actId="962"/>
          <ac:spMkLst>
            <pc:docMk/>
            <pc:sldMk cId="0" sldId="352"/>
            <ac:spMk id="900" creationId="{00000000-0000-0000-0000-000000000000}"/>
          </ac:spMkLst>
        </pc:spChg>
        <pc:spChg chg="mod">
          <ac:chgData name="LAWSON, Catherine" userId="61639cc2-6d54-462a-b4b0-89c4cc7abcaa" providerId="ADAL" clId="{5D12ECAC-5549-4B1C-8671-0AD7F5B15F41}" dt="2021-03-16T00:30:34.934" v="812" actId="962"/>
          <ac:spMkLst>
            <pc:docMk/>
            <pc:sldMk cId="0" sldId="352"/>
            <ac:spMk id="902" creationId="{00000000-0000-0000-0000-000000000000}"/>
          </ac:spMkLst>
        </pc:spChg>
      </pc:sldChg>
      <pc:sldChg chg="modSp mod">
        <pc:chgData name="LAWSON, Catherine" userId="61639cc2-6d54-462a-b4b0-89c4cc7abcaa" providerId="ADAL" clId="{5D12ECAC-5549-4B1C-8671-0AD7F5B15F41}" dt="2021-03-16T00:30:50.554" v="820" actId="962"/>
        <pc:sldMkLst>
          <pc:docMk/>
          <pc:sldMk cId="0" sldId="353"/>
        </pc:sldMkLst>
        <pc:spChg chg="mod">
          <ac:chgData name="LAWSON, Catherine" userId="61639cc2-6d54-462a-b4b0-89c4cc7abcaa" providerId="ADAL" clId="{5D12ECAC-5549-4B1C-8671-0AD7F5B15F41}" dt="2021-03-16T00:30:49.836" v="819" actId="962"/>
          <ac:spMkLst>
            <pc:docMk/>
            <pc:sldMk cId="0" sldId="353"/>
            <ac:spMk id="7" creationId="{A29FC85D-3485-4BF8-B529-93DD10F672E2}"/>
          </ac:spMkLst>
        </pc:spChg>
        <pc:spChg chg="mod">
          <ac:chgData name="LAWSON, Catherine" userId="61639cc2-6d54-462a-b4b0-89c4cc7abcaa" providerId="ADAL" clId="{5D12ECAC-5549-4B1C-8671-0AD7F5B15F41}" dt="2021-03-16T00:02:39.493" v="392" actId="207"/>
          <ac:spMkLst>
            <pc:docMk/>
            <pc:sldMk cId="0" sldId="353"/>
            <ac:spMk id="907" creationId="{00000000-0000-0000-0000-000000000000}"/>
          </ac:spMkLst>
        </pc:spChg>
        <pc:spChg chg="mod">
          <ac:chgData name="LAWSON, Catherine" userId="61639cc2-6d54-462a-b4b0-89c4cc7abcaa" providerId="ADAL" clId="{5D12ECAC-5549-4B1C-8671-0AD7F5B15F41}" dt="2021-03-16T00:02:56.033" v="395" actId="207"/>
          <ac:spMkLst>
            <pc:docMk/>
            <pc:sldMk cId="0" sldId="353"/>
            <ac:spMk id="908" creationId="{00000000-0000-0000-0000-000000000000}"/>
          </ac:spMkLst>
        </pc:spChg>
        <pc:spChg chg="mod ord">
          <ac:chgData name="LAWSON, Catherine" userId="61639cc2-6d54-462a-b4b0-89c4cc7abcaa" providerId="ADAL" clId="{5D12ECAC-5549-4B1C-8671-0AD7F5B15F41}" dt="2021-03-16T00:30:50.554" v="820" actId="962"/>
          <ac:spMkLst>
            <pc:docMk/>
            <pc:sldMk cId="0" sldId="353"/>
            <ac:spMk id="909" creationId="{00000000-0000-0000-0000-000000000000}"/>
          </ac:spMkLst>
        </pc:spChg>
        <pc:spChg chg="mod">
          <ac:chgData name="LAWSON, Catherine" userId="61639cc2-6d54-462a-b4b0-89c4cc7abcaa" providerId="ADAL" clId="{5D12ECAC-5549-4B1C-8671-0AD7F5B15F41}" dt="2021-03-16T00:30:49.094" v="818" actId="962"/>
          <ac:spMkLst>
            <pc:docMk/>
            <pc:sldMk cId="0" sldId="353"/>
            <ac:spMk id="911" creationId="{00000000-0000-0000-0000-000000000000}"/>
          </ac:spMkLst>
        </pc:spChg>
      </pc:sldChg>
      <pc:sldChg chg="modSp mod">
        <pc:chgData name="LAWSON, Catherine" userId="61639cc2-6d54-462a-b4b0-89c4cc7abcaa" providerId="ADAL" clId="{5D12ECAC-5549-4B1C-8671-0AD7F5B15F41}" dt="2021-03-16T00:03:41.500" v="406" actId="208"/>
        <pc:sldMkLst>
          <pc:docMk/>
          <pc:sldMk cId="0" sldId="354"/>
        </pc:sldMkLst>
        <pc:spChg chg="mod">
          <ac:chgData name="LAWSON, Catherine" userId="61639cc2-6d54-462a-b4b0-89c4cc7abcaa" providerId="ADAL" clId="{5D12ECAC-5549-4B1C-8671-0AD7F5B15F41}" dt="2021-03-16T00:03:41.500" v="406" actId="208"/>
          <ac:spMkLst>
            <pc:docMk/>
            <pc:sldMk cId="0" sldId="354"/>
            <ac:spMk id="916" creationId="{00000000-0000-0000-0000-000000000000}"/>
          </ac:spMkLst>
        </pc:spChg>
        <pc:spChg chg="mod">
          <ac:chgData name="LAWSON, Catherine" userId="61639cc2-6d54-462a-b4b0-89c4cc7abcaa" providerId="ADAL" clId="{5D12ECAC-5549-4B1C-8671-0AD7F5B15F41}" dt="2021-03-16T00:03:33.401" v="404" actId="1076"/>
          <ac:spMkLst>
            <pc:docMk/>
            <pc:sldMk cId="0" sldId="354"/>
            <ac:spMk id="917" creationId="{00000000-0000-0000-0000-000000000000}"/>
          </ac:spMkLst>
        </pc:spChg>
      </pc:sldChg>
      <pc:sldChg chg="modSp mod">
        <pc:chgData name="LAWSON, Catherine" userId="61639cc2-6d54-462a-b4b0-89c4cc7abcaa" providerId="ADAL" clId="{5D12ECAC-5549-4B1C-8671-0AD7F5B15F41}" dt="2021-03-16T00:30:56.180" v="823" actId="962"/>
        <pc:sldMkLst>
          <pc:docMk/>
          <pc:sldMk cId="0" sldId="355"/>
        </pc:sldMkLst>
        <pc:spChg chg="mod">
          <ac:chgData name="LAWSON, Catherine" userId="61639cc2-6d54-462a-b4b0-89c4cc7abcaa" providerId="ADAL" clId="{5D12ECAC-5549-4B1C-8671-0AD7F5B15F41}" dt="2021-03-16T00:30:55.499" v="822" actId="962"/>
          <ac:spMkLst>
            <pc:docMk/>
            <pc:sldMk cId="0" sldId="355"/>
            <ac:spMk id="7" creationId="{17AB7B25-DD23-4195-8D0C-3D0EFC3475F0}"/>
          </ac:spMkLst>
        </pc:spChg>
        <pc:spChg chg="mod">
          <ac:chgData name="LAWSON, Catherine" userId="61639cc2-6d54-462a-b4b0-89c4cc7abcaa" providerId="ADAL" clId="{5D12ECAC-5549-4B1C-8671-0AD7F5B15F41}" dt="2021-03-16T00:03:55.060" v="408" actId="207"/>
          <ac:spMkLst>
            <pc:docMk/>
            <pc:sldMk cId="0" sldId="355"/>
            <ac:spMk id="922" creationId="{00000000-0000-0000-0000-000000000000}"/>
          </ac:spMkLst>
        </pc:spChg>
        <pc:spChg chg="mod ord">
          <ac:chgData name="LAWSON, Catherine" userId="61639cc2-6d54-462a-b4b0-89c4cc7abcaa" providerId="ADAL" clId="{5D12ECAC-5549-4B1C-8671-0AD7F5B15F41}" dt="2021-03-16T00:30:56.180" v="823" actId="962"/>
          <ac:spMkLst>
            <pc:docMk/>
            <pc:sldMk cId="0" sldId="355"/>
            <ac:spMk id="924" creationId="{00000000-0000-0000-0000-000000000000}"/>
          </ac:spMkLst>
        </pc:spChg>
        <pc:spChg chg="mod">
          <ac:chgData name="LAWSON, Catherine" userId="61639cc2-6d54-462a-b4b0-89c4cc7abcaa" providerId="ADAL" clId="{5D12ECAC-5549-4B1C-8671-0AD7F5B15F41}" dt="2021-03-16T00:30:54.773" v="821" actId="962"/>
          <ac:spMkLst>
            <pc:docMk/>
            <pc:sldMk cId="0" sldId="355"/>
            <ac:spMk id="926" creationId="{00000000-0000-0000-0000-000000000000}"/>
          </ac:spMkLst>
        </pc:spChg>
      </pc:sldChg>
      <pc:sldChg chg="modSp mod">
        <pc:chgData name="LAWSON, Catherine" userId="61639cc2-6d54-462a-b4b0-89c4cc7abcaa" providerId="ADAL" clId="{5D12ECAC-5549-4B1C-8671-0AD7F5B15F41}" dt="2021-03-16T00:31:02.684" v="826" actId="962"/>
        <pc:sldMkLst>
          <pc:docMk/>
          <pc:sldMk cId="0" sldId="356"/>
        </pc:sldMkLst>
        <pc:spChg chg="mod">
          <ac:chgData name="LAWSON, Catherine" userId="61639cc2-6d54-462a-b4b0-89c4cc7abcaa" providerId="ADAL" clId="{5D12ECAC-5549-4B1C-8671-0AD7F5B15F41}" dt="2021-03-16T00:31:02.065" v="825" actId="962"/>
          <ac:spMkLst>
            <pc:docMk/>
            <pc:sldMk cId="0" sldId="356"/>
            <ac:spMk id="7" creationId="{95572818-0AB9-405A-B389-E4B1FFCA213B}"/>
          </ac:spMkLst>
        </pc:spChg>
        <pc:spChg chg="mod">
          <ac:chgData name="LAWSON, Catherine" userId="61639cc2-6d54-462a-b4b0-89c4cc7abcaa" providerId="ADAL" clId="{5D12ECAC-5549-4B1C-8671-0AD7F5B15F41}" dt="2021-03-16T00:04:20.765" v="414" actId="207"/>
          <ac:spMkLst>
            <pc:docMk/>
            <pc:sldMk cId="0" sldId="356"/>
            <ac:spMk id="931" creationId="{00000000-0000-0000-0000-000000000000}"/>
          </ac:spMkLst>
        </pc:spChg>
        <pc:spChg chg="mod">
          <ac:chgData name="LAWSON, Catherine" userId="61639cc2-6d54-462a-b4b0-89c4cc7abcaa" providerId="ADAL" clId="{5D12ECAC-5549-4B1C-8671-0AD7F5B15F41}" dt="2021-03-16T00:04:36.820" v="416" actId="207"/>
          <ac:spMkLst>
            <pc:docMk/>
            <pc:sldMk cId="0" sldId="356"/>
            <ac:spMk id="932" creationId="{00000000-0000-0000-0000-000000000000}"/>
          </ac:spMkLst>
        </pc:spChg>
        <pc:spChg chg="mod ord">
          <ac:chgData name="LAWSON, Catherine" userId="61639cc2-6d54-462a-b4b0-89c4cc7abcaa" providerId="ADAL" clId="{5D12ECAC-5549-4B1C-8671-0AD7F5B15F41}" dt="2021-03-16T00:31:02.684" v="826" actId="962"/>
          <ac:spMkLst>
            <pc:docMk/>
            <pc:sldMk cId="0" sldId="356"/>
            <ac:spMk id="933" creationId="{00000000-0000-0000-0000-000000000000}"/>
          </ac:spMkLst>
        </pc:spChg>
        <pc:spChg chg="mod">
          <ac:chgData name="LAWSON, Catherine" userId="61639cc2-6d54-462a-b4b0-89c4cc7abcaa" providerId="ADAL" clId="{5D12ECAC-5549-4B1C-8671-0AD7F5B15F41}" dt="2021-03-16T00:31:01.305" v="824" actId="962"/>
          <ac:spMkLst>
            <pc:docMk/>
            <pc:sldMk cId="0" sldId="356"/>
            <ac:spMk id="935" creationId="{00000000-0000-0000-0000-000000000000}"/>
          </ac:spMkLst>
        </pc:spChg>
      </pc:sldChg>
      <pc:sldChg chg="modSp mod">
        <pc:chgData name="LAWSON, Catherine" userId="61639cc2-6d54-462a-b4b0-89c4cc7abcaa" providerId="ADAL" clId="{5D12ECAC-5549-4B1C-8671-0AD7F5B15F41}" dt="2021-03-16T00:23:55.554" v="695" actId="13244"/>
        <pc:sldMkLst>
          <pc:docMk/>
          <pc:sldMk cId="0" sldId="357"/>
        </pc:sldMkLst>
        <pc:spChg chg="mod">
          <ac:chgData name="LAWSON, Catherine" userId="61639cc2-6d54-462a-b4b0-89c4cc7abcaa" providerId="ADAL" clId="{5D12ECAC-5549-4B1C-8671-0AD7F5B15F41}" dt="2021-03-16T00:05:14.081" v="425" actId="1076"/>
          <ac:spMkLst>
            <pc:docMk/>
            <pc:sldMk cId="0" sldId="357"/>
            <ac:spMk id="8" creationId="{F1D62739-6126-49A1-8CE4-BC6AF7E3C1CB}"/>
          </ac:spMkLst>
        </pc:spChg>
        <pc:spChg chg="mod">
          <ac:chgData name="LAWSON, Catherine" userId="61639cc2-6d54-462a-b4b0-89c4cc7abcaa" providerId="ADAL" clId="{5D12ECAC-5549-4B1C-8671-0AD7F5B15F41}" dt="2021-03-16T00:05:03.177" v="423" actId="207"/>
          <ac:spMkLst>
            <pc:docMk/>
            <pc:sldMk cId="0" sldId="357"/>
            <ac:spMk id="940" creationId="{00000000-0000-0000-0000-000000000000}"/>
          </ac:spMkLst>
        </pc:spChg>
        <pc:spChg chg="mod ord">
          <ac:chgData name="LAWSON, Catherine" userId="61639cc2-6d54-462a-b4b0-89c4cc7abcaa" providerId="ADAL" clId="{5D12ECAC-5549-4B1C-8671-0AD7F5B15F41}" dt="2021-03-16T00:23:55.554" v="695" actId="13244"/>
          <ac:spMkLst>
            <pc:docMk/>
            <pc:sldMk cId="0" sldId="357"/>
            <ac:spMk id="942" creationId="{00000000-0000-0000-0000-000000000000}"/>
          </ac:spMkLst>
        </pc:spChg>
        <pc:spChg chg="mod">
          <ac:chgData name="LAWSON, Catherine" userId="61639cc2-6d54-462a-b4b0-89c4cc7abcaa" providerId="ADAL" clId="{5D12ECAC-5549-4B1C-8671-0AD7F5B15F41}" dt="2021-03-16T00:04:53.440" v="422" actId="207"/>
          <ac:spMkLst>
            <pc:docMk/>
            <pc:sldMk cId="0" sldId="357"/>
            <ac:spMk id="944" creationId="{00000000-0000-0000-0000-000000000000}"/>
          </ac:spMkLst>
        </pc:spChg>
      </pc:sldChg>
      <pc:sldChg chg="modSp mod">
        <pc:chgData name="LAWSON, Catherine" userId="61639cc2-6d54-462a-b4b0-89c4cc7abcaa" providerId="ADAL" clId="{5D12ECAC-5549-4B1C-8671-0AD7F5B15F41}" dt="2021-03-16T00:06:43.446" v="468" actId="208"/>
        <pc:sldMkLst>
          <pc:docMk/>
          <pc:sldMk cId="0" sldId="358"/>
        </pc:sldMkLst>
        <pc:spChg chg="mod">
          <ac:chgData name="LAWSON, Catherine" userId="61639cc2-6d54-462a-b4b0-89c4cc7abcaa" providerId="ADAL" clId="{5D12ECAC-5549-4B1C-8671-0AD7F5B15F41}" dt="2021-03-16T00:06:43.446" v="468" actId="208"/>
          <ac:spMkLst>
            <pc:docMk/>
            <pc:sldMk cId="0" sldId="358"/>
            <ac:spMk id="949" creationId="{00000000-0000-0000-0000-000000000000}"/>
          </ac:spMkLst>
        </pc:spChg>
        <pc:spChg chg="mod">
          <ac:chgData name="LAWSON, Catherine" userId="61639cc2-6d54-462a-b4b0-89c4cc7abcaa" providerId="ADAL" clId="{5D12ECAC-5549-4B1C-8671-0AD7F5B15F41}" dt="2021-03-16T00:06:35.822" v="466" actId="1076"/>
          <ac:spMkLst>
            <pc:docMk/>
            <pc:sldMk cId="0" sldId="358"/>
            <ac:spMk id="950" creationId="{00000000-0000-0000-0000-000000000000}"/>
          </ac:spMkLst>
        </pc:spChg>
      </pc:sldChg>
      <pc:sldChg chg="modSp mod">
        <pc:chgData name="LAWSON, Catherine" userId="61639cc2-6d54-462a-b4b0-89c4cc7abcaa" providerId="ADAL" clId="{5D12ECAC-5549-4B1C-8671-0AD7F5B15F41}" dt="2021-03-16T00:23:41.711" v="694" actId="13244"/>
        <pc:sldMkLst>
          <pc:docMk/>
          <pc:sldMk cId="0" sldId="359"/>
        </pc:sldMkLst>
        <pc:spChg chg="mod">
          <ac:chgData name="LAWSON, Catherine" userId="61639cc2-6d54-462a-b4b0-89c4cc7abcaa" providerId="ADAL" clId="{5D12ECAC-5549-4B1C-8671-0AD7F5B15F41}" dt="2021-03-16T00:07:31.035" v="474" actId="1076"/>
          <ac:spMkLst>
            <pc:docMk/>
            <pc:sldMk cId="0" sldId="359"/>
            <ac:spMk id="7" creationId="{7B9027F5-15D6-45FF-A53E-90B01F4FE47F}"/>
          </ac:spMkLst>
        </pc:spChg>
        <pc:spChg chg="mod">
          <ac:chgData name="LAWSON, Catherine" userId="61639cc2-6d54-462a-b4b0-89c4cc7abcaa" providerId="ADAL" clId="{5D12ECAC-5549-4B1C-8671-0AD7F5B15F41}" dt="2021-03-16T00:07:10.805" v="471" actId="207"/>
          <ac:spMkLst>
            <pc:docMk/>
            <pc:sldMk cId="0" sldId="359"/>
            <ac:spMk id="955" creationId="{00000000-0000-0000-0000-000000000000}"/>
          </ac:spMkLst>
        </pc:spChg>
        <pc:spChg chg="mod ord">
          <ac:chgData name="LAWSON, Catherine" userId="61639cc2-6d54-462a-b4b0-89c4cc7abcaa" providerId="ADAL" clId="{5D12ECAC-5549-4B1C-8671-0AD7F5B15F41}" dt="2021-03-16T00:23:41.711" v="694" actId="13244"/>
          <ac:spMkLst>
            <pc:docMk/>
            <pc:sldMk cId="0" sldId="359"/>
            <ac:spMk id="957" creationId="{00000000-0000-0000-0000-000000000000}"/>
          </ac:spMkLst>
        </pc:spChg>
        <pc:spChg chg="mod">
          <ac:chgData name="LAWSON, Catherine" userId="61639cc2-6d54-462a-b4b0-89c4cc7abcaa" providerId="ADAL" clId="{5D12ECAC-5549-4B1C-8671-0AD7F5B15F41}" dt="2021-03-16T00:07:28.912" v="473" actId="207"/>
          <ac:spMkLst>
            <pc:docMk/>
            <pc:sldMk cId="0" sldId="359"/>
            <ac:spMk id="959" creationId="{00000000-0000-0000-0000-000000000000}"/>
          </ac:spMkLst>
        </pc:spChg>
      </pc:sldChg>
      <pc:sldChg chg="modSp mod">
        <pc:chgData name="LAWSON, Catherine" userId="61639cc2-6d54-462a-b4b0-89c4cc7abcaa" providerId="ADAL" clId="{5D12ECAC-5549-4B1C-8671-0AD7F5B15F41}" dt="2021-03-16T00:31:10.249" v="829" actId="962"/>
        <pc:sldMkLst>
          <pc:docMk/>
          <pc:sldMk cId="0" sldId="360"/>
        </pc:sldMkLst>
        <pc:spChg chg="mod">
          <ac:chgData name="LAWSON, Catherine" userId="61639cc2-6d54-462a-b4b0-89c4cc7abcaa" providerId="ADAL" clId="{5D12ECAC-5549-4B1C-8671-0AD7F5B15F41}" dt="2021-03-16T00:31:09.566" v="828" actId="962"/>
          <ac:spMkLst>
            <pc:docMk/>
            <pc:sldMk cId="0" sldId="360"/>
            <ac:spMk id="7" creationId="{642F76B6-8774-4D9D-8E84-51D6C031009C}"/>
          </ac:spMkLst>
        </pc:spChg>
        <pc:spChg chg="mod">
          <ac:chgData name="LAWSON, Catherine" userId="61639cc2-6d54-462a-b4b0-89c4cc7abcaa" providerId="ADAL" clId="{5D12ECAC-5549-4B1C-8671-0AD7F5B15F41}" dt="2021-03-16T00:08:03.708" v="480" actId="207"/>
          <ac:spMkLst>
            <pc:docMk/>
            <pc:sldMk cId="0" sldId="360"/>
            <ac:spMk id="964" creationId="{00000000-0000-0000-0000-000000000000}"/>
          </ac:spMkLst>
        </pc:spChg>
        <pc:spChg chg="mod">
          <ac:chgData name="LAWSON, Catherine" userId="61639cc2-6d54-462a-b4b0-89c4cc7abcaa" providerId="ADAL" clId="{5D12ECAC-5549-4B1C-8671-0AD7F5B15F41}" dt="2021-03-16T00:08:34.821" v="494" actId="20577"/>
          <ac:spMkLst>
            <pc:docMk/>
            <pc:sldMk cId="0" sldId="360"/>
            <ac:spMk id="965" creationId="{00000000-0000-0000-0000-000000000000}"/>
          </ac:spMkLst>
        </pc:spChg>
        <pc:spChg chg="mod ord">
          <ac:chgData name="LAWSON, Catherine" userId="61639cc2-6d54-462a-b4b0-89c4cc7abcaa" providerId="ADAL" clId="{5D12ECAC-5549-4B1C-8671-0AD7F5B15F41}" dt="2021-03-16T00:31:10.249" v="829" actId="962"/>
          <ac:spMkLst>
            <pc:docMk/>
            <pc:sldMk cId="0" sldId="360"/>
            <ac:spMk id="966" creationId="{00000000-0000-0000-0000-000000000000}"/>
          </ac:spMkLst>
        </pc:spChg>
        <pc:spChg chg="mod">
          <ac:chgData name="LAWSON, Catherine" userId="61639cc2-6d54-462a-b4b0-89c4cc7abcaa" providerId="ADAL" clId="{5D12ECAC-5549-4B1C-8671-0AD7F5B15F41}" dt="2021-03-16T00:31:08.831" v="827" actId="962"/>
          <ac:spMkLst>
            <pc:docMk/>
            <pc:sldMk cId="0" sldId="360"/>
            <ac:spMk id="968" creationId="{00000000-0000-0000-0000-000000000000}"/>
          </ac:spMkLst>
        </pc:spChg>
      </pc:sldChg>
      <pc:sldChg chg="modSp mod">
        <pc:chgData name="LAWSON, Catherine" userId="61639cc2-6d54-462a-b4b0-89c4cc7abcaa" providerId="ADAL" clId="{5D12ECAC-5549-4B1C-8671-0AD7F5B15F41}" dt="2021-03-16T00:09:38.315" v="505" actId="208"/>
        <pc:sldMkLst>
          <pc:docMk/>
          <pc:sldMk cId="0" sldId="361"/>
        </pc:sldMkLst>
        <pc:spChg chg="mod">
          <ac:chgData name="LAWSON, Catherine" userId="61639cc2-6d54-462a-b4b0-89c4cc7abcaa" providerId="ADAL" clId="{5D12ECAC-5549-4B1C-8671-0AD7F5B15F41}" dt="2021-03-16T00:09:38.315" v="505" actId="208"/>
          <ac:spMkLst>
            <pc:docMk/>
            <pc:sldMk cId="0" sldId="361"/>
            <ac:spMk id="973" creationId="{00000000-0000-0000-0000-000000000000}"/>
          </ac:spMkLst>
        </pc:spChg>
        <pc:spChg chg="mod">
          <ac:chgData name="LAWSON, Catherine" userId="61639cc2-6d54-462a-b4b0-89c4cc7abcaa" providerId="ADAL" clId="{5D12ECAC-5549-4B1C-8671-0AD7F5B15F41}" dt="2021-03-16T00:09:28.770" v="503" actId="1076"/>
          <ac:spMkLst>
            <pc:docMk/>
            <pc:sldMk cId="0" sldId="361"/>
            <ac:spMk id="974" creationId="{00000000-0000-0000-0000-000000000000}"/>
          </ac:spMkLst>
        </pc:spChg>
      </pc:sldChg>
      <pc:sldChg chg="modSp mod">
        <pc:chgData name="LAWSON, Catherine" userId="61639cc2-6d54-462a-b4b0-89c4cc7abcaa" providerId="ADAL" clId="{5D12ECAC-5549-4B1C-8671-0AD7F5B15F41}" dt="2021-03-16T00:31:16.161" v="832" actId="962"/>
        <pc:sldMkLst>
          <pc:docMk/>
          <pc:sldMk cId="0" sldId="362"/>
        </pc:sldMkLst>
        <pc:spChg chg="mod">
          <ac:chgData name="LAWSON, Catherine" userId="61639cc2-6d54-462a-b4b0-89c4cc7abcaa" providerId="ADAL" clId="{5D12ECAC-5549-4B1C-8671-0AD7F5B15F41}" dt="2021-03-16T00:31:15.508" v="831" actId="962"/>
          <ac:spMkLst>
            <pc:docMk/>
            <pc:sldMk cId="0" sldId="362"/>
            <ac:spMk id="7" creationId="{E9E3D653-3856-40EF-9313-981B8D5866EE}"/>
          </ac:spMkLst>
        </pc:spChg>
        <pc:spChg chg="mod">
          <ac:chgData name="LAWSON, Catherine" userId="61639cc2-6d54-462a-b4b0-89c4cc7abcaa" providerId="ADAL" clId="{5D12ECAC-5549-4B1C-8671-0AD7F5B15F41}" dt="2021-03-16T00:10:00.052" v="507" actId="207"/>
          <ac:spMkLst>
            <pc:docMk/>
            <pc:sldMk cId="0" sldId="362"/>
            <ac:spMk id="979" creationId="{00000000-0000-0000-0000-000000000000}"/>
          </ac:spMkLst>
        </pc:spChg>
        <pc:spChg chg="mod">
          <ac:chgData name="LAWSON, Catherine" userId="61639cc2-6d54-462a-b4b0-89c4cc7abcaa" providerId="ADAL" clId="{5D12ECAC-5549-4B1C-8671-0AD7F5B15F41}" dt="2021-03-16T00:10:05.908" v="508" actId="207"/>
          <ac:spMkLst>
            <pc:docMk/>
            <pc:sldMk cId="0" sldId="362"/>
            <ac:spMk id="980" creationId="{00000000-0000-0000-0000-000000000000}"/>
          </ac:spMkLst>
        </pc:spChg>
        <pc:spChg chg="mod ord">
          <ac:chgData name="LAWSON, Catherine" userId="61639cc2-6d54-462a-b4b0-89c4cc7abcaa" providerId="ADAL" clId="{5D12ECAC-5549-4B1C-8671-0AD7F5B15F41}" dt="2021-03-16T00:31:16.161" v="832" actId="962"/>
          <ac:spMkLst>
            <pc:docMk/>
            <pc:sldMk cId="0" sldId="362"/>
            <ac:spMk id="981" creationId="{00000000-0000-0000-0000-000000000000}"/>
          </ac:spMkLst>
        </pc:spChg>
        <pc:spChg chg="mod">
          <ac:chgData name="LAWSON, Catherine" userId="61639cc2-6d54-462a-b4b0-89c4cc7abcaa" providerId="ADAL" clId="{5D12ECAC-5549-4B1C-8671-0AD7F5B15F41}" dt="2021-03-16T00:31:14.725" v="830" actId="962"/>
          <ac:spMkLst>
            <pc:docMk/>
            <pc:sldMk cId="0" sldId="362"/>
            <ac:spMk id="983" creationId="{00000000-0000-0000-0000-000000000000}"/>
          </ac:spMkLst>
        </pc:spChg>
      </pc:sldChg>
      <pc:sldChg chg="modSp mod">
        <pc:chgData name="LAWSON, Catherine" userId="61639cc2-6d54-462a-b4b0-89c4cc7abcaa" providerId="ADAL" clId="{5D12ECAC-5549-4B1C-8671-0AD7F5B15F41}" dt="2021-03-16T00:23:11.868" v="690" actId="13244"/>
        <pc:sldMkLst>
          <pc:docMk/>
          <pc:sldMk cId="0" sldId="363"/>
        </pc:sldMkLst>
        <pc:spChg chg="mod">
          <ac:chgData name="LAWSON, Catherine" userId="61639cc2-6d54-462a-b4b0-89c4cc7abcaa" providerId="ADAL" clId="{5D12ECAC-5549-4B1C-8671-0AD7F5B15F41}" dt="2021-03-16T00:10:48.916" v="519" actId="1076"/>
          <ac:spMkLst>
            <pc:docMk/>
            <pc:sldMk cId="0" sldId="363"/>
            <ac:spMk id="7" creationId="{436ACA15-47AD-4439-ABB4-D0AE716E9388}"/>
          </ac:spMkLst>
        </pc:spChg>
        <pc:spChg chg="mod">
          <ac:chgData name="LAWSON, Catherine" userId="61639cc2-6d54-462a-b4b0-89c4cc7abcaa" providerId="ADAL" clId="{5D12ECAC-5549-4B1C-8671-0AD7F5B15F41}" dt="2021-03-16T00:10:28.863" v="513" actId="207"/>
          <ac:spMkLst>
            <pc:docMk/>
            <pc:sldMk cId="0" sldId="363"/>
            <ac:spMk id="988" creationId="{00000000-0000-0000-0000-000000000000}"/>
          </ac:spMkLst>
        </pc:spChg>
        <pc:spChg chg="mod">
          <ac:chgData name="LAWSON, Catherine" userId="61639cc2-6d54-462a-b4b0-89c4cc7abcaa" providerId="ADAL" clId="{5D12ECAC-5549-4B1C-8671-0AD7F5B15F41}" dt="2021-03-16T00:10:40.671" v="516" actId="207"/>
          <ac:spMkLst>
            <pc:docMk/>
            <pc:sldMk cId="0" sldId="363"/>
            <ac:spMk id="989" creationId="{00000000-0000-0000-0000-000000000000}"/>
          </ac:spMkLst>
        </pc:spChg>
        <pc:spChg chg="mod ord">
          <ac:chgData name="LAWSON, Catherine" userId="61639cc2-6d54-462a-b4b0-89c4cc7abcaa" providerId="ADAL" clId="{5D12ECAC-5549-4B1C-8671-0AD7F5B15F41}" dt="2021-03-16T00:23:11.868" v="690" actId="13244"/>
          <ac:spMkLst>
            <pc:docMk/>
            <pc:sldMk cId="0" sldId="363"/>
            <ac:spMk id="990" creationId="{00000000-0000-0000-0000-000000000000}"/>
          </ac:spMkLst>
        </pc:spChg>
        <pc:spChg chg="mod">
          <ac:chgData name="LAWSON, Catherine" userId="61639cc2-6d54-462a-b4b0-89c4cc7abcaa" providerId="ADAL" clId="{5D12ECAC-5549-4B1C-8671-0AD7F5B15F41}" dt="2021-03-16T00:10:24.586" v="512" actId="207"/>
          <ac:spMkLst>
            <pc:docMk/>
            <pc:sldMk cId="0" sldId="363"/>
            <ac:spMk id="992" creationId="{00000000-0000-0000-0000-000000000000}"/>
          </ac:spMkLst>
        </pc:spChg>
      </pc:sldChg>
      <pc:sldChg chg="modSp mod">
        <pc:chgData name="LAWSON, Catherine" userId="61639cc2-6d54-462a-b4b0-89c4cc7abcaa" providerId="ADAL" clId="{5D12ECAC-5549-4B1C-8671-0AD7F5B15F41}" dt="2021-03-16T00:23:06.550" v="689" actId="13244"/>
        <pc:sldMkLst>
          <pc:docMk/>
          <pc:sldMk cId="0" sldId="364"/>
        </pc:sldMkLst>
        <pc:spChg chg="mod">
          <ac:chgData name="LAWSON, Catherine" userId="61639cc2-6d54-462a-b4b0-89c4cc7abcaa" providerId="ADAL" clId="{5D12ECAC-5549-4B1C-8671-0AD7F5B15F41}" dt="2021-03-16T00:11:25.010" v="526" actId="1076"/>
          <ac:spMkLst>
            <pc:docMk/>
            <pc:sldMk cId="0" sldId="364"/>
            <ac:spMk id="7" creationId="{3AC4BFDA-C681-4711-99FB-83672FFF627E}"/>
          </ac:spMkLst>
        </pc:spChg>
        <pc:spChg chg="mod">
          <ac:chgData name="LAWSON, Catherine" userId="61639cc2-6d54-462a-b4b0-89c4cc7abcaa" providerId="ADAL" clId="{5D12ECAC-5549-4B1C-8671-0AD7F5B15F41}" dt="2021-03-16T00:11:01.955" v="521" actId="207"/>
          <ac:spMkLst>
            <pc:docMk/>
            <pc:sldMk cId="0" sldId="364"/>
            <ac:spMk id="997" creationId="{00000000-0000-0000-0000-000000000000}"/>
          </ac:spMkLst>
        </pc:spChg>
        <pc:spChg chg="mod">
          <ac:chgData name="LAWSON, Catherine" userId="61639cc2-6d54-462a-b4b0-89c4cc7abcaa" providerId="ADAL" clId="{5D12ECAC-5549-4B1C-8671-0AD7F5B15F41}" dt="2021-03-16T00:11:12.759" v="523" actId="207"/>
          <ac:spMkLst>
            <pc:docMk/>
            <pc:sldMk cId="0" sldId="364"/>
            <ac:spMk id="998" creationId="{00000000-0000-0000-0000-000000000000}"/>
          </ac:spMkLst>
        </pc:spChg>
        <pc:spChg chg="mod ord">
          <ac:chgData name="LAWSON, Catherine" userId="61639cc2-6d54-462a-b4b0-89c4cc7abcaa" providerId="ADAL" clId="{5D12ECAC-5549-4B1C-8671-0AD7F5B15F41}" dt="2021-03-16T00:23:06.550" v="689" actId="13244"/>
          <ac:spMkLst>
            <pc:docMk/>
            <pc:sldMk cId="0" sldId="364"/>
            <ac:spMk id="999" creationId="{00000000-0000-0000-0000-000000000000}"/>
          </ac:spMkLst>
        </pc:spChg>
        <pc:spChg chg="mod">
          <ac:chgData name="LAWSON, Catherine" userId="61639cc2-6d54-462a-b4b0-89c4cc7abcaa" providerId="ADAL" clId="{5D12ECAC-5549-4B1C-8671-0AD7F5B15F41}" dt="2021-03-16T00:10:58.048" v="520" actId="207"/>
          <ac:spMkLst>
            <pc:docMk/>
            <pc:sldMk cId="0" sldId="364"/>
            <ac:spMk id="1001" creationId="{00000000-0000-0000-0000-000000000000}"/>
          </ac:spMkLst>
        </pc:spChg>
      </pc:sldChg>
      <pc:sldChg chg="modSp mod">
        <pc:chgData name="LAWSON, Catherine" userId="61639cc2-6d54-462a-b4b0-89c4cc7abcaa" providerId="ADAL" clId="{5D12ECAC-5549-4B1C-8671-0AD7F5B15F41}" dt="2021-03-16T00:28:16.677" v="770" actId="962"/>
        <pc:sldMkLst>
          <pc:docMk/>
          <pc:sldMk cId="0" sldId="365"/>
        </pc:sldMkLst>
        <pc:spChg chg="mod">
          <ac:chgData name="LAWSON, Catherine" userId="61639cc2-6d54-462a-b4b0-89c4cc7abcaa" providerId="ADAL" clId="{5D12ECAC-5549-4B1C-8671-0AD7F5B15F41}" dt="2021-03-16T00:28:16.023" v="769" actId="962"/>
          <ac:spMkLst>
            <pc:docMk/>
            <pc:sldMk cId="0" sldId="365"/>
            <ac:spMk id="7" creationId="{C51C04B0-916E-4CC5-92B3-88816AF5990B}"/>
          </ac:spMkLst>
        </pc:spChg>
        <pc:spChg chg="mod">
          <ac:chgData name="LAWSON, Catherine" userId="61639cc2-6d54-462a-b4b0-89c4cc7abcaa" providerId="ADAL" clId="{5D12ECAC-5549-4B1C-8671-0AD7F5B15F41}" dt="2021-03-16T00:13:19.460" v="544" actId="207"/>
          <ac:spMkLst>
            <pc:docMk/>
            <pc:sldMk cId="0" sldId="365"/>
            <ac:spMk id="1006" creationId="{00000000-0000-0000-0000-000000000000}"/>
          </ac:spMkLst>
        </pc:spChg>
        <pc:spChg chg="mod">
          <ac:chgData name="LAWSON, Catherine" userId="61639cc2-6d54-462a-b4b0-89c4cc7abcaa" providerId="ADAL" clId="{5D12ECAC-5549-4B1C-8671-0AD7F5B15F41}" dt="2021-03-16T00:14:23.135" v="589" actId="207"/>
          <ac:spMkLst>
            <pc:docMk/>
            <pc:sldMk cId="0" sldId="365"/>
            <ac:spMk id="1007" creationId="{00000000-0000-0000-0000-000000000000}"/>
          </ac:spMkLst>
        </pc:spChg>
        <pc:spChg chg="mod ord">
          <ac:chgData name="LAWSON, Catherine" userId="61639cc2-6d54-462a-b4b0-89c4cc7abcaa" providerId="ADAL" clId="{5D12ECAC-5549-4B1C-8671-0AD7F5B15F41}" dt="2021-03-16T00:28:16.677" v="770" actId="962"/>
          <ac:spMkLst>
            <pc:docMk/>
            <pc:sldMk cId="0" sldId="365"/>
            <ac:spMk id="1008" creationId="{00000000-0000-0000-0000-000000000000}"/>
          </ac:spMkLst>
        </pc:spChg>
        <pc:spChg chg="mod">
          <ac:chgData name="LAWSON, Catherine" userId="61639cc2-6d54-462a-b4b0-89c4cc7abcaa" providerId="ADAL" clId="{5D12ECAC-5549-4B1C-8671-0AD7F5B15F41}" dt="2021-03-16T00:28:15.388" v="768" actId="962"/>
          <ac:spMkLst>
            <pc:docMk/>
            <pc:sldMk cId="0" sldId="365"/>
            <ac:spMk id="1010" creationId="{00000000-0000-0000-0000-000000000000}"/>
          </ac:spMkLst>
        </pc:spChg>
      </pc:sldChg>
      <pc:sldChg chg="modSp mod">
        <pc:chgData name="LAWSON, Catherine" userId="61639cc2-6d54-462a-b4b0-89c4cc7abcaa" providerId="ADAL" clId="{5D12ECAC-5549-4B1C-8671-0AD7F5B15F41}" dt="2021-03-16T00:20:26.191" v="657" actId="13244"/>
        <pc:sldMkLst>
          <pc:docMk/>
          <pc:sldMk cId="0" sldId="389"/>
        </pc:sldMkLst>
        <pc:spChg chg="ord">
          <ac:chgData name="LAWSON, Catherine" userId="61639cc2-6d54-462a-b4b0-89c4cc7abcaa" providerId="ADAL" clId="{5D12ECAC-5549-4B1C-8671-0AD7F5B15F41}" dt="2021-03-16T00:20:26.191" v="657" actId="13244"/>
          <ac:spMkLst>
            <pc:docMk/>
            <pc:sldMk cId="0" sldId="389"/>
            <ac:spMk id="1191" creationId="{00000000-0000-0000-0000-000000000000}"/>
          </ac:spMkLst>
        </pc:spChg>
      </pc:sldChg>
      <pc:sldChg chg="modSp mod">
        <pc:chgData name="LAWSON, Catherine" userId="61639cc2-6d54-462a-b4b0-89c4cc7abcaa" providerId="ADAL" clId="{5D12ECAC-5549-4B1C-8671-0AD7F5B15F41}" dt="2021-03-16T00:18:39.066" v="643" actId="13244"/>
        <pc:sldMkLst>
          <pc:docMk/>
          <pc:sldMk cId="3155355790" sldId="394"/>
        </pc:sldMkLst>
        <pc:spChg chg="ord">
          <ac:chgData name="LAWSON, Catherine" userId="61639cc2-6d54-462a-b4b0-89c4cc7abcaa" providerId="ADAL" clId="{5D12ECAC-5549-4B1C-8671-0AD7F5B15F41}" dt="2021-03-16T00:18:39.066" v="643" actId="13244"/>
          <ac:spMkLst>
            <pc:docMk/>
            <pc:sldMk cId="3155355790" sldId="394"/>
            <ac:spMk id="194" creationId="{00000000-0000-0000-0000-000000000000}"/>
          </ac:spMkLst>
        </pc:spChg>
      </pc:sldChg>
      <pc:sldChg chg="modSp mod">
        <pc:chgData name="LAWSON, Catherine" userId="61639cc2-6d54-462a-b4b0-89c4cc7abcaa" providerId="ADAL" clId="{5D12ECAC-5549-4B1C-8671-0AD7F5B15F41}" dt="2021-03-16T00:18:48.425" v="644" actId="13244"/>
        <pc:sldMkLst>
          <pc:docMk/>
          <pc:sldMk cId="3746900463" sldId="396"/>
        </pc:sldMkLst>
        <pc:spChg chg="mod">
          <ac:chgData name="LAWSON, Catherine" userId="61639cc2-6d54-462a-b4b0-89c4cc7abcaa" providerId="ADAL" clId="{5D12ECAC-5549-4B1C-8671-0AD7F5B15F41}" dt="2021-03-15T23:26:10.232" v="19" actId="207"/>
          <ac:spMkLst>
            <pc:docMk/>
            <pc:sldMk cId="3746900463" sldId="396"/>
            <ac:spMk id="10" creationId="{83C5A472-D9F6-49BF-A14C-A433754E0E5B}"/>
          </ac:spMkLst>
        </pc:spChg>
        <pc:spChg chg="mod">
          <ac:chgData name="LAWSON, Catherine" userId="61639cc2-6d54-462a-b4b0-89c4cc7abcaa" providerId="ADAL" clId="{5D12ECAC-5549-4B1C-8671-0AD7F5B15F41}" dt="2021-03-15T23:26:15.835" v="20" actId="207"/>
          <ac:spMkLst>
            <pc:docMk/>
            <pc:sldMk cId="3746900463" sldId="396"/>
            <ac:spMk id="243" creationId="{00000000-0000-0000-0000-000000000000}"/>
          </ac:spMkLst>
        </pc:spChg>
        <pc:spChg chg="mod">
          <ac:chgData name="LAWSON, Catherine" userId="61639cc2-6d54-462a-b4b0-89c4cc7abcaa" providerId="ADAL" clId="{5D12ECAC-5549-4B1C-8671-0AD7F5B15F41}" dt="2021-03-15T23:26:31.892" v="22" actId="12"/>
          <ac:spMkLst>
            <pc:docMk/>
            <pc:sldMk cId="3746900463" sldId="396"/>
            <ac:spMk id="244" creationId="{00000000-0000-0000-0000-000000000000}"/>
          </ac:spMkLst>
        </pc:spChg>
        <pc:spChg chg="ord">
          <ac:chgData name="LAWSON, Catherine" userId="61639cc2-6d54-462a-b4b0-89c4cc7abcaa" providerId="ADAL" clId="{5D12ECAC-5549-4B1C-8671-0AD7F5B15F41}" dt="2021-03-16T00:18:48.425" v="644" actId="13244"/>
          <ac:spMkLst>
            <pc:docMk/>
            <pc:sldMk cId="3746900463" sldId="396"/>
            <ac:spMk id="245" creationId="{00000000-0000-0000-0000-000000000000}"/>
          </ac:spMkLst>
        </pc:spChg>
      </pc:sldChg>
      <pc:sldChg chg="modSp mod">
        <pc:chgData name="LAWSON, Catherine" userId="61639cc2-6d54-462a-b4b0-89c4cc7abcaa" providerId="ADAL" clId="{5D12ECAC-5549-4B1C-8671-0AD7F5B15F41}" dt="2021-03-16T00:19:58.956" v="655" actId="13244"/>
        <pc:sldMkLst>
          <pc:docMk/>
          <pc:sldMk cId="0" sldId="397"/>
        </pc:sldMkLst>
        <pc:spChg chg="mod">
          <ac:chgData name="LAWSON, Catherine" userId="61639cc2-6d54-462a-b4b0-89c4cc7abcaa" providerId="ADAL" clId="{5D12ECAC-5549-4B1C-8671-0AD7F5B15F41}" dt="2021-03-15T23:29:25.019" v="49" actId="1076"/>
          <ac:spMkLst>
            <pc:docMk/>
            <pc:sldMk cId="0" sldId="397"/>
            <ac:spMk id="7" creationId="{97754D5A-DF58-4A57-AD3D-F952096A3454}"/>
          </ac:spMkLst>
        </pc:spChg>
        <pc:spChg chg="mod">
          <ac:chgData name="LAWSON, Catherine" userId="61639cc2-6d54-462a-b4b0-89c4cc7abcaa" providerId="ADAL" clId="{5D12ECAC-5549-4B1C-8671-0AD7F5B15F41}" dt="2021-03-15T23:29:14.712" v="47" actId="207"/>
          <ac:spMkLst>
            <pc:docMk/>
            <pc:sldMk cId="0" sldId="397"/>
            <ac:spMk id="350" creationId="{00000000-0000-0000-0000-000000000000}"/>
          </ac:spMkLst>
        </pc:spChg>
        <pc:spChg chg="ord">
          <ac:chgData name="LAWSON, Catherine" userId="61639cc2-6d54-462a-b4b0-89c4cc7abcaa" providerId="ADAL" clId="{5D12ECAC-5549-4B1C-8671-0AD7F5B15F41}" dt="2021-03-16T00:19:58.956" v="655" actId="13244"/>
          <ac:spMkLst>
            <pc:docMk/>
            <pc:sldMk cId="0" sldId="397"/>
            <ac:spMk id="352" creationId="{00000000-0000-0000-0000-000000000000}"/>
          </ac:spMkLst>
        </pc:spChg>
        <pc:spChg chg="mod">
          <ac:chgData name="LAWSON, Catherine" userId="61639cc2-6d54-462a-b4b0-89c4cc7abcaa" providerId="ADAL" clId="{5D12ECAC-5549-4B1C-8671-0AD7F5B15F41}" dt="2021-03-15T23:29:21.751" v="48" actId="207"/>
          <ac:spMkLst>
            <pc:docMk/>
            <pc:sldMk cId="0" sldId="397"/>
            <ac:spMk id="354" creationId="{00000000-0000-0000-0000-000000000000}"/>
          </ac:spMkLst>
        </pc:spChg>
      </pc:sldChg>
      <pc:sldChg chg="modSp mod">
        <pc:chgData name="LAWSON, Catherine" userId="61639cc2-6d54-462a-b4b0-89c4cc7abcaa" providerId="ADAL" clId="{5D12ECAC-5549-4B1C-8671-0AD7F5B15F41}" dt="2021-03-16T00:20:47.251" v="660" actId="13244"/>
        <pc:sldMkLst>
          <pc:docMk/>
          <pc:sldMk cId="1451322996" sldId="398"/>
        </pc:sldMkLst>
        <pc:spChg chg="mod">
          <ac:chgData name="LAWSON, Catherine" userId="61639cc2-6d54-462a-b4b0-89c4cc7abcaa" providerId="ADAL" clId="{5D12ECAC-5549-4B1C-8671-0AD7F5B15F41}" dt="2021-03-15T23:30:51.196" v="70" actId="1076"/>
          <ac:spMkLst>
            <pc:docMk/>
            <pc:sldMk cId="1451322996" sldId="398"/>
            <ac:spMk id="7" creationId="{A78FABDB-B256-4DAB-86E3-3055FA2B5A86}"/>
          </ac:spMkLst>
        </pc:spChg>
        <pc:spChg chg="mod">
          <ac:chgData name="LAWSON, Catherine" userId="61639cc2-6d54-462a-b4b0-89c4cc7abcaa" providerId="ADAL" clId="{5D12ECAC-5549-4B1C-8671-0AD7F5B15F41}" dt="2021-03-15T23:30:41.315" v="68" actId="207"/>
          <ac:spMkLst>
            <pc:docMk/>
            <pc:sldMk cId="1451322996" sldId="398"/>
            <ac:spMk id="368" creationId="{00000000-0000-0000-0000-000000000000}"/>
          </ac:spMkLst>
        </pc:spChg>
        <pc:spChg chg="mod">
          <ac:chgData name="LAWSON, Catherine" userId="61639cc2-6d54-462a-b4b0-89c4cc7abcaa" providerId="ADAL" clId="{5D12ECAC-5549-4B1C-8671-0AD7F5B15F41}" dt="2021-03-15T23:30:46.483" v="69" actId="207"/>
          <ac:spMkLst>
            <pc:docMk/>
            <pc:sldMk cId="1451322996" sldId="398"/>
            <ac:spMk id="369" creationId="{00000000-0000-0000-0000-000000000000}"/>
          </ac:spMkLst>
        </pc:spChg>
        <pc:spChg chg="ord">
          <ac:chgData name="LAWSON, Catherine" userId="61639cc2-6d54-462a-b4b0-89c4cc7abcaa" providerId="ADAL" clId="{5D12ECAC-5549-4B1C-8671-0AD7F5B15F41}" dt="2021-03-16T00:20:47.251" v="660" actId="13244"/>
          <ac:spMkLst>
            <pc:docMk/>
            <pc:sldMk cId="1451322996" sldId="398"/>
            <ac:spMk id="370" creationId="{00000000-0000-0000-0000-000000000000}"/>
          </ac:spMkLst>
        </pc:spChg>
        <pc:spChg chg="mod">
          <ac:chgData name="LAWSON, Catherine" userId="61639cc2-6d54-462a-b4b0-89c4cc7abcaa" providerId="ADAL" clId="{5D12ECAC-5549-4B1C-8671-0AD7F5B15F41}" dt="2021-03-15T23:30:18.461" v="57" actId="207"/>
          <ac:spMkLst>
            <pc:docMk/>
            <pc:sldMk cId="1451322996" sldId="398"/>
            <ac:spMk id="372" creationId="{00000000-0000-0000-0000-000000000000}"/>
          </ac:spMkLst>
        </pc:spChg>
      </pc:sldChg>
      <pc:sldChg chg="modSp mod">
        <pc:chgData name="LAWSON, Catherine" userId="61639cc2-6d54-462a-b4b0-89c4cc7abcaa" providerId="ADAL" clId="{5D12ECAC-5549-4B1C-8671-0AD7F5B15F41}" dt="2021-03-16T00:25:01.483" v="709" actId="13244"/>
        <pc:sldMkLst>
          <pc:docMk/>
          <pc:sldMk cId="992545394" sldId="399"/>
        </pc:sldMkLst>
        <pc:spChg chg="mod">
          <ac:chgData name="LAWSON, Catherine" userId="61639cc2-6d54-462a-b4b0-89c4cc7abcaa" providerId="ADAL" clId="{5D12ECAC-5549-4B1C-8671-0AD7F5B15F41}" dt="2021-03-15T23:55:36.300" v="299" actId="1076"/>
          <ac:spMkLst>
            <pc:docMk/>
            <pc:sldMk cId="992545394" sldId="399"/>
            <ac:spMk id="7" creationId="{8220288A-B639-4755-A9A5-20A8DFE2F7C6}"/>
          </ac:spMkLst>
        </pc:spChg>
        <pc:spChg chg="mod">
          <ac:chgData name="LAWSON, Catherine" userId="61639cc2-6d54-462a-b4b0-89c4cc7abcaa" providerId="ADAL" clId="{5D12ECAC-5549-4B1C-8671-0AD7F5B15F41}" dt="2021-03-15T23:55:19.818" v="294" actId="207"/>
          <ac:spMkLst>
            <pc:docMk/>
            <pc:sldMk cId="992545394" sldId="399"/>
            <ac:spMk id="1061" creationId="{00000000-0000-0000-0000-000000000000}"/>
          </ac:spMkLst>
        </pc:spChg>
        <pc:spChg chg="mod">
          <ac:chgData name="LAWSON, Catherine" userId="61639cc2-6d54-462a-b4b0-89c4cc7abcaa" providerId="ADAL" clId="{5D12ECAC-5549-4B1C-8671-0AD7F5B15F41}" dt="2021-03-15T23:55:58.308" v="302" actId="207"/>
          <ac:spMkLst>
            <pc:docMk/>
            <pc:sldMk cId="992545394" sldId="399"/>
            <ac:spMk id="1062" creationId="{00000000-0000-0000-0000-000000000000}"/>
          </ac:spMkLst>
        </pc:spChg>
        <pc:spChg chg="mod ord">
          <ac:chgData name="LAWSON, Catherine" userId="61639cc2-6d54-462a-b4b0-89c4cc7abcaa" providerId="ADAL" clId="{5D12ECAC-5549-4B1C-8671-0AD7F5B15F41}" dt="2021-03-16T00:25:01.483" v="709" actId="13244"/>
          <ac:spMkLst>
            <pc:docMk/>
            <pc:sldMk cId="992545394" sldId="399"/>
            <ac:spMk id="1064" creationId="{00000000-0000-0000-0000-000000000000}"/>
          </ac:spMkLst>
        </pc:spChg>
      </pc:sldChg>
      <pc:sldChg chg="modSp mod">
        <pc:chgData name="LAWSON, Catherine" userId="61639cc2-6d54-462a-b4b0-89c4cc7abcaa" providerId="ADAL" clId="{5D12ECAC-5549-4B1C-8671-0AD7F5B15F41}" dt="2021-03-16T00:25:17.253" v="713" actId="13244"/>
        <pc:sldMkLst>
          <pc:docMk/>
          <pc:sldMk cId="1432583968" sldId="400"/>
        </pc:sldMkLst>
        <pc:spChg chg="mod">
          <ac:chgData name="LAWSON, Catherine" userId="61639cc2-6d54-462a-b4b0-89c4cc7abcaa" providerId="ADAL" clId="{5D12ECAC-5549-4B1C-8671-0AD7F5B15F41}" dt="2021-03-15T23:57:47.261" v="317" actId="1076"/>
          <ac:spMkLst>
            <pc:docMk/>
            <pc:sldMk cId="1432583968" sldId="400"/>
            <ac:spMk id="7" creationId="{8909E892-25C2-409A-B46D-7A7356BDE1CD}"/>
          </ac:spMkLst>
        </pc:spChg>
        <pc:spChg chg="mod">
          <ac:chgData name="LAWSON, Catherine" userId="61639cc2-6d54-462a-b4b0-89c4cc7abcaa" providerId="ADAL" clId="{5D12ECAC-5549-4B1C-8671-0AD7F5B15F41}" dt="2021-03-15T23:57:43.913" v="316" actId="207"/>
          <ac:spMkLst>
            <pc:docMk/>
            <pc:sldMk cId="1432583968" sldId="400"/>
            <ac:spMk id="1061" creationId="{00000000-0000-0000-0000-000000000000}"/>
          </ac:spMkLst>
        </pc:spChg>
        <pc:spChg chg="mod">
          <ac:chgData name="LAWSON, Catherine" userId="61639cc2-6d54-462a-b4b0-89c4cc7abcaa" providerId="ADAL" clId="{5D12ECAC-5549-4B1C-8671-0AD7F5B15F41}" dt="2021-03-15T23:57:56.077" v="318" actId="207"/>
          <ac:spMkLst>
            <pc:docMk/>
            <pc:sldMk cId="1432583968" sldId="400"/>
            <ac:spMk id="1062" creationId="{00000000-0000-0000-0000-000000000000}"/>
          </ac:spMkLst>
        </pc:spChg>
        <pc:spChg chg="ord">
          <ac:chgData name="LAWSON, Catherine" userId="61639cc2-6d54-462a-b4b0-89c4cc7abcaa" providerId="ADAL" clId="{5D12ECAC-5549-4B1C-8671-0AD7F5B15F41}" dt="2021-03-16T00:25:17.253" v="713" actId="13244"/>
          <ac:spMkLst>
            <pc:docMk/>
            <pc:sldMk cId="1432583968" sldId="400"/>
            <ac:spMk id="1064" creationId="{00000000-0000-0000-0000-000000000000}"/>
          </ac:spMkLst>
        </pc:spChg>
      </pc:sldChg>
      <pc:sldChg chg="modSp mod">
        <pc:chgData name="LAWSON, Catherine" userId="61639cc2-6d54-462a-b4b0-89c4cc7abcaa" providerId="ADAL" clId="{5D12ECAC-5549-4B1C-8671-0AD7F5B15F41}" dt="2021-03-16T00:24:27.698" v="701" actId="13244"/>
        <pc:sldMkLst>
          <pc:docMk/>
          <pc:sldMk cId="1594018468" sldId="401"/>
        </pc:sldMkLst>
        <pc:spChg chg="mod">
          <ac:chgData name="LAWSON, Catherine" userId="61639cc2-6d54-462a-b4b0-89c4cc7abcaa" providerId="ADAL" clId="{5D12ECAC-5549-4B1C-8671-0AD7F5B15F41}" dt="2021-03-16T00:00:56.779" v="378" actId="1076"/>
          <ac:spMkLst>
            <pc:docMk/>
            <pc:sldMk cId="1594018468" sldId="401"/>
            <ac:spMk id="7" creationId="{FEDCFEB7-664E-4877-93FF-C833333C635B}"/>
          </ac:spMkLst>
        </pc:spChg>
        <pc:spChg chg="mod">
          <ac:chgData name="LAWSON, Catherine" userId="61639cc2-6d54-462a-b4b0-89c4cc7abcaa" providerId="ADAL" clId="{5D12ECAC-5549-4B1C-8671-0AD7F5B15F41}" dt="2021-03-16T00:15:23.914" v="593" actId="255"/>
          <ac:spMkLst>
            <pc:docMk/>
            <pc:sldMk cId="1594018468" sldId="401"/>
            <ac:spMk id="1061" creationId="{00000000-0000-0000-0000-000000000000}"/>
          </ac:spMkLst>
        </pc:spChg>
        <pc:spChg chg="mod">
          <ac:chgData name="LAWSON, Catherine" userId="61639cc2-6d54-462a-b4b0-89c4cc7abcaa" providerId="ADAL" clId="{5D12ECAC-5549-4B1C-8671-0AD7F5B15F41}" dt="2021-03-16T00:15:43.186" v="618" actId="20577"/>
          <ac:spMkLst>
            <pc:docMk/>
            <pc:sldMk cId="1594018468" sldId="401"/>
            <ac:spMk id="1062" creationId="{00000000-0000-0000-0000-000000000000}"/>
          </ac:spMkLst>
        </pc:spChg>
        <pc:spChg chg="ord">
          <ac:chgData name="LAWSON, Catherine" userId="61639cc2-6d54-462a-b4b0-89c4cc7abcaa" providerId="ADAL" clId="{5D12ECAC-5549-4B1C-8671-0AD7F5B15F41}" dt="2021-03-16T00:24:27.698" v="701" actId="13244"/>
          <ac:spMkLst>
            <pc:docMk/>
            <pc:sldMk cId="1594018468" sldId="401"/>
            <ac:spMk id="1064" creationId="{00000000-0000-0000-0000-000000000000}"/>
          </ac:spMkLst>
        </pc:spChg>
      </pc:sldChg>
      <pc:sldChg chg="modSp mod">
        <pc:chgData name="LAWSON, Catherine" userId="61639cc2-6d54-462a-b4b0-89c4cc7abcaa" providerId="ADAL" clId="{5D12ECAC-5549-4B1C-8671-0AD7F5B15F41}" dt="2021-03-16T00:24:10.622" v="698" actId="13244"/>
        <pc:sldMkLst>
          <pc:docMk/>
          <pc:sldMk cId="2087766602" sldId="402"/>
        </pc:sldMkLst>
        <pc:spChg chg="mod">
          <ac:chgData name="LAWSON, Catherine" userId="61639cc2-6d54-462a-b4b0-89c4cc7abcaa" providerId="ADAL" clId="{5D12ECAC-5549-4B1C-8671-0AD7F5B15F41}" dt="2021-03-16T00:03:23.238" v="402" actId="1076"/>
          <ac:spMkLst>
            <pc:docMk/>
            <pc:sldMk cId="2087766602" sldId="402"/>
            <ac:spMk id="7" creationId="{67CF25F4-CAC4-4F9D-9DD0-5F40AAADF561}"/>
          </ac:spMkLst>
        </pc:spChg>
        <pc:spChg chg="mod">
          <ac:chgData name="LAWSON, Catherine" userId="61639cc2-6d54-462a-b4b0-89c4cc7abcaa" providerId="ADAL" clId="{5D12ECAC-5549-4B1C-8671-0AD7F5B15F41}" dt="2021-03-16T00:15:51.666" v="619" actId="255"/>
          <ac:spMkLst>
            <pc:docMk/>
            <pc:sldMk cId="2087766602" sldId="402"/>
            <ac:spMk id="1061" creationId="{00000000-0000-0000-0000-000000000000}"/>
          </ac:spMkLst>
        </pc:spChg>
        <pc:spChg chg="mod">
          <ac:chgData name="LAWSON, Catherine" userId="61639cc2-6d54-462a-b4b0-89c4cc7abcaa" providerId="ADAL" clId="{5D12ECAC-5549-4B1C-8671-0AD7F5B15F41}" dt="2021-03-16T00:03:28.033" v="403" actId="207"/>
          <ac:spMkLst>
            <pc:docMk/>
            <pc:sldMk cId="2087766602" sldId="402"/>
            <ac:spMk id="1062" creationId="{00000000-0000-0000-0000-000000000000}"/>
          </ac:spMkLst>
        </pc:spChg>
        <pc:spChg chg="mod ord">
          <ac:chgData name="LAWSON, Catherine" userId="61639cc2-6d54-462a-b4b0-89c4cc7abcaa" providerId="ADAL" clId="{5D12ECAC-5549-4B1C-8671-0AD7F5B15F41}" dt="2021-03-16T00:24:10.622" v="698" actId="13244"/>
          <ac:spMkLst>
            <pc:docMk/>
            <pc:sldMk cId="2087766602" sldId="402"/>
            <ac:spMk id="1064" creationId="{00000000-0000-0000-0000-000000000000}"/>
          </ac:spMkLst>
        </pc:spChg>
      </pc:sldChg>
      <pc:sldChg chg="modSp mod">
        <pc:chgData name="LAWSON, Catherine" userId="61639cc2-6d54-462a-b4b0-89c4cc7abcaa" providerId="ADAL" clId="{5D12ECAC-5549-4B1C-8671-0AD7F5B15F41}" dt="2021-03-16T00:21:03.790" v="665" actId="13244"/>
        <pc:sldMkLst>
          <pc:docMk/>
          <pc:sldMk cId="3788332022" sldId="404"/>
        </pc:sldMkLst>
        <pc:spChg chg="mod">
          <ac:chgData name="LAWSON, Catherine" userId="61639cc2-6d54-462a-b4b0-89c4cc7abcaa" providerId="ADAL" clId="{5D12ECAC-5549-4B1C-8671-0AD7F5B15F41}" dt="2021-03-15T23:32:40.004" v="87" actId="1076"/>
          <ac:spMkLst>
            <pc:docMk/>
            <pc:sldMk cId="3788332022" sldId="404"/>
            <ac:spMk id="7" creationId="{F5F3428D-4BED-4FEB-A0AD-20053DFF0230}"/>
          </ac:spMkLst>
        </pc:spChg>
        <pc:spChg chg="mod">
          <ac:chgData name="LAWSON, Catherine" userId="61639cc2-6d54-462a-b4b0-89c4cc7abcaa" providerId="ADAL" clId="{5D12ECAC-5549-4B1C-8671-0AD7F5B15F41}" dt="2021-03-15T23:32:45.136" v="88" actId="207"/>
          <ac:spMkLst>
            <pc:docMk/>
            <pc:sldMk cId="3788332022" sldId="404"/>
            <ac:spMk id="419" creationId="{00000000-0000-0000-0000-000000000000}"/>
          </ac:spMkLst>
        </pc:spChg>
        <pc:spChg chg="ord">
          <ac:chgData name="LAWSON, Catherine" userId="61639cc2-6d54-462a-b4b0-89c4cc7abcaa" providerId="ADAL" clId="{5D12ECAC-5549-4B1C-8671-0AD7F5B15F41}" dt="2021-03-16T00:21:03.790" v="665" actId="13244"/>
          <ac:spMkLst>
            <pc:docMk/>
            <pc:sldMk cId="3788332022" sldId="404"/>
            <ac:spMk id="421" creationId="{00000000-0000-0000-0000-000000000000}"/>
          </ac:spMkLst>
        </pc:spChg>
        <pc:spChg chg="mod">
          <ac:chgData name="LAWSON, Catherine" userId="61639cc2-6d54-462a-b4b0-89c4cc7abcaa" providerId="ADAL" clId="{5D12ECAC-5549-4B1C-8671-0AD7F5B15F41}" dt="2021-03-15T23:32:36.768" v="86" actId="207"/>
          <ac:spMkLst>
            <pc:docMk/>
            <pc:sldMk cId="3788332022" sldId="404"/>
            <ac:spMk id="422" creationId="{00000000-0000-0000-0000-000000000000}"/>
          </ac:spMkLst>
        </pc:spChg>
      </pc:sldChg>
      <pc:sldChg chg="delSp modSp mod">
        <pc:chgData name="LAWSON, Catherine" userId="61639cc2-6d54-462a-b4b0-89c4cc7abcaa" providerId="ADAL" clId="{5D12ECAC-5549-4B1C-8671-0AD7F5B15F41}" dt="2021-03-16T00:16:06.220" v="621" actId="478"/>
        <pc:sldMkLst>
          <pc:docMk/>
          <pc:sldMk cId="4191068840" sldId="407"/>
        </pc:sldMkLst>
        <pc:spChg chg="mod">
          <ac:chgData name="LAWSON, Catherine" userId="61639cc2-6d54-462a-b4b0-89c4cc7abcaa" providerId="ADAL" clId="{5D12ECAC-5549-4B1C-8671-0AD7F5B15F41}" dt="2021-03-16T00:06:17.200" v="464" actId="1076"/>
          <ac:spMkLst>
            <pc:docMk/>
            <pc:sldMk cId="4191068840" sldId="407"/>
            <ac:spMk id="8" creationId="{4065648B-3097-42C2-A4D2-BF7343286023}"/>
          </ac:spMkLst>
        </pc:spChg>
        <pc:spChg chg="del mod">
          <ac:chgData name="LAWSON, Catherine" userId="61639cc2-6d54-462a-b4b0-89c4cc7abcaa" providerId="ADAL" clId="{5D12ECAC-5549-4B1C-8671-0AD7F5B15F41}" dt="2021-03-16T00:16:06.220" v="621" actId="478"/>
          <ac:spMkLst>
            <pc:docMk/>
            <pc:sldMk cId="4191068840" sldId="407"/>
            <ac:spMk id="9" creationId="{964598EF-4D0F-4B5D-A7B6-3FEC7ABB1390}"/>
          </ac:spMkLst>
        </pc:spChg>
        <pc:spChg chg="mod">
          <ac:chgData name="LAWSON, Catherine" userId="61639cc2-6d54-462a-b4b0-89c4cc7abcaa" providerId="ADAL" clId="{5D12ECAC-5549-4B1C-8671-0AD7F5B15F41}" dt="2021-03-16T00:16:03.220" v="620" actId="255"/>
          <ac:spMkLst>
            <pc:docMk/>
            <pc:sldMk cId="4191068840" sldId="407"/>
            <ac:spMk id="1061" creationId="{00000000-0000-0000-0000-000000000000}"/>
          </ac:spMkLst>
        </pc:spChg>
        <pc:spChg chg="mod">
          <ac:chgData name="LAWSON, Catherine" userId="61639cc2-6d54-462a-b4b0-89c4cc7abcaa" providerId="ADAL" clId="{5D12ECAC-5549-4B1C-8671-0AD7F5B15F41}" dt="2021-03-16T00:06:29.856" v="465" actId="207"/>
          <ac:spMkLst>
            <pc:docMk/>
            <pc:sldMk cId="4191068840" sldId="407"/>
            <ac:spMk id="1062" creationId="{00000000-0000-0000-0000-000000000000}"/>
          </ac:spMkLst>
        </pc:spChg>
        <pc:spChg chg="mod">
          <ac:chgData name="LAWSON, Catherine" userId="61639cc2-6d54-462a-b4b0-89c4cc7abcaa" providerId="ADAL" clId="{5D12ECAC-5549-4B1C-8671-0AD7F5B15F41}" dt="2021-03-16T00:06:14.768" v="463" actId="1076"/>
          <ac:spMkLst>
            <pc:docMk/>
            <pc:sldMk cId="4191068840" sldId="407"/>
            <ac:spMk id="1064" creationId="{00000000-0000-0000-0000-000000000000}"/>
          </ac:spMkLst>
        </pc:spChg>
      </pc:sldChg>
      <pc:sldChg chg="modSp mod">
        <pc:chgData name="LAWSON, Catherine" userId="61639cc2-6d54-462a-b4b0-89c4cc7abcaa" providerId="ADAL" clId="{5D12ECAC-5549-4B1C-8671-0AD7F5B15F41}" dt="2021-03-16T00:23:24.017" v="692" actId="13244"/>
        <pc:sldMkLst>
          <pc:docMk/>
          <pc:sldMk cId="3903384035" sldId="408"/>
        </pc:sldMkLst>
        <pc:spChg chg="mod">
          <ac:chgData name="LAWSON, Catherine" userId="61639cc2-6d54-462a-b4b0-89c4cc7abcaa" providerId="ADAL" clId="{5D12ECAC-5549-4B1C-8671-0AD7F5B15F41}" dt="2021-03-16T00:09:20.160" v="502" actId="1076"/>
          <ac:spMkLst>
            <pc:docMk/>
            <pc:sldMk cId="3903384035" sldId="408"/>
            <ac:spMk id="7" creationId="{888961DC-3737-4E6F-B497-91190F1E9B19}"/>
          </ac:spMkLst>
        </pc:spChg>
        <pc:spChg chg="mod">
          <ac:chgData name="LAWSON, Catherine" userId="61639cc2-6d54-462a-b4b0-89c4cc7abcaa" providerId="ADAL" clId="{5D12ECAC-5549-4B1C-8671-0AD7F5B15F41}" dt="2021-03-16T00:08:58.123" v="496" actId="207"/>
          <ac:spMkLst>
            <pc:docMk/>
            <pc:sldMk cId="3903384035" sldId="408"/>
            <ac:spMk id="1061" creationId="{00000000-0000-0000-0000-000000000000}"/>
          </ac:spMkLst>
        </pc:spChg>
        <pc:spChg chg="mod">
          <ac:chgData name="LAWSON, Catherine" userId="61639cc2-6d54-462a-b4b0-89c4cc7abcaa" providerId="ADAL" clId="{5D12ECAC-5549-4B1C-8671-0AD7F5B15F41}" dt="2021-03-16T00:09:10.470" v="499" actId="207"/>
          <ac:spMkLst>
            <pc:docMk/>
            <pc:sldMk cId="3903384035" sldId="408"/>
            <ac:spMk id="1062" creationId="{00000000-0000-0000-0000-000000000000}"/>
          </ac:spMkLst>
        </pc:spChg>
        <pc:spChg chg="mod ord">
          <ac:chgData name="LAWSON, Catherine" userId="61639cc2-6d54-462a-b4b0-89c4cc7abcaa" providerId="ADAL" clId="{5D12ECAC-5549-4B1C-8671-0AD7F5B15F41}" dt="2021-03-16T00:23:24.017" v="692" actId="13244"/>
          <ac:spMkLst>
            <pc:docMk/>
            <pc:sldMk cId="3903384035" sldId="408"/>
            <ac:spMk id="1064" creationId="{00000000-0000-0000-0000-000000000000}"/>
          </ac:spMkLst>
        </pc:spChg>
      </pc:sldChg>
      <pc:sldChg chg="modSp mod">
        <pc:chgData name="LAWSON, Catherine" userId="61639cc2-6d54-462a-b4b0-89c4cc7abcaa" providerId="ADAL" clId="{5D12ECAC-5549-4B1C-8671-0AD7F5B15F41}" dt="2021-03-16T00:14:49.278" v="592" actId="207"/>
        <pc:sldMkLst>
          <pc:docMk/>
          <pc:sldMk cId="1018411694" sldId="409"/>
        </pc:sldMkLst>
        <pc:spChg chg="mod">
          <ac:chgData name="LAWSON, Catherine" userId="61639cc2-6d54-462a-b4b0-89c4cc7abcaa" providerId="ADAL" clId="{5D12ECAC-5549-4B1C-8671-0AD7F5B15F41}" dt="2021-03-16T00:14:42.068" v="591" actId="207"/>
          <ac:spMkLst>
            <pc:docMk/>
            <pc:sldMk cId="1018411694" sldId="409"/>
            <ac:spMk id="1061" creationId="{00000000-0000-0000-0000-000000000000}"/>
          </ac:spMkLst>
        </pc:spChg>
        <pc:spChg chg="mod">
          <ac:chgData name="LAWSON, Catherine" userId="61639cc2-6d54-462a-b4b0-89c4cc7abcaa" providerId="ADAL" clId="{5D12ECAC-5549-4B1C-8671-0AD7F5B15F41}" dt="2021-03-16T00:14:49.278" v="592" actId="207"/>
          <ac:spMkLst>
            <pc:docMk/>
            <pc:sldMk cId="1018411694" sldId="409"/>
            <ac:spMk id="1062" creationId="{00000000-0000-0000-0000-000000000000}"/>
          </ac:spMkLst>
        </pc:spChg>
      </pc:sldChg>
      <pc:sldChg chg="modSp mod">
        <pc:chgData name="LAWSON, Catherine" userId="61639cc2-6d54-462a-b4b0-89c4cc7abcaa" providerId="ADAL" clId="{5D12ECAC-5549-4B1C-8671-0AD7F5B15F41}" dt="2021-03-16T00:30:15.018" v="805" actId="962"/>
        <pc:sldMkLst>
          <pc:docMk/>
          <pc:sldMk cId="0" sldId="413"/>
        </pc:sldMkLst>
        <pc:spChg chg="mod">
          <ac:chgData name="LAWSON, Catherine" userId="61639cc2-6d54-462a-b4b0-89c4cc7abcaa" providerId="ADAL" clId="{5D12ECAC-5549-4B1C-8671-0AD7F5B15F41}" dt="2021-03-16T00:30:14.200" v="804" actId="962"/>
          <ac:spMkLst>
            <pc:docMk/>
            <pc:sldMk cId="0" sldId="413"/>
            <ac:spMk id="7" creationId="{6F8F4748-D706-4359-A10B-21F6968D2A55}"/>
          </ac:spMkLst>
        </pc:spChg>
        <pc:spChg chg="mod">
          <ac:chgData name="LAWSON, Catherine" userId="61639cc2-6d54-462a-b4b0-89c4cc7abcaa" providerId="ADAL" clId="{5D12ECAC-5549-4B1C-8671-0AD7F5B15F41}" dt="2021-03-15T23:56:47.213" v="309" actId="207"/>
          <ac:spMkLst>
            <pc:docMk/>
            <pc:sldMk cId="0" sldId="413"/>
            <ac:spMk id="814" creationId="{00000000-0000-0000-0000-000000000000}"/>
          </ac:spMkLst>
        </pc:spChg>
        <pc:spChg chg="mod ord">
          <ac:chgData name="LAWSON, Catherine" userId="61639cc2-6d54-462a-b4b0-89c4cc7abcaa" providerId="ADAL" clId="{5D12ECAC-5549-4B1C-8671-0AD7F5B15F41}" dt="2021-03-16T00:30:13.530" v="803" actId="962"/>
          <ac:spMkLst>
            <pc:docMk/>
            <pc:sldMk cId="0" sldId="413"/>
            <ac:spMk id="816" creationId="{00000000-0000-0000-0000-000000000000}"/>
          </ac:spMkLst>
        </pc:spChg>
        <pc:spChg chg="mod">
          <ac:chgData name="LAWSON, Catherine" userId="61639cc2-6d54-462a-b4b0-89c4cc7abcaa" providerId="ADAL" clId="{5D12ECAC-5549-4B1C-8671-0AD7F5B15F41}" dt="2021-03-16T00:30:15.018" v="805" actId="962"/>
          <ac:spMkLst>
            <pc:docMk/>
            <pc:sldMk cId="0" sldId="413"/>
            <ac:spMk id="818" creationId="{00000000-0000-0000-0000-000000000000}"/>
          </ac:spMkLst>
        </pc:spChg>
      </pc:sldChg>
      <pc:sldChg chg="modSp mod">
        <pc:chgData name="LAWSON, Catherine" userId="61639cc2-6d54-462a-b4b0-89c4cc7abcaa" providerId="ADAL" clId="{5D12ECAC-5549-4B1C-8671-0AD7F5B15F41}" dt="2021-03-16T00:23:03.563" v="688" actId="13244"/>
        <pc:sldMkLst>
          <pc:docMk/>
          <pc:sldMk cId="2347664585" sldId="414"/>
        </pc:sldMkLst>
        <pc:spChg chg="mod">
          <ac:chgData name="LAWSON, Catherine" userId="61639cc2-6d54-462a-b4b0-89c4cc7abcaa" providerId="ADAL" clId="{5D12ECAC-5549-4B1C-8671-0AD7F5B15F41}" dt="2021-03-16T00:11:57.549" v="532" actId="1076"/>
          <ac:spMkLst>
            <pc:docMk/>
            <pc:sldMk cId="2347664585" sldId="414"/>
            <ac:spMk id="7" creationId="{1003DD49-91BD-43C9-8C5C-F935A62B9489}"/>
          </ac:spMkLst>
        </pc:spChg>
        <pc:spChg chg="mod">
          <ac:chgData name="LAWSON, Catherine" userId="61639cc2-6d54-462a-b4b0-89c4cc7abcaa" providerId="ADAL" clId="{5D12ECAC-5549-4B1C-8671-0AD7F5B15F41}" dt="2021-03-16T00:11:47.717" v="529" actId="207"/>
          <ac:spMkLst>
            <pc:docMk/>
            <pc:sldMk cId="2347664585" sldId="414"/>
            <ac:spMk id="997" creationId="{00000000-0000-0000-0000-000000000000}"/>
          </ac:spMkLst>
        </pc:spChg>
        <pc:spChg chg="mod">
          <ac:chgData name="LAWSON, Catherine" userId="61639cc2-6d54-462a-b4b0-89c4cc7abcaa" providerId="ADAL" clId="{5D12ECAC-5549-4B1C-8671-0AD7F5B15F41}" dt="2021-03-16T00:11:35.738" v="527" actId="207"/>
          <ac:spMkLst>
            <pc:docMk/>
            <pc:sldMk cId="2347664585" sldId="414"/>
            <ac:spMk id="998" creationId="{00000000-0000-0000-0000-000000000000}"/>
          </ac:spMkLst>
        </pc:spChg>
        <pc:spChg chg="mod ord">
          <ac:chgData name="LAWSON, Catherine" userId="61639cc2-6d54-462a-b4b0-89c4cc7abcaa" providerId="ADAL" clId="{5D12ECAC-5549-4B1C-8671-0AD7F5B15F41}" dt="2021-03-16T00:23:03.563" v="688" actId="13244"/>
          <ac:spMkLst>
            <pc:docMk/>
            <pc:sldMk cId="2347664585" sldId="414"/>
            <ac:spMk id="999" creationId="{00000000-0000-0000-0000-000000000000}"/>
          </ac:spMkLst>
        </pc:spChg>
        <pc:spChg chg="mod">
          <ac:chgData name="LAWSON, Catherine" userId="61639cc2-6d54-462a-b4b0-89c4cc7abcaa" providerId="ADAL" clId="{5D12ECAC-5549-4B1C-8671-0AD7F5B15F41}" dt="2021-03-16T00:11:41.037" v="528" actId="207"/>
          <ac:spMkLst>
            <pc:docMk/>
            <pc:sldMk cId="2347664585" sldId="414"/>
            <ac:spMk id="1001" creationId="{00000000-0000-0000-0000-000000000000}"/>
          </ac:spMkLst>
        </pc:spChg>
      </pc:sldChg>
      <pc:sldChg chg="modSp mod">
        <pc:chgData name="LAWSON, Catherine" userId="61639cc2-6d54-462a-b4b0-89c4cc7abcaa" providerId="ADAL" clId="{5D12ECAC-5549-4B1C-8671-0AD7F5B15F41}" dt="2021-03-16T00:23:00.466" v="687" actId="13244"/>
        <pc:sldMkLst>
          <pc:docMk/>
          <pc:sldMk cId="1216645549" sldId="415"/>
        </pc:sldMkLst>
        <pc:spChg chg="mod">
          <ac:chgData name="LAWSON, Catherine" userId="61639cc2-6d54-462a-b4b0-89c4cc7abcaa" providerId="ADAL" clId="{5D12ECAC-5549-4B1C-8671-0AD7F5B15F41}" dt="2021-03-16T00:12:41.274" v="538" actId="1076"/>
          <ac:spMkLst>
            <pc:docMk/>
            <pc:sldMk cId="1216645549" sldId="415"/>
            <ac:spMk id="7" creationId="{437352EA-4475-41A2-BAF5-A10F1B0C8D86}"/>
          </ac:spMkLst>
        </pc:spChg>
        <pc:spChg chg="mod">
          <ac:chgData name="LAWSON, Catherine" userId="61639cc2-6d54-462a-b4b0-89c4cc7abcaa" providerId="ADAL" clId="{5D12ECAC-5549-4B1C-8671-0AD7F5B15F41}" dt="2021-03-16T00:12:06.886" v="533" actId="207"/>
          <ac:spMkLst>
            <pc:docMk/>
            <pc:sldMk cId="1216645549" sldId="415"/>
            <ac:spMk id="997" creationId="{00000000-0000-0000-0000-000000000000}"/>
          </ac:spMkLst>
        </pc:spChg>
        <pc:spChg chg="mod">
          <ac:chgData name="LAWSON, Catherine" userId="61639cc2-6d54-462a-b4b0-89c4cc7abcaa" providerId="ADAL" clId="{5D12ECAC-5549-4B1C-8671-0AD7F5B15F41}" dt="2021-03-16T00:12:33.922" v="535" actId="207"/>
          <ac:spMkLst>
            <pc:docMk/>
            <pc:sldMk cId="1216645549" sldId="415"/>
            <ac:spMk id="998" creationId="{00000000-0000-0000-0000-000000000000}"/>
          </ac:spMkLst>
        </pc:spChg>
        <pc:spChg chg="mod ord">
          <ac:chgData name="LAWSON, Catherine" userId="61639cc2-6d54-462a-b4b0-89c4cc7abcaa" providerId="ADAL" clId="{5D12ECAC-5549-4B1C-8671-0AD7F5B15F41}" dt="2021-03-16T00:23:00.466" v="687" actId="13244"/>
          <ac:spMkLst>
            <pc:docMk/>
            <pc:sldMk cId="1216645549" sldId="415"/>
            <ac:spMk id="999" creationId="{00000000-0000-0000-0000-000000000000}"/>
          </ac:spMkLst>
        </pc:spChg>
        <pc:spChg chg="mod">
          <ac:chgData name="LAWSON, Catherine" userId="61639cc2-6d54-462a-b4b0-89c4cc7abcaa" providerId="ADAL" clId="{5D12ECAC-5549-4B1C-8671-0AD7F5B15F41}" dt="2021-03-16T00:12:18.184" v="534" actId="207"/>
          <ac:spMkLst>
            <pc:docMk/>
            <pc:sldMk cId="1216645549" sldId="415"/>
            <ac:spMk id="1001" creationId="{00000000-0000-0000-0000-000000000000}"/>
          </ac:spMkLst>
        </pc:spChg>
      </pc:sldChg>
      <pc:sldChg chg="modSp mod">
        <pc:chgData name="LAWSON, Catherine" userId="61639cc2-6d54-462a-b4b0-89c4cc7abcaa" providerId="ADAL" clId="{5D12ECAC-5549-4B1C-8671-0AD7F5B15F41}" dt="2021-03-16T00:22:55.688" v="686" actId="13244"/>
        <pc:sldMkLst>
          <pc:docMk/>
          <pc:sldMk cId="149581117" sldId="416"/>
        </pc:sldMkLst>
        <pc:spChg chg="mod">
          <ac:chgData name="LAWSON, Catherine" userId="61639cc2-6d54-462a-b4b0-89c4cc7abcaa" providerId="ADAL" clId="{5D12ECAC-5549-4B1C-8671-0AD7F5B15F41}" dt="2021-03-16T00:13:12.169" v="543" actId="1076"/>
          <ac:spMkLst>
            <pc:docMk/>
            <pc:sldMk cId="149581117" sldId="416"/>
            <ac:spMk id="7" creationId="{B06C37B6-DDCC-4F1E-85A9-0D238A70D6B9}"/>
          </ac:spMkLst>
        </pc:spChg>
        <pc:spChg chg="mod">
          <ac:chgData name="LAWSON, Catherine" userId="61639cc2-6d54-462a-b4b0-89c4cc7abcaa" providerId="ADAL" clId="{5D12ECAC-5549-4B1C-8671-0AD7F5B15F41}" dt="2021-03-16T00:12:53.847" v="540" actId="207"/>
          <ac:spMkLst>
            <pc:docMk/>
            <pc:sldMk cId="149581117" sldId="416"/>
            <ac:spMk id="997" creationId="{00000000-0000-0000-0000-000000000000}"/>
          </ac:spMkLst>
        </pc:spChg>
        <pc:spChg chg="mod ord">
          <ac:chgData name="LAWSON, Catherine" userId="61639cc2-6d54-462a-b4b0-89c4cc7abcaa" providerId="ADAL" clId="{5D12ECAC-5549-4B1C-8671-0AD7F5B15F41}" dt="2021-03-16T00:22:55.688" v="686" actId="13244"/>
          <ac:spMkLst>
            <pc:docMk/>
            <pc:sldMk cId="149581117" sldId="416"/>
            <ac:spMk id="999" creationId="{00000000-0000-0000-0000-000000000000}"/>
          </ac:spMkLst>
        </pc:spChg>
        <pc:spChg chg="mod">
          <ac:chgData name="LAWSON, Catherine" userId="61639cc2-6d54-462a-b4b0-89c4cc7abcaa" providerId="ADAL" clId="{5D12ECAC-5549-4B1C-8671-0AD7F5B15F41}" dt="2021-03-16T00:12:49.291" v="539" actId="207"/>
          <ac:spMkLst>
            <pc:docMk/>
            <pc:sldMk cId="149581117" sldId="416"/>
            <ac:spMk id="1001" creationId="{00000000-0000-0000-0000-000000000000}"/>
          </ac:spMkLst>
        </pc:spChg>
      </pc:sldChg>
      <pc:sldChg chg="addSp delSp modSp new mod">
        <pc:chgData name="LAWSON, Catherine" userId="61639cc2-6d54-462a-b4b0-89c4cc7abcaa" providerId="ADAL" clId="{5D12ECAC-5549-4B1C-8671-0AD7F5B15F41}" dt="2021-03-16T00:27:13.108" v="752" actId="962"/>
        <pc:sldMkLst>
          <pc:docMk/>
          <pc:sldMk cId="1290328993" sldId="433"/>
        </pc:sldMkLst>
        <pc:spChg chg="mod">
          <ac:chgData name="LAWSON, Catherine" userId="61639cc2-6d54-462a-b4b0-89c4cc7abcaa" providerId="ADAL" clId="{5D12ECAC-5549-4B1C-8671-0AD7F5B15F41}" dt="2021-03-15T23:40:38.868" v="159" actId="1076"/>
          <ac:spMkLst>
            <pc:docMk/>
            <pc:sldMk cId="1290328993" sldId="433"/>
            <ac:spMk id="2" creationId="{C5A207DE-99B2-40FA-B6E2-715BD1A6E47F}"/>
          </ac:spMkLst>
        </pc:spChg>
        <pc:spChg chg="del">
          <ac:chgData name="LAWSON, Catherine" userId="61639cc2-6d54-462a-b4b0-89c4cc7abcaa" providerId="ADAL" clId="{5D12ECAC-5549-4B1C-8671-0AD7F5B15F41}" dt="2021-03-15T23:40:05.473" v="153" actId="478"/>
          <ac:spMkLst>
            <pc:docMk/>
            <pc:sldMk cId="1290328993" sldId="433"/>
            <ac:spMk id="3" creationId="{A07CC2FC-6807-4DE5-AD5A-A46C0B25336E}"/>
          </ac:spMkLst>
        </pc:spChg>
        <pc:spChg chg="del">
          <ac:chgData name="LAWSON, Catherine" userId="61639cc2-6d54-462a-b4b0-89c4cc7abcaa" providerId="ADAL" clId="{5D12ECAC-5549-4B1C-8671-0AD7F5B15F41}" dt="2021-03-15T23:39:59.896" v="152" actId="478"/>
          <ac:spMkLst>
            <pc:docMk/>
            <pc:sldMk cId="1290328993" sldId="433"/>
            <ac:spMk id="4" creationId="{7EDFBF4D-B062-4D9F-89D7-163B54CC333B}"/>
          </ac:spMkLst>
        </pc:spChg>
        <pc:spChg chg="mod ord">
          <ac:chgData name="LAWSON, Catherine" userId="61639cc2-6d54-462a-b4b0-89c4cc7abcaa" providerId="ADAL" clId="{5D12ECAC-5549-4B1C-8671-0AD7F5B15F41}" dt="2021-03-16T00:27:10.101" v="751" actId="962"/>
          <ac:spMkLst>
            <pc:docMk/>
            <pc:sldMk cId="1290328993" sldId="433"/>
            <ac:spMk id="5" creationId="{AA898029-30A6-494D-B5CF-5BC4A63FB122}"/>
          </ac:spMkLst>
        </pc:spChg>
        <pc:spChg chg="add mod">
          <ac:chgData name="LAWSON, Catherine" userId="61639cc2-6d54-462a-b4b0-89c4cc7abcaa" providerId="ADAL" clId="{5D12ECAC-5549-4B1C-8671-0AD7F5B15F41}" dt="2021-03-15T23:40:42.407" v="160" actId="1076"/>
          <ac:spMkLst>
            <pc:docMk/>
            <pc:sldMk cId="1290328993" sldId="433"/>
            <ac:spMk id="6" creationId="{44FBA560-7D8E-4A3C-99D4-A350A610C8E8}"/>
          </ac:spMkLst>
        </pc:spChg>
        <pc:spChg chg="add del mod">
          <ac:chgData name="LAWSON, Catherine" userId="61639cc2-6d54-462a-b4b0-89c4cc7abcaa" providerId="ADAL" clId="{5D12ECAC-5549-4B1C-8671-0AD7F5B15F41}" dt="2021-03-15T23:40:26.873" v="157"/>
          <ac:spMkLst>
            <pc:docMk/>
            <pc:sldMk cId="1290328993" sldId="433"/>
            <ac:spMk id="7" creationId="{18124134-FA70-4DBF-807E-B9BDCBB23B47}"/>
          </ac:spMkLst>
        </pc:spChg>
        <pc:spChg chg="add mod">
          <ac:chgData name="LAWSON, Catherine" userId="61639cc2-6d54-462a-b4b0-89c4cc7abcaa" providerId="ADAL" clId="{5D12ECAC-5549-4B1C-8671-0AD7F5B15F41}" dt="2021-03-16T00:27:13.108" v="752" actId="962"/>
          <ac:spMkLst>
            <pc:docMk/>
            <pc:sldMk cId="1290328993" sldId="433"/>
            <ac:spMk id="8" creationId="{E7E613B7-B0EA-44E4-A169-A8F0F43B69D0}"/>
          </ac:spMkLst>
        </pc:spChg>
        <pc:spChg chg="add mod">
          <ac:chgData name="LAWSON, Catherine" userId="61639cc2-6d54-462a-b4b0-89c4cc7abcaa" providerId="ADAL" clId="{5D12ECAC-5549-4B1C-8671-0AD7F5B15F41}" dt="2021-03-16T00:27:08.498" v="749" actId="962"/>
          <ac:spMkLst>
            <pc:docMk/>
            <pc:sldMk cId="1290328993" sldId="433"/>
            <ac:spMk id="9" creationId="{E3E23DED-DF06-4D25-867F-BE4608410555}"/>
          </ac:spMkLst>
        </pc:spChg>
        <pc:spChg chg="add mod">
          <ac:chgData name="LAWSON, Catherine" userId="61639cc2-6d54-462a-b4b0-89c4cc7abcaa" providerId="ADAL" clId="{5D12ECAC-5549-4B1C-8671-0AD7F5B15F41}" dt="2021-03-16T00:27:09.284" v="750" actId="962"/>
          <ac:spMkLst>
            <pc:docMk/>
            <pc:sldMk cId="1290328993" sldId="433"/>
            <ac:spMk id="10" creationId="{39F954A0-ADD0-4571-A25C-90C5FD37264C}"/>
          </ac:spMkLst>
        </pc:spChg>
      </pc:sldChg>
      <pc:sldChg chg="new del">
        <pc:chgData name="LAWSON, Catherine" userId="61639cc2-6d54-462a-b4b0-89c4cc7abcaa" providerId="ADAL" clId="{5D12ECAC-5549-4B1C-8671-0AD7F5B15F41}" dt="2021-03-15T23:43:35.763" v="188" actId="2696"/>
        <pc:sldMkLst>
          <pc:docMk/>
          <pc:sldMk cId="1510375439" sldId="434"/>
        </pc:sldMkLst>
      </pc:sldChg>
      <pc:sldChg chg="modSp add mod">
        <pc:chgData name="LAWSON, Catherine" userId="61639cc2-6d54-462a-b4b0-89c4cc7abcaa" providerId="ADAL" clId="{5D12ECAC-5549-4B1C-8671-0AD7F5B15F41}" dt="2021-03-16T00:27:32.105" v="757" actId="962"/>
        <pc:sldMkLst>
          <pc:docMk/>
          <pc:sldMk cId="2809273800" sldId="434"/>
        </pc:sldMkLst>
        <pc:spChg chg="mod">
          <ac:chgData name="LAWSON, Catherine" userId="61639cc2-6d54-462a-b4b0-89c4cc7abcaa" providerId="ADAL" clId="{5D12ECAC-5549-4B1C-8671-0AD7F5B15F41}" dt="2021-03-15T23:44:20.124" v="195"/>
          <ac:spMkLst>
            <pc:docMk/>
            <pc:sldMk cId="2809273800" sldId="434"/>
            <ac:spMk id="2" creationId="{C5A207DE-99B2-40FA-B6E2-715BD1A6E47F}"/>
          </ac:spMkLst>
        </pc:spChg>
        <pc:spChg chg="mod">
          <ac:chgData name="LAWSON, Catherine" userId="61639cc2-6d54-462a-b4b0-89c4cc7abcaa" providerId="ADAL" clId="{5D12ECAC-5549-4B1C-8671-0AD7F5B15F41}" dt="2021-03-16T00:27:29.314" v="754" actId="962"/>
          <ac:spMkLst>
            <pc:docMk/>
            <pc:sldMk cId="2809273800" sldId="434"/>
            <ac:spMk id="5" creationId="{AA898029-30A6-494D-B5CF-5BC4A63FB122}"/>
          </ac:spMkLst>
        </pc:spChg>
        <pc:spChg chg="mod">
          <ac:chgData name="LAWSON, Catherine" userId="61639cc2-6d54-462a-b4b0-89c4cc7abcaa" providerId="ADAL" clId="{5D12ECAC-5549-4B1C-8671-0AD7F5B15F41}" dt="2021-03-15T23:44:29.843" v="196"/>
          <ac:spMkLst>
            <pc:docMk/>
            <pc:sldMk cId="2809273800" sldId="434"/>
            <ac:spMk id="6" creationId="{44FBA560-7D8E-4A3C-99D4-A350A610C8E8}"/>
          </ac:spMkLst>
        </pc:spChg>
        <pc:spChg chg="mod">
          <ac:chgData name="LAWSON, Catherine" userId="61639cc2-6d54-462a-b4b0-89c4cc7abcaa" providerId="ADAL" clId="{5D12ECAC-5549-4B1C-8671-0AD7F5B15F41}" dt="2021-03-16T00:27:30.533" v="755" actId="962"/>
          <ac:spMkLst>
            <pc:docMk/>
            <pc:sldMk cId="2809273800" sldId="434"/>
            <ac:spMk id="8" creationId="{E7E613B7-B0EA-44E4-A169-A8F0F43B69D0}"/>
          </ac:spMkLst>
        </pc:spChg>
        <pc:spChg chg="mod">
          <ac:chgData name="LAWSON, Catherine" userId="61639cc2-6d54-462a-b4b0-89c4cc7abcaa" providerId="ADAL" clId="{5D12ECAC-5549-4B1C-8671-0AD7F5B15F41}" dt="2021-03-16T00:27:31.473" v="756" actId="962"/>
          <ac:spMkLst>
            <pc:docMk/>
            <pc:sldMk cId="2809273800" sldId="434"/>
            <ac:spMk id="9" creationId="{E3E23DED-DF06-4D25-867F-BE4608410555}"/>
          </ac:spMkLst>
        </pc:spChg>
        <pc:spChg chg="mod">
          <ac:chgData name="LAWSON, Catherine" userId="61639cc2-6d54-462a-b4b0-89c4cc7abcaa" providerId="ADAL" clId="{5D12ECAC-5549-4B1C-8671-0AD7F5B15F41}" dt="2021-03-16T00:27:32.105" v="757" actId="962"/>
          <ac:spMkLst>
            <pc:docMk/>
            <pc:sldMk cId="2809273800" sldId="434"/>
            <ac:spMk id="10" creationId="{39F954A0-ADD0-4571-A25C-90C5FD37264C}"/>
          </ac:spMkLst>
        </pc:spChg>
      </pc:sldChg>
      <pc:sldChg chg="modSp add mod">
        <pc:chgData name="LAWSON, Catherine" userId="61639cc2-6d54-462a-b4b0-89c4cc7abcaa" providerId="ADAL" clId="{5D12ECAC-5549-4B1C-8671-0AD7F5B15F41}" dt="2021-03-16T00:25:41.860" v="720" actId="962"/>
        <pc:sldMkLst>
          <pc:docMk/>
          <pc:sldMk cId="227890237" sldId="435"/>
        </pc:sldMkLst>
        <pc:spChg chg="mod">
          <ac:chgData name="LAWSON, Catherine" userId="61639cc2-6d54-462a-b4b0-89c4cc7abcaa" providerId="ADAL" clId="{5D12ECAC-5549-4B1C-8671-0AD7F5B15F41}" dt="2021-03-16T00:25:41.860" v="720" actId="962"/>
          <ac:spMkLst>
            <pc:docMk/>
            <pc:sldMk cId="227890237" sldId="435"/>
            <ac:spMk id="2" creationId="{C5A207DE-99B2-40FA-B6E2-715BD1A6E47F}"/>
          </ac:spMkLst>
        </pc:spChg>
        <pc:spChg chg="mod ord">
          <ac:chgData name="LAWSON, Catherine" userId="61639cc2-6d54-462a-b4b0-89c4cc7abcaa" providerId="ADAL" clId="{5D12ECAC-5549-4B1C-8671-0AD7F5B15F41}" dt="2021-03-16T00:25:38.419" v="715" actId="962"/>
          <ac:spMkLst>
            <pc:docMk/>
            <pc:sldMk cId="227890237" sldId="435"/>
            <ac:spMk id="5" creationId="{AA898029-30A6-494D-B5CF-5BC4A63FB122}"/>
          </ac:spMkLst>
        </pc:spChg>
        <pc:spChg chg="mod">
          <ac:chgData name="LAWSON, Catherine" userId="61639cc2-6d54-462a-b4b0-89c4cc7abcaa" providerId="ADAL" clId="{5D12ECAC-5549-4B1C-8671-0AD7F5B15F41}" dt="2021-03-16T00:25:41.079" v="719" actId="962"/>
          <ac:spMkLst>
            <pc:docMk/>
            <pc:sldMk cId="227890237" sldId="435"/>
            <ac:spMk id="6" creationId="{44FBA560-7D8E-4A3C-99D4-A350A610C8E8}"/>
          </ac:spMkLst>
        </pc:spChg>
        <pc:spChg chg="mod">
          <ac:chgData name="LAWSON, Catherine" userId="61639cc2-6d54-462a-b4b0-89c4cc7abcaa" providerId="ADAL" clId="{5D12ECAC-5549-4B1C-8671-0AD7F5B15F41}" dt="2021-03-16T00:25:40.308" v="718" actId="962"/>
          <ac:spMkLst>
            <pc:docMk/>
            <pc:sldMk cId="227890237" sldId="435"/>
            <ac:spMk id="8" creationId="{E7E613B7-B0EA-44E4-A169-A8F0F43B69D0}"/>
          </ac:spMkLst>
        </pc:spChg>
        <pc:spChg chg="mod">
          <ac:chgData name="LAWSON, Catherine" userId="61639cc2-6d54-462a-b4b0-89c4cc7abcaa" providerId="ADAL" clId="{5D12ECAC-5549-4B1C-8671-0AD7F5B15F41}" dt="2021-03-16T00:25:39.692" v="717" actId="962"/>
          <ac:spMkLst>
            <pc:docMk/>
            <pc:sldMk cId="227890237" sldId="435"/>
            <ac:spMk id="9" creationId="{E3E23DED-DF06-4D25-867F-BE4608410555}"/>
          </ac:spMkLst>
        </pc:spChg>
        <pc:spChg chg="mod">
          <ac:chgData name="LAWSON, Catherine" userId="61639cc2-6d54-462a-b4b0-89c4cc7abcaa" providerId="ADAL" clId="{5D12ECAC-5549-4B1C-8671-0AD7F5B15F41}" dt="2021-03-16T00:25:39.082" v="716" actId="962"/>
          <ac:spMkLst>
            <pc:docMk/>
            <pc:sldMk cId="227890237" sldId="435"/>
            <ac:spMk id="10" creationId="{39F954A0-ADD0-4571-A25C-90C5FD37264C}"/>
          </ac:spMkLst>
        </pc:spChg>
      </pc:sldChg>
      <pc:sldChg chg="modSp add mod">
        <pc:chgData name="LAWSON, Catherine" userId="61639cc2-6d54-462a-b4b0-89c4cc7abcaa" providerId="ADAL" clId="{5D12ECAC-5549-4B1C-8671-0AD7F5B15F41}" dt="2021-03-16T00:27:47.468" v="762" actId="962"/>
        <pc:sldMkLst>
          <pc:docMk/>
          <pc:sldMk cId="3450462689" sldId="436"/>
        </pc:sldMkLst>
        <pc:spChg chg="mod">
          <ac:chgData name="LAWSON, Catherine" userId="61639cc2-6d54-462a-b4b0-89c4cc7abcaa" providerId="ADAL" clId="{5D12ECAC-5549-4B1C-8671-0AD7F5B15F41}" dt="2021-03-15T23:45:45.174" v="207"/>
          <ac:spMkLst>
            <pc:docMk/>
            <pc:sldMk cId="3450462689" sldId="436"/>
            <ac:spMk id="2" creationId="{C5A207DE-99B2-40FA-B6E2-715BD1A6E47F}"/>
          </ac:spMkLst>
        </pc:spChg>
        <pc:spChg chg="mod ord">
          <ac:chgData name="LAWSON, Catherine" userId="61639cc2-6d54-462a-b4b0-89c4cc7abcaa" providerId="ADAL" clId="{5D12ECAC-5549-4B1C-8671-0AD7F5B15F41}" dt="2021-03-16T00:27:47.468" v="762" actId="962"/>
          <ac:spMkLst>
            <pc:docMk/>
            <pc:sldMk cId="3450462689" sldId="436"/>
            <ac:spMk id="5" creationId="{AA898029-30A6-494D-B5CF-5BC4A63FB122}"/>
          </ac:spMkLst>
        </pc:spChg>
        <pc:spChg chg="mod">
          <ac:chgData name="LAWSON, Catherine" userId="61639cc2-6d54-462a-b4b0-89c4cc7abcaa" providerId="ADAL" clId="{5D12ECAC-5549-4B1C-8671-0AD7F5B15F41}" dt="2021-03-15T23:46:07.956" v="209" actId="12"/>
          <ac:spMkLst>
            <pc:docMk/>
            <pc:sldMk cId="3450462689" sldId="436"/>
            <ac:spMk id="6" creationId="{44FBA560-7D8E-4A3C-99D4-A350A610C8E8}"/>
          </ac:spMkLst>
        </pc:spChg>
        <pc:spChg chg="mod">
          <ac:chgData name="LAWSON, Catherine" userId="61639cc2-6d54-462a-b4b0-89c4cc7abcaa" providerId="ADAL" clId="{5D12ECAC-5549-4B1C-8671-0AD7F5B15F41}" dt="2021-03-16T00:27:45.443" v="759" actId="962"/>
          <ac:spMkLst>
            <pc:docMk/>
            <pc:sldMk cId="3450462689" sldId="436"/>
            <ac:spMk id="8" creationId="{E7E613B7-B0EA-44E4-A169-A8F0F43B69D0}"/>
          </ac:spMkLst>
        </pc:spChg>
        <pc:spChg chg="mod">
          <ac:chgData name="LAWSON, Catherine" userId="61639cc2-6d54-462a-b4b0-89c4cc7abcaa" providerId="ADAL" clId="{5D12ECAC-5549-4B1C-8671-0AD7F5B15F41}" dt="2021-03-16T00:27:46.075" v="760" actId="962"/>
          <ac:spMkLst>
            <pc:docMk/>
            <pc:sldMk cId="3450462689" sldId="436"/>
            <ac:spMk id="9" creationId="{E3E23DED-DF06-4D25-867F-BE4608410555}"/>
          </ac:spMkLst>
        </pc:spChg>
        <pc:spChg chg="mod">
          <ac:chgData name="LAWSON, Catherine" userId="61639cc2-6d54-462a-b4b0-89c4cc7abcaa" providerId="ADAL" clId="{5D12ECAC-5549-4B1C-8671-0AD7F5B15F41}" dt="2021-03-16T00:27:46.933" v="761" actId="962"/>
          <ac:spMkLst>
            <pc:docMk/>
            <pc:sldMk cId="3450462689" sldId="436"/>
            <ac:spMk id="10" creationId="{39F954A0-ADD0-4571-A25C-90C5FD37264C}"/>
          </ac:spMkLst>
        </pc:spChg>
      </pc:sldChg>
      <pc:sldChg chg="modSp add mod">
        <pc:chgData name="LAWSON, Catherine" userId="61639cc2-6d54-462a-b4b0-89c4cc7abcaa" providerId="ADAL" clId="{5D12ECAC-5549-4B1C-8671-0AD7F5B15F41}" dt="2021-03-16T00:27:56.489" v="766" actId="962"/>
        <pc:sldMkLst>
          <pc:docMk/>
          <pc:sldMk cId="4117269442" sldId="437"/>
        </pc:sldMkLst>
        <pc:spChg chg="mod">
          <ac:chgData name="LAWSON, Catherine" userId="61639cc2-6d54-462a-b4b0-89c4cc7abcaa" providerId="ADAL" clId="{5D12ECAC-5549-4B1C-8671-0AD7F5B15F41}" dt="2021-03-15T23:46:28.500" v="211"/>
          <ac:spMkLst>
            <pc:docMk/>
            <pc:sldMk cId="4117269442" sldId="437"/>
            <ac:spMk id="2" creationId="{C5A207DE-99B2-40FA-B6E2-715BD1A6E47F}"/>
          </ac:spMkLst>
        </pc:spChg>
        <pc:spChg chg="mod">
          <ac:chgData name="LAWSON, Catherine" userId="61639cc2-6d54-462a-b4b0-89c4cc7abcaa" providerId="ADAL" clId="{5D12ECAC-5549-4B1C-8671-0AD7F5B15F41}" dt="2021-03-16T00:27:53.293" v="763" actId="962"/>
          <ac:spMkLst>
            <pc:docMk/>
            <pc:sldMk cId="4117269442" sldId="437"/>
            <ac:spMk id="5" creationId="{AA898029-30A6-494D-B5CF-5BC4A63FB122}"/>
          </ac:spMkLst>
        </pc:spChg>
        <pc:spChg chg="mod">
          <ac:chgData name="LAWSON, Catherine" userId="61639cc2-6d54-462a-b4b0-89c4cc7abcaa" providerId="ADAL" clId="{5D12ECAC-5549-4B1C-8671-0AD7F5B15F41}" dt="2021-03-15T23:46:36.327" v="212"/>
          <ac:spMkLst>
            <pc:docMk/>
            <pc:sldMk cId="4117269442" sldId="437"/>
            <ac:spMk id="6" creationId="{44FBA560-7D8E-4A3C-99D4-A350A610C8E8}"/>
          </ac:spMkLst>
        </pc:spChg>
        <pc:spChg chg="mod">
          <ac:chgData name="LAWSON, Catherine" userId="61639cc2-6d54-462a-b4b0-89c4cc7abcaa" providerId="ADAL" clId="{5D12ECAC-5549-4B1C-8671-0AD7F5B15F41}" dt="2021-03-16T00:27:55.196" v="764" actId="962"/>
          <ac:spMkLst>
            <pc:docMk/>
            <pc:sldMk cId="4117269442" sldId="437"/>
            <ac:spMk id="8" creationId="{E7E613B7-B0EA-44E4-A169-A8F0F43B69D0}"/>
          </ac:spMkLst>
        </pc:spChg>
        <pc:spChg chg="mod">
          <ac:chgData name="LAWSON, Catherine" userId="61639cc2-6d54-462a-b4b0-89c4cc7abcaa" providerId="ADAL" clId="{5D12ECAC-5549-4B1C-8671-0AD7F5B15F41}" dt="2021-03-16T00:27:55.927" v="765" actId="962"/>
          <ac:spMkLst>
            <pc:docMk/>
            <pc:sldMk cId="4117269442" sldId="437"/>
            <ac:spMk id="9" creationId="{E3E23DED-DF06-4D25-867F-BE4608410555}"/>
          </ac:spMkLst>
        </pc:spChg>
        <pc:spChg chg="mod">
          <ac:chgData name="LAWSON, Catherine" userId="61639cc2-6d54-462a-b4b0-89c4cc7abcaa" providerId="ADAL" clId="{5D12ECAC-5549-4B1C-8671-0AD7F5B15F41}" dt="2021-03-16T00:27:56.489" v="766" actId="962"/>
          <ac:spMkLst>
            <pc:docMk/>
            <pc:sldMk cId="4117269442" sldId="437"/>
            <ac:spMk id="10" creationId="{39F954A0-ADD0-4571-A25C-90C5FD37264C}"/>
          </ac:spMkLst>
        </pc:spChg>
      </pc:sldChg>
      <pc:sldChg chg="modSp add mod">
        <pc:chgData name="LAWSON, Catherine" userId="61639cc2-6d54-462a-b4b0-89c4cc7abcaa" providerId="ADAL" clId="{5D12ECAC-5549-4B1C-8671-0AD7F5B15F41}" dt="2021-03-16T00:29:39.812" v="792" actId="962"/>
        <pc:sldMkLst>
          <pc:docMk/>
          <pc:sldMk cId="7660015" sldId="438"/>
        </pc:sldMkLst>
        <pc:spChg chg="mod">
          <ac:chgData name="LAWSON, Catherine" userId="61639cc2-6d54-462a-b4b0-89c4cc7abcaa" providerId="ADAL" clId="{5D12ECAC-5549-4B1C-8671-0AD7F5B15F41}" dt="2021-03-15T23:46:54.065" v="214"/>
          <ac:spMkLst>
            <pc:docMk/>
            <pc:sldMk cId="7660015" sldId="438"/>
            <ac:spMk id="2" creationId="{C5A207DE-99B2-40FA-B6E2-715BD1A6E47F}"/>
          </ac:spMkLst>
        </pc:spChg>
        <pc:spChg chg="mod">
          <ac:chgData name="LAWSON, Catherine" userId="61639cc2-6d54-462a-b4b0-89c4cc7abcaa" providerId="ADAL" clId="{5D12ECAC-5549-4B1C-8671-0AD7F5B15F41}" dt="2021-03-16T00:29:37.609" v="789" actId="962"/>
          <ac:spMkLst>
            <pc:docMk/>
            <pc:sldMk cId="7660015" sldId="438"/>
            <ac:spMk id="5" creationId="{AA898029-30A6-494D-B5CF-5BC4A63FB122}"/>
          </ac:spMkLst>
        </pc:spChg>
        <pc:spChg chg="mod">
          <ac:chgData name="LAWSON, Catherine" userId="61639cc2-6d54-462a-b4b0-89c4cc7abcaa" providerId="ADAL" clId="{5D12ECAC-5549-4B1C-8671-0AD7F5B15F41}" dt="2021-03-16T00:29:36.700" v="788" actId="962"/>
          <ac:spMkLst>
            <pc:docMk/>
            <pc:sldMk cId="7660015" sldId="438"/>
            <ac:spMk id="6" creationId="{44FBA560-7D8E-4A3C-99D4-A350A610C8E8}"/>
          </ac:spMkLst>
        </pc:spChg>
        <pc:spChg chg="mod">
          <ac:chgData name="LAWSON, Catherine" userId="61639cc2-6d54-462a-b4b0-89c4cc7abcaa" providerId="ADAL" clId="{5D12ECAC-5549-4B1C-8671-0AD7F5B15F41}" dt="2021-03-16T00:29:38.440" v="790" actId="962"/>
          <ac:spMkLst>
            <pc:docMk/>
            <pc:sldMk cId="7660015" sldId="438"/>
            <ac:spMk id="8" creationId="{E7E613B7-B0EA-44E4-A169-A8F0F43B69D0}"/>
          </ac:spMkLst>
        </pc:spChg>
        <pc:spChg chg="mod">
          <ac:chgData name="LAWSON, Catherine" userId="61639cc2-6d54-462a-b4b0-89c4cc7abcaa" providerId="ADAL" clId="{5D12ECAC-5549-4B1C-8671-0AD7F5B15F41}" dt="2021-03-16T00:29:39.136" v="791" actId="962"/>
          <ac:spMkLst>
            <pc:docMk/>
            <pc:sldMk cId="7660015" sldId="438"/>
            <ac:spMk id="9" creationId="{E3E23DED-DF06-4D25-867F-BE4608410555}"/>
          </ac:spMkLst>
        </pc:spChg>
        <pc:spChg chg="mod">
          <ac:chgData name="LAWSON, Catherine" userId="61639cc2-6d54-462a-b4b0-89c4cc7abcaa" providerId="ADAL" clId="{5D12ECAC-5549-4B1C-8671-0AD7F5B15F41}" dt="2021-03-16T00:29:39.812" v="792" actId="962"/>
          <ac:spMkLst>
            <pc:docMk/>
            <pc:sldMk cId="7660015" sldId="438"/>
            <ac:spMk id="10" creationId="{39F954A0-ADD0-4571-A25C-90C5FD37264C}"/>
          </ac:spMkLst>
        </pc:spChg>
      </pc:sldChg>
      <pc:sldChg chg="modSp add mod">
        <pc:chgData name="LAWSON, Catherine" userId="61639cc2-6d54-462a-b4b0-89c4cc7abcaa" providerId="ADAL" clId="{5D12ECAC-5549-4B1C-8671-0AD7F5B15F41}" dt="2021-03-16T00:29:51.622" v="796" actId="962"/>
        <pc:sldMkLst>
          <pc:docMk/>
          <pc:sldMk cId="224340831" sldId="439"/>
        </pc:sldMkLst>
        <pc:spChg chg="mod">
          <ac:chgData name="LAWSON, Catherine" userId="61639cc2-6d54-462a-b4b0-89c4cc7abcaa" providerId="ADAL" clId="{5D12ECAC-5549-4B1C-8671-0AD7F5B15F41}" dt="2021-03-15T23:47:21.028" v="217"/>
          <ac:spMkLst>
            <pc:docMk/>
            <pc:sldMk cId="224340831" sldId="439"/>
            <ac:spMk id="2" creationId="{C5A207DE-99B2-40FA-B6E2-715BD1A6E47F}"/>
          </ac:spMkLst>
        </pc:spChg>
        <pc:spChg chg="mod">
          <ac:chgData name="LAWSON, Catherine" userId="61639cc2-6d54-462a-b4b0-89c4cc7abcaa" providerId="ADAL" clId="{5D12ECAC-5549-4B1C-8671-0AD7F5B15F41}" dt="2021-03-16T00:29:49.378" v="793" actId="962"/>
          <ac:spMkLst>
            <pc:docMk/>
            <pc:sldMk cId="224340831" sldId="439"/>
            <ac:spMk id="5" creationId="{AA898029-30A6-494D-B5CF-5BC4A63FB122}"/>
          </ac:spMkLst>
        </pc:spChg>
        <pc:spChg chg="mod">
          <ac:chgData name="LAWSON, Catherine" userId="61639cc2-6d54-462a-b4b0-89c4cc7abcaa" providerId="ADAL" clId="{5D12ECAC-5549-4B1C-8671-0AD7F5B15F41}" dt="2021-03-15T23:47:33.518" v="219" actId="113"/>
          <ac:spMkLst>
            <pc:docMk/>
            <pc:sldMk cId="224340831" sldId="439"/>
            <ac:spMk id="6" creationId="{44FBA560-7D8E-4A3C-99D4-A350A610C8E8}"/>
          </ac:spMkLst>
        </pc:spChg>
        <pc:spChg chg="mod">
          <ac:chgData name="LAWSON, Catherine" userId="61639cc2-6d54-462a-b4b0-89c4cc7abcaa" providerId="ADAL" clId="{5D12ECAC-5549-4B1C-8671-0AD7F5B15F41}" dt="2021-03-16T00:29:50.363" v="794" actId="962"/>
          <ac:spMkLst>
            <pc:docMk/>
            <pc:sldMk cId="224340831" sldId="439"/>
            <ac:spMk id="8" creationId="{E7E613B7-B0EA-44E4-A169-A8F0F43B69D0}"/>
          </ac:spMkLst>
        </pc:spChg>
        <pc:spChg chg="mod">
          <ac:chgData name="LAWSON, Catherine" userId="61639cc2-6d54-462a-b4b0-89c4cc7abcaa" providerId="ADAL" clId="{5D12ECAC-5549-4B1C-8671-0AD7F5B15F41}" dt="2021-03-16T00:29:51.037" v="795" actId="962"/>
          <ac:spMkLst>
            <pc:docMk/>
            <pc:sldMk cId="224340831" sldId="439"/>
            <ac:spMk id="9" creationId="{E3E23DED-DF06-4D25-867F-BE4608410555}"/>
          </ac:spMkLst>
        </pc:spChg>
        <pc:spChg chg="mod">
          <ac:chgData name="LAWSON, Catherine" userId="61639cc2-6d54-462a-b4b0-89c4cc7abcaa" providerId="ADAL" clId="{5D12ECAC-5549-4B1C-8671-0AD7F5B15F41}" dt="2021-03-16T00:29:51.622" v="796" actId="962"/>
          <ac:spMkLst>
            <pc:docMk/>
            <pc:sldMk cId="224340831" sldId="439"/>
            <ac:spMk id="10" creationId="{39F954A0-ADD0-4571-A25C-90C5FD37264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6"/>
        <p:cNvGrpSpPr/>
        <p:nvPr/>
      </p:nvGrpSpPr>
      <p:grpSpPr>
        <a:xfrm>
          <a:off x="0" y="0"/>
          <a:ext cx="0" cy="0"/>
          <a:chOff x="0" y="0"/>
          <a:chExt cx="0" cy="0"/>
        </a:xfrm>
      </p:grpSpPr>
      <p:sp>
        <p:nvSpPr>
          <p:cNvPr id="937" name="Google Shape;937;g782a1afd01_1_5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8" name="Google Shape;938;g782a1afd01_1_5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92412156"/>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5"/>
        <p:cNvGrpSpPr/>
        <p:nvPr/>
      </p:nvGrpSpPr>
      <p:grpSpPr>
        <a:xfrm>
          <a:off x="0" y="0"/>
          <a:ext cx="0" cy="0"/>
          <a:chOff x="0" y="0"/>
          <a:chExt cx="0" cy="0"/>
        </a:xfrm>
      </p:grpSpPr>
      <p:sp>
        <p:nvSpPr>
          <p:cNvPr id="946" name="Google Shape;946;g782a1afd01_1_4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7" name="Google Shape;947;g782a1afd01_1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782a1afd01_1_5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3" name="Google Shape;953;g782a1afd01_1_58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0"/>
        <p:cNvGrpSpPr/>
        <p:nvPr/>
      </p:nvGrpSpPr>
      <p:grpSpPr>
        <a:xfrm>
          <a:off x="0" y="0"/>
          <a:ext cx="0" cy="0"/>
          <a:chOff x="0" y="0"/>
          <a:chExt cx="0" cy="0"/>
        </a:xfrm>
      </p:grpSpPr>
      <p:sp>
        <p:nvSpPr>
          <p:cNvPr id="961" name="Google Shape;961;g782a1afd01_1_7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2" name="Google Shape;962;g782a1afd01_1_7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8421463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9"/>
        <p:cNvGrpSpPr/>
        <p:nvPr/>
      </p:nvGrpSpPr>
      <p:grpSpPr>
        <a:xfrm>
          <a:off x="0" y="0"/>
          <a:ext cx="0" cy="0"/>
          <a:chOff x="0" y="0"/>
          <a:chExt cx="0" cy="0"/>
        </a:xfrm>
      </p:grpSpPr>
      <p:sp>
        <p:nvSpPr>
          <p:cNvPr id="970" name="Google Shape;970;g782a1afd01_1_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1" name="Google Shape;971;g782a1afd01_1_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5"/>
        <p:cNvGrpSpPr/>
        <p:nvPr/>
      </p:nvGrpSpPr>
      <p:grpSpPr>
        <a:xfrm>
          <a:off x="0" y="0"/>
          <a:ext cx="0" cy="0"/>
          <a:chOff x="0" y="0"/>
          <a:chExt cx="0" cy="0"/>
        </a:xfrm>
      </p:grpSpPr>
      <p:sp>
        <p:nvSpPr>
          <p:cNvPr id="976" name="Google Shape;976;g87911c3d1b_1_1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7" name="Google Shape;977;g87911c3d1b_1_17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4"/>
        <p:cNvGrpSpPr/>
        <p:nvPr/>
      </p:nvGrpSpPr>
      <p:grpSpPr>
        <a:xfrm>
          <a:off x="0" y="0"/>
          <a:ext cx="0" cy="0"/>
          <a:chOff x="0" y="0"/>
          <a:chExt cx="0" cy="0"/>
        </a:xfrm>
      </p:grpSpPr>
      <p:sp>
        <p:nvSpPr>
          <p:cNvPr id="985" name="Google Shape;985;g782a1afd01_1_5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6" name="Google Shape;986;g782a1afd01_1_58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8b74ba71a6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5" name="Google Shape;995;g8b74ba71a6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f584e678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4" name="Google Shape;174;g7f584e6781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8b74ba71a6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5" name="Google Shape;995;g8b74ba71a6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3839616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8b74ba71a6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5" name="Google Shape;995;g8b74ba71a6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70478350"/>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8b74ba71a6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5" name="Google Shape;995;g8b74ba71a6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298755574"/>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87911c3d1b_1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4" name="Google Shape;1004;g87911c3d1b_1_1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17886386"/>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1"/>
        <p:cNvGrpSpPr/>
        <p:nvPr/>
      </p:nvGrpSpPr>
      <p:grpSpPr>
        <a:xfrm>
          <a:off x="0" y="0"/>
          <a:ext cx="0" cy="0"/>
          <a:chOff x="0" y="0"/>
          <a:chExt cx="0" cy="0"/>
        </a:xfrm>
      </p:grpSpPr>
      <p:sp>
        <p:nvSpPr>
          <p:cNvPr id="1012" name="Google Shape;1012;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3" name="Google Shape;1013;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7"/>
        <p:cNvGrpSpPr/>
        <p:nvPr/>
      </p:nvGrpSpPr>
      <p:grpSpPr>
        <a:xfrm>
          <a:off x="0" y="0"/>
          <a:ext cx="0" cy="0"/>
          <a:chOff x="0" y="0"/>
          <a:chExt cx="0" cy="0"/>
        </a:xfrm>
      </p:grpSpPr>
      <p:sp>
        <p:nvSpPr>
          <p:cNvPr id="1018" name="Google Shape;1018;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9" name="Google Shape;1019;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5"/>
        <p:cNvGrpSpPr/>
        <p:nvPr/>
      </p:nvGrpSpPr>
      <p:grpSpPr>
        <a:xfrm>
          <a:off x="0" y="0"/>
          <a:ext cx="0" cy="0"/>
          <a:chOff x="0" y="0"/>
          <a:chExt cx="0" cy="0"/>
        </a:xfrm>
      </p:grpSpPr>
      <p:sp>
        <p:nvSpPr>
          <p:cNvPr id="1026" name="Google Shape;1026;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7" name="Google Shape;1027;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3"/>
        <p:cNvGrpSpPr/>
        <p:nvPr/>
      </p:nvGrpSpPr>
      <p:grpSpPr>
        <a:xfrm>
          <a:off x="0" y="0"/>
          <a:ext cx="0" cy="0"/>
          <a:chOff x="0" y="0"/>
          <a:chExt cx="0" cy="0"/>
        </a:xfrm>
      </p:grpSpPr>
      <p:sp>
        <p:nvSpPr>
          <p:cNvPr id="1034" name="Google Shape;1034;g898bd874c9_1_2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5" name="Google Shape;1035;g898bd874c9_1_2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1"/>
        <p:cNvGrpSpPr/>
        <p:nvPr/>
      </p:nvGrpSpPr>
      <p:grpSpPr>
        <a:xfrm>
          <a:off x="0" y="0"/>
          <a:ext cx="0" cy="0"/>
          <a:chOff x="0" y="0"/>
          <a:chExt cx="0" cy="0"/>
        </a:xfrm>
      </p:grpSpPr>
      <p:sp>
        <p:nvSpPr>
          <p:cNvPr id="1042" name="Google Shape;1042;g782a1afd01_1_7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3" name="Google Shape;1043;g782a1afd01_1_7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8b48bbe02f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8b48bbe02f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9"/>
        <p:cNvGrpSpPr/>
        <p:nvPr/>
      </p:nvGrpSpPr>
      <p:grpSpPr>
        <a:xfrm>
          <a:off x="0" y="0"/>
          <a:ext cx="0" cy="0"/>
          <a:chOff x="0" y="0"/>
          <a:chExt cx="0" cy="0"/>
        </a:xfrm>
      </p:grpSpPr>
      <p:sp>
        <p:nvSpPr>
          <p:cNvPr id="1050" name="Google Shape;1050;g8b37b813f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1" name="Google Shape;1051;g8b37b813f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a0a4694f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a0a4694f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6"/>
        <p:cNvGrpSpPr/>
        <p:nvPr/>
      </p:nvGrpSpPr>
      <p:grpSpPr>
        <a:xfrm>
          <a:off x="0" y="0"/>
          <a:ext cx="0" cy="0"/>
          <a:chOff x="0" y="0"/>
          <a:chExt cx="0" cy="0"/>
        </a:xfrm>
      </p:grpSpPr>
      <p:sp>
        <p:nvSpPr>
          <p:cNvPr id="1187" name="Google Shape;1187;g898bd874c9_1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8" name="Google Shape;1188;g898bd874c9_1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3"/>
        <p:cNvGrpSpPr/>
        <p:nvPr/>
      </p:nvGrpSpPr>
      <p:grpSpPr>
        <a:xfrm>
          <a:off x="0" y="0"/>
          <a:ext cx="0" cy="0"/>
          <a:chOff x="0" y="0"/>
          <a:chExt cx="0" cy="0"/>
        </a:xfrm>
      </p:grpSpPr>
      <p:sp>
        <p:nvSpPr>
          <p:cNvPr id="1194" name="Google Shape;1194;g898bd874c9_1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5" name="Google Shape;1195;g898bd874c9_1_2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a0a4694f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a0a4694f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79016235"/>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0"/>
        <p:cNvGrpSpPr/>
        <p:nvPr/>
      </p:nvGrpSpPr>
      <p:grpSpPr>
        <a:xfrm>
          <a:off x="0" y="0"/>
          <a:ext cx="0" cy="0"/>
          <a:chOff x="0" y="0"/>
          <a:chExt cx="0" cy="0"/>
        </a:xfrm>
      </p:grpSpPr>
      <p:sp>
        <p:nvSpPr>
          <p:cNvPr id="1201" name="Google Shape;1201;g898bd874c9_1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2" name="Google Shape;1202;g898bd874c9_1_2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7"/>
        <p:cNvGrpSpPr/>
        <p:nvPr/>
      </p:nvGrpSpPr>
      <p:grpSpPr>
        <a:xfrm>
          <a:off x="0" y="0"/>
          <a:ext cx="0" cy="0"/>
          <a:chOff x="0" y="0"/>
          <a:chExt cx="0" cy="0"/>
        </a:xfrm>
      </p:grpSpPr>
      <p:sp>
        <p:nvSpPr>
          <p:cNvPr id="1208" name="Google Shape;1208;g898bd874c9_1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9" name="Google Shape;1209;g898bd874c9_1_2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4"/>
        <p:cNvGrpSpPr/>
        <p:nvPr/>
      </p:nvGrpSpPr>
      <p:grpSpPr>
        <a:xfrm>
          <a:off x="0" y="0"/>
          <a:ext cx="0" cy="0"/>
          <a:chOff x="0" y="0"/>
          <a:chExt cx="0" cy="0"/>
        </a:xfrm>
      </p:grpSpPr>
      <p:sp>
        <p:nvSpPr>
          <p:cNvPr id="1215" name="Google Shape;1215;g89a27b366a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6" name="Google Shape;1216;g89a27b366a_0_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a0a4694f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a0a4694f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70797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87911c3d1b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87911c3d1b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7f2d7ec4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7f2d7ec4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86f28c72c4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86f28c72c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87911c3d1b_1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87911c3d1b_1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81fb6f53a9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81fb6f53a9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84b706cadc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84b706cadc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89b0a6ca98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89b0a6ca98_2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87911c3d1b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87911c3d1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87911c3d1b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87911c3d1b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7f584e6781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6" name="Google Shape;266;g7f584e6781_0_1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87911c3d1b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87911c3d1b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84d33f149b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84d33f149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 name="Google Shape;24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00"/>
              </a:spcBef>
              <a:spcAft>
                <a:spcPts val="0"/>
              </a:spcAft>
              <a:buClr>
                <a:srgbClr val="000000"/>
              </a:buClr>
              <a:buSzPts val="1100"/>
              <a:buFont typeface="Arial"/>
              <a:buNone/>
            </a:pPr>
            <a:endParaRPr dirty="0"/>
          </a:p>
          <a:p>
            <a:pPr marL="0" lvl="0" indent="0" algn="l" rtl="0">
              <a:lnSpc>
                <a:spcPct val="100000"/>
              </a:lnSpc>
              <a:spcBef>
                <a:spcPts val="1000"/>
              </a:spcBef>
              <a:spcAft>
                <a:spcPts val="0"/>
              </a:spcAft>
              <a:buSzPts val="1100"/>
              <a:buNone/>
            </a:pPr>
            <a:endParaRPr b="1" dirty="0"/>
          </a:p>
          <a:p>
            <a:pPr marL="139700" marR="0" lvl="0" indent="0" algn="l" rtl="0">
              <a:lnSpc>
                <a:spcPct val="100000"/>
              </a:lnSpc>
              <a:spcBef>
                <a:spcPts val="0"/>
              </a:spcBef>
              <a:spcAft>
                <a:spcPts val="0"/>
              </a:spcAft>
              <a:buClr>
                <a:srgbClr val="000000"/>
              </a:buClr>
              <a:buSzPts val="1400"/>
              <a:buFont typeface="Arial"/>
              <a:buNone/>
            </a:pPr>
            <a:endParaRPr dirty="0"/>
          </a:p>
          <a:p>
            <a:pPr marL="0" lvl="0" indent="0" algn="l" rtl="0">
              <a:lnSpc>
                <a:spcPct val="100000"/>
              </a:lnSpc>
              <a:spcBef>
                <a:spcPts val="100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782a1afd01_1_4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5" name="Google Shape;285;g782a1afd01_1_40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87911c3d1b_1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4" name="Google Shape;294;g87911c3d1b_1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a491f19116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3" name="Google Shape;303;ga491f19116_1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a491f19116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2" name="Google Shape;312;ga491f19116_1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a491f19116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1" name="Google Shape;321;ga491f19116_1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782a1afd01_1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0" name="Google Shape;330;g782a1afd01_1_29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782a1afd01_1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9" name="Google Shape;339;g782a1afd01_1_4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87911c3d1b_1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8" name="Google Shape;348;g87911c3d1b_1_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a0a4694f7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6" name="Google Shape;366;ga0a4694f70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782a1afd01_1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7" name="Google Shape;357;g782a1afd01_1_30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a0a4694f7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6" name="Google Shape;366;ga0a4694f70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5137889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782a1afd01_1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5" name="Google Shape;375;g782a1afd01_1_3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782a1afd01_1_4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4" name="Google Shape;384;g782a1afd01_1_4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a491f19116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3" name="Google Shape;393;ga491f19116_1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782a1afd01_1_4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782a1afd01_1_4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782a1afd0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7" name="Google Shape;417;g782a1afd01_1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782a1afd0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7" name="Google Shape;417;g782a1afd01_1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4754724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782a1afd01_1_3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6" name="Google Shape;426;g782a1afd01_1_3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782a1afd01_1_4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5" name="Google Shape;435;g782a1afd01_1_48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782a1afd01_1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g782a1afd01_1_4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782a1afd01_1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3" name="Google Shape;453;g782a1afd01_1_3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7f584e6781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2" name="Google Shape;462;g7f584e6781_0_2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89b0a6ca98_2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89b0a6ca98_2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84d33f149b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 name="Google Shape;476;g84d33f149b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782a1afd01_1_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2" name="Google Shape;482;g782a1afd01_1_7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8b74ba71a6_3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1" name="Google Shape;491;g8b74ba71a6_3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g782a1afd01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0" name="Google Shape;500;g782a1afd01_1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782a1afd01_1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8" name="Google Shape;518;g782a1afd01_1_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a4f192ae9c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7" name="Google Shape;527;ga4f192ae9c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a4f192ae9c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6" name="Google Shape;536;ga4f192ae9c_0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g782a1afd01_1_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5" name="Google Shape;545;g782a1afd01_1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g85421ef613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1" name="Google Shape;551;g85421ef613_0_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Google Shape;559;g89b0a6ca98_2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0" name="Google Shape;560;g89b0a6ca98_2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87911c3d1b_1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9" name="Google Shape;569;g87911c3d1b_1_1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87911c3d1b_1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87911c3d1b_1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g89b0a6ca98_2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7" name="Google Shape;597;g89b0a6ca98_2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4"/>
        <p:cNvGrpSpPr/>
        <p:nvPr/>
      </p:nvGrpSpPr>
      <p:grpSpPr>
        <a:xfrm>
          <a:off x="0" y="0"/>
          <a:ext cx="0" cy="0"/>
          <a:chOff x="0" y="0"/>
          <a:chExt cx="0" cy="0"/>
        </a:xfrm>
      </p:grpSpPr>
      <p:sp>
        <p:nvSpPr>
          <p:cNvPr id="605" name="Google Shape;605;g89b0a6ca98_2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6" name="Google Shape;606;g89b0a6ca98_2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g85421ef61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5" name="Google Shape;615;g85421ef613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5853007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g782a1afd01_1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3" name="Google Shape;683;g782a1afd01_1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89b0a6ca98_2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9" name="Google Shape;689;g89b0a6ca98_2_1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8615df7c6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8615df7c6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a4f192ae9c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8" name="Google Shape;698;ga4f192ae9c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782a1afd01_1_5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7" name="Google Shape;707;g782a1afd01_1_50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g782a1afd01_1_5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6" name="Google Shape;716;g782a1afd01_1_5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3"/>
        <p:cNvGrpSpPr/>
        <p:nvPr/>
      </p:nvGrpSpPr>
      <p:grpSpPr>
        <a:xfrm>
          <a:off x="0" y="0"/>
          <a:ext cx="0" cy="0"/>
          <a:chOff x="0" y="0"/>
          <a:chExt cx="0" cy="0"/>
        </a:xfrm>
      </p:grpSpPr>
      <p:sp>
        <p:nvSpPr>
          <p:cNvPr id="724" name="Google Shape;724;g782a1afd01_1_5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5" name="Google Shape;725;g782a1afd01_1_5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89b0a6ca98_2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4" name="Google Shape;734;g89b0a6ca98_2_7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g782a1afd01_1_6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3" name="Google Shape;743;g782a1afd01_1_6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82a1afd01_1_7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82a1afd01_1_7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g89b0a6ca98_2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1" name="Google Shape;761;g89b0a6ca98_2_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g87148e206c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0" name="Google Shape;770;g87148e206c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g782a1afd01_1_5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9" name="Google Shape;779;g782a1afd01_1_5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a4f192ae9c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9" name="Google Shape;509;ga4f192ae9c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5519756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5"/>
        <p:cNvGrpSpPr/>
        <p:nvPr/>
      </p:nvGrpSpPr>
      <p:grpSpPr>
        <a:xfrm>
          <a:off x="0" y="0"/>
          <a:ext cx="0" cy="0"/>
          <a:chOff x="0" y="0"/>
          <a:chExt cx="0" cy="0"/>
        </a:xfrm>
      </p:grpSpPr>
      <p:sp>
        <p:nvSpPr>
          <p:cNvPr id="796" name="Google Shape;796;g782a1afd0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7" name="Google Shape;797;g782a1afd0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1"/>
        <p:cNvGrpSpPr/>
        <p:nvPr/>
      </p:nvGrpSpPr>
      <p:grpSpPr>
        <a:xfrm>
          <a:off x="0" y="0"/>
          <a:ext cx="0" cy="0"/>
          <a:chOff x="0" y="0"/>
          <a:chExt cx="0" cy="0"/>
        </a:xfrm>
      </p:grpSpPr>
      <p:sp>
        <p:nvSpPr>
          <p:cNvPr id="802" name="Google Shape;802;g782a1afd01_1_5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3" name="Google Shape;803;g782a1afd01_1_5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0"/>
        <p:cNvGrpSpPr/>
        <p:nvPr/>
      </p:nvGrpSpPr>
      <p:grpSpPr>
        <a:xfrm>
          <a:off x="0" y="0"/>
          <a:ext cx="0" cy="0"/>
          <a:chOff x="0" y="0"/>
          <a:chExt cx="0" cy="0"/>
        </a:xfrm>
      </p:grpSpPr>
      <p:sp>
        <p:nvSpPr>
          <p:cNvPr id="811" name="Google Shape;811;ga491f1911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2" name="Google Shape;812;ga491f19116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8"/>
        <p:cNvGrpSpPr/>
        <p:nvPr/>
      </p:nvGrpSpPr>
      <p:grpSpPr>
        <a:xfrm>
          <a:off x="0" y="0"/>
          <a:ext cx="0" cy="0"/>
          <a:chOff x="0" y="0"/>
          <a:chExt cx="0" cy="0"/>
        </a:xfrm>
      </p:grpSpPr>
      <p:sp>
        <p:nvSpPr>
          <p:cNvPr id="829" name="Google Shape;829;g86f28c72c4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0" name="Google Shape;830;g86f28c72c4_0_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5350042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6"/>
        <p:cNvGrpSpPr/>
        <p:nvPr/>
      </p:nvGrpSpPr>
      <p:grpSpPr>
        <a:xfrm>
          <a:off x="0" y="0"/>
          <a:ext cx="0" cy="0"/>
          <a:chOff x="0" y="0"/>
          <a:chExt cx="0" cy="0"/>
        </a:xfrm>
      </p:grpSpPr>
      <p:sp>
        <p:nvSpPr>
          <p:cNvPr id="847" name="Google Shape;847;g85421ef613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8" name="Google Shape;848;g85421ef613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2"/>
        <p:cNvGrpSpPr/>
        <p:nvPr/>
      </p:nvGrpSpPr>
      <p:grpSpPr>
        <a:xfrm>
          <a:off x="0" y="0"/>
          <a:ext cx="0" cy="0"/>
          <a:chOff x="0" y="0"/>
          <a:chExt cx="0" cy="0"/>
        </a:xfrm>
      </p:grpSpPr>
      <p:sp>
        <p:nvSpPr>
          <p:cNvPr id="853" name="Google Shape;853;g842338162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4" name="Google Shape;854;g8423381626_0_3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g85421ef613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3" name="Google Shape;863;g85421ef613_0_20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85421ef613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2" name="Google Shape;872;g85421ef613_0_2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9"/>
        <p:cNvGrpSpPr/>
        <p:nvPr/>
      </p:nvGrpSpPr>
      <p:grpSpPr>
        <a:xfrm>
          <a:off x="0" y="0"/>
          <a:ext cx="0" cy="0"/>
          <a:chOff x="0" y="0"/>
          <a:chExt cx="0" cy="0"/>
        </a:xfrm>
      </p:grpSpPr>
      <p:sp>
        <p:nvSpPr>
          <p:cNvPr id="880" name="Google Shape;880;g782a1afd01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1" name="Google Shape;881;g782a1afd01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67842407"/>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85421ef613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85421ef613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4"/>
        <p:cNvGrpSpPr/>
        <p:nvPr/>
      </p:nvGrpSpPr>
      <p:grpSpPr>
        <a:xfrm>
          <a:off x="0" y="0"/>
          <a:ext cx="0" cy="0"/>
          <a:chOff x="0" y="0"/>
          <a:chExt cx="0" cy="0"/>
        </a:xfrm>
      </p:grpSpPr>
      <p:sp>
        <p:nvSpPr>
          <p:cNvPr id="895" name="Google Shape;895;ga0a4694f70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6" name="Google Shape;896;ga0a4694f70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3"/>
        <p:cNvGrpSpPr/>
        <p:nvPr/>
      </p:nvGrpSpPr>
      <p:grpSpPr>
        <a:xfrm>
          <a:off x="0" y="0"/>
          <a:ext cx="0" cy="0"/>
          <a:chOff x="0" y="0"/>
          <a:chExt cx="0" cy="0"/>
        </a:xfrm>
      </p:grpSpPr>
      <p:sp>
        <p:nvSpPr>
          <p:cNvPr id="904" name="Google Shape;904;g89b0a6ca98_2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5" name="Google Shape;905;g89b0a6ca98_2_9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7"/>
        <p:cNvGrpSpPr/>
        <p:nvPr/>
      </p:nvGrpSpPr>
      <p:grpSpPr>
        <a:xfrm>
          <a:off x="0" y="0"/>
          <a:ext cx="0" cy="0"/>
          <a:chOff x="0" y="0"/>
          <a:chExt cx="0" cy="0"/>
        </a:xfrm>
      </p:grpSpPr>
      <p:sp>
        <p:nvSpPr>
          <p:cNvPr id="1058" name="Google Shape;105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9" name="Google Shape;105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7129096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2"/>
        <p:cNvGrpSpPr/>
        <p:nvPr/>
      </p:nvGrpSpPr>
      <p:grpSpPr>
        <a:xfrm>
          <a:off x="0" y="0"/>
          <a:ext cx="0" cy="0"/>
          <a:chOff x="0" y="0"/>
          <a:chExt cx="0" cy="0"/>
        </a:xfrm>
      </p:grpSpPr>
      <p:sp>
        <p:nvSpPr>
          <p:cNvPr id="913" name="Google Shape;913;g782a1afd01_1_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4" name="Google Shape;914;g782a1afd01_1_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8"/>
        <p:cNvGrpSpPr/>
        <p:nvPr/>
      </p:nvGrpSpPr>
      <p:grpSpPr>
        <a:xfrm>
          <a:off x="0" y="0"/>
          <a:ext cx="0" cy="0"/>
          <a:chOff x="0" y="0"/>
          <a:chExt cx="0" cy="0"/>
        </a:xfrm>
      </p:grpSpPr>
      <p:sp>
        <p:nvSpPr>
          <p:cNvPr id="919" name="Google Shape;919;g782a1afd01_1_5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0" name="Google Shape;920;g782a1afd01_1_5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7"/>
        <p:cNvGrpSpPr/>
        <p:nvPr/>
      </p:nvGrpSpPr>
      <p:grpSpPr>
        <a:xfrm>
          <a:off x="0" y="0"/>
          <a:ext cx="0" cy="0"/>
          <a:chOff x="0" y="0"/>
          <a:chExt cx="0" cy="0"/>
        </a:xfrm>
      </p:grpSpPr>
      <p:sp>
        <p:nvSpPr>
          <p:cNvPr id="928" name="Google Shape;928;g782a1afd01_1_7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9" name="Google Shape;929;g782a1afd01_1_7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accent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47" name="Google Shape;47;p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69217"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0" name="Google Shape;60;p15"/>
          <p:cNvSpPr txBox="1">
            <a:spLocks noGrp="1"/>
          </p:cNvSpPr>
          <p:nvPr>
            <p:ph type="body" idx="1"/>
          </p:nvPr>
        </p:nvSpPr>
        <p:spPr>
          <a:xfrm>
            <a:off x="311700" y="1152461"/>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5" name="Google Shape;65;p1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69" name="Google Shape;69;p17"/>
          <p:cNvSpPr txBox="1">
            <a:spLocks noGrp="1"/>
          </p:cNvSpPr>
          <p:nvPr>
            <p:ph type="sldNum" idx="12"/>
          </p:nvPr>
        </p:nvSpPr>
        <p:spPr>
          <a:xfrm>
            <a:off x="8593123"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76" name="Google Shape;76;p1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solidFill>
                  <a:schemeClr val="accent1"/>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dirty="0"/>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80" name="Google Shape;80;p20"/>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595300" y="473269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89" name="Google Shape;89;p22"/>
          <p:cNvSpPr txBox="1">
            <a:spLocks noGrp="1"/>
          </p:cNvSpPr>
          <p:nvPr>
            <p:ph type="sldNum" idx="12"/>
          </p:nvPr>
        </p:nvSpPr>
        <p:spPr>
          <a:xfrm>
            <a:off x="8595300" y="4749775"/>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lvl1pPr>
          </a:lstStyle>
          <a:p>
            <a:endParaRPr/>
          </a:p>
        </p:txBody>
      </p:sp>
      <p:sp>
        <p:nvSpPr>
          <p:cNvPr id="92" name="Google Shape;92;p2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95300" y="4771541"/>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595300" y="4744646"/>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595300" y="47497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595300" y="4720741"/>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tx1"/>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53" name="Google Shape;53;p1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7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3" Type="http://schemas.openxmlformats.org/officeDocument/2006/relationships/hyperlink" Target="https://www.nhs.uk/conditions/female-genital-mutilation-fgm/" TargetMode="External"/><Relationship Id="rId2" Type="http://schemas.openxmlformats.org/officeDocument/2006/relationships/notesSlide" Target="../notesSlides/notesSlide94.xml"/><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3" Type="http://schemas.openxmlformats.org/officeDocument/2006/relationships/hyperlink" Target="https://www.gov.uk/government/publications/female-genital-mutilation-leaflet" TargetMode="External"/><Relationship Id="rId2" Type="http://schemas.openxmlformats.org/officeDocument/2006/relationships/notesSlide" Target="../notesSlides/notesSlide95.xml"/><Relationship Id="rId1" Type="http://schemas.openxmlformats.org/officeDocument/2006/relationships/slideLayout" Target="../slideLayouts/slideLayout13.xml"/><Relationship Id="rId4" Type="http://schemas.openxmlformats.org/officeDocument/2006/relationships/hyperlink" Target="http://www.legislation.gov.uk/ukpga/2003/31/contents" TargetMode="External"/></Relationships>
</file>

<file path=ppt/slides/_rels/slide103.xml.rels><?xml version="1.0" encoding="UTF-8" standalone="yes"?>
<Relationships xmlns="http://schemas.openxmlformats.org/package/2006/relationships"><Relationship Id="rId3" Type="http://schemas.openxmlformats.org/officeDocument/2006/relationships/hyperlink" Target="https://www.forwarduk.org.uk/i-need-help/" TargetMode="External"/><Relationship Id="rId2" Type="http://schemas.openxmlformats.org/officeDocument/2006/relationships/notesSlide" Target="../notesSlides/notesSlide96.xml"/><Relationship Id="rId1" Type="http://schemas.openxmlformats.org/officeDocument/2006/relationships/slideLayout" Target="../slideLayouts/slideLayout13.xml"/><Relationship Id="rId6" Type="http://schemas.openxmlformats.org/officeDocument/2006/relationships/hyperlink" Target="https://www.childline.org.uk/" TargetMode="External"/><Relationship Id="rId5" Type="http://schemas.openxmlformats.org/officeDocument/2006/relationships/hyperlink" Target="http://nationalfgmcentre.org.uk/" TargetMode="External"/><Relationship Id="rId4" Type="http://schemas.openxmlformats.org/officeDocument/2006/relationships/hyperlink" Target="https://www.nspcc.org.uk/what-is-child-abuse/types-of-abuse/female-genital-mutilation-fgm/" TargetMode="Externa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3" Type="http://schemas.openxmlformats.org/officeDocument/2006/relationships/hyperlink" Target="http://www.legislation.gov.uk/ukpga/2003/42/section/15" TargetMode="External"/><Relationship Id="rId2" Type="http://schemas.openxmlformats.org/officeDocument/2006/relationships/notesSlide" Target="../notesSlides/notesSlide99.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3" Type="http://schemas.openxmlformats.org/officeDocument/2006/relationships/hyperlink" Target="https://www.nspcc.org.uk/what-is-child-abuse/types-of-abuse/grooming" TargetMode="External"/><Relationship Id="rId2" Type="http://schemas.openxmlformats.org/officeDocument/2006/relationships/notesSlide" Target="../notesSlides/notesSlide101.xml"/><Relationship Id="rId1" Type="http://schemas.openxmlformats.org/officeDocument/2006/relationships/slideLayout" Target="../slideLayouts/slideLayout13.xml"/><Relationship Id="rId6" Type="http://schemas.openxmlformats.org/officeDocument/2006/relationships/hyperlink" Target="https://www.childline.org.uk/" TargetMode="External"/><Relationship Id="rId5" Type="http://schemas.openxmlformats.org/officeDocument/2006/relationships/hyperlink" Target="https://paceuk.info/" TargetMode="External"/><Relationship Id="rId4" Type="http://schemas.openxmlformats.org/officeDocument/2006/relationships/hyperlink" Target="https://www.nspcc.org.uk/keeping-children-safe/reporting-abuse/dedicated-helplines/protecting-children-from-radicalisation/" TargetMode="Externa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3" Type="http://schemas.openxmlformats.org/officeDocument/2006/relationships/hyperlink" Target="http://www.legislation.gov.uk/ukpga/2003/42/part/1" TargetMode="External"/><Relationship Id="rId2" Type="http://schemas.openxmlformats.org/officeDocument/2006/relationships/notesSlide" Target="../notesSlides/notesSlide104.xml"/><Relationship Id="rId1" Type="http://schemas.openxmlformats.org/officeDocument/2006/relationships/slideLayout" Target="../slideLayouts/slideLayout13.xml"/><Relationship Id="rId4" Type="http://schemas.openxmlformats.org/officeDocument/2006/relationships/hyperlink" Target="http://www.legislation.gov.uk/ukpga/2015/9/section/76/enacted" TargetMode="External"/></Relationships>
</file>

<file path=ppt/slides/_rels/slide112.xml.rels><?xml version="1.0" encoding="UTF-8" standalone="yes"?>
<Relationships xmlns="http://schemas.openxmlformats.org/package/2006/relationships"><Relationship Id="rId3" Type="http://schemas.openxmlformats.org/officeDocument/2006/relationships/hyperlink" Target="https://www.nationaldahelpline.org.uk/" TargetMode="External"/><Relationship Id="rId2" Type="http://schemas.openxmlformats.org/officeDocument/2006/relationships/notesSlide" Target="../notesSlides/notesSlide105.xml"/><Relationship Id="rId1" Type="http://schemas.openxmlformats.org/officeDocument/2006/relationships/slideLayout" Target="../slideLayouts/slideLayout13.xml"/><Relationship Id="rId4" Type="http://schemas.openxmlformats.org/officeDocument/2006/relationships/hyperlink" Target="https://www.childline.org.uk/" TargetMode="Externa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4.xml"/></Relationships>
</file>

<file path=ppt/slides/_rels/slide114.xml.rels><?xml version="1.0" encoding="UTF-8" standalone="yes"?>
<Relationships xmlns="http://schemas.openxmlformats.org/package/2006/relationships"><Relationship Id="rId3" Type="http://schemas.openxmlformats.org/officeDocument/2006/relationships/hyperlink" Target="http://www.legislation.gov.uk/ukpga/2010/15/contents" TargetMode="External"/><Relationship Id="rId2" Type="http://schemas.openxmlformats.org/officeDocument/2006/relationships/notesSlide" Target="../notesSlides/notesSlide107.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3" Type="http://schemas.openxmlformats.org/officeDocument/2006/relationships/hyperlink" Target="https://www.gov.uk/discrimination-your-rights" TargetMode="External"/><Relationship Id="rId2" Type="http://schemas.openxmlformats.org/officeDocument/2006/relationships/notesSlide" Target="../notesSlides/notesSlide108.xml"/><Relationship Id="rId1" Type="http://schemas.openxmlformats.org/officeDocument/2006/relationships/slideLayout" Target="../slideLayouts/slideLayout13.xml"/><Relationship Id="rId5" Type="http://schemas.openxmlformats.org/officeDocument/2006/relationships/hyperlink" Target="http://www.legislation.gov.uk/ukpga/1988/27/contents" TargetMode="External"/><Relationship Id="rId4" Type="http://schemas.openxmlformats.org/officeDocument/2006/relationships/hyperlink" Target="http://www.legislation.gov.uk/ukpga/1997/40/crossheading/england-and-wales"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www.legislation.gov.uk/ukpga/1997/40/section/1?view=plain" TargetMode="External"/><Relationship Id="rId2" Type="http://schemas.openxmlformats.org/officeDocument/2006/relationships/notesSlide" Target="../notesSlides/notesSlide109.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3" Type="http://schemas.openxmlformats.org/officeDocument/2006/relationships/hyperlink" Target="https://www.legislation.gov.uk/ukpga/1988/27/section/1" TargetMode="External"/><Relationship Id="rId2" Type="http://schemas.openxmlformats.org/officeDocument/2006/relationships/notesSlide" Target="../notesSlides/notesSlide110.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www.legislation.gov.uk/ukpga/1997/40/crossheading/england-and-wales" TargetMode="External"/><Relationship Id="rId2" Type="http://schemas.openxmlformats.org/officeDocument/2006/relationships/notesSlide" Target="../notesSlides/notesSlide113.xml"/><Relationship Id="rId1" Type="http://schemas.openxmlformats.org/officeDocument/2006/relationships/slideLayout" Target="../slideLayouts/slideLayout13.xml"/><Relationship Id="rId4" Type="http://schemas.openxmlformats.org/officeDocument/2006/relationships/hyperlink" Target="http://www.legislation.gov.uk/ukpga/2003/42/contents"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114.xml"/><Relationship Id="rId1" Type="http://schemas.openxmlformats.org/officeDocument/2006/relationships/slideLayout" Target="../slideLayouts/slideLayout13.xml"/><Relationship Id="rId6" Type="http://schemas.openxmlformats.org/officeDocument/2006/relationships/hyperlink" Target="https://www.victimsupport.org.uk/crime-info/types-crime/sexual-harassment" TargetMode="External"/><Relationship Id="rId5" Type="http://schemas.openxmlformats.org/officeDocument/2006/relationships/hyperlink" Target="https://www.victimsupport.org.uk/crime-info/types-crime/stalking-and-harassment" TargetMode="External"/><Relationship Id="rId4" Type="http://schemas.openxmlformats.org/officeDocument/2006/relationships/hyperlink" Target="https://www.suzylamplugh.org/Pages/Category/national-stalking-helpline" TargetMode="Externa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4.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4.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4.xml"/></Relationships>
</file>

<file path=ppt/slides/_rels/slide128.xml.rels><?xml version="1.0" encoding="UTF-8" standalone="yes"?>
<Relationships xmlns="http://schemas.openxmlformats.org/package/2006/relationships"><Relationship Id="rId8" Type="http://schemas.openxmlformats.org/officeDocument/2006/relationships/hyperlink" Target="http://www.galop.org.uk/domesticabuse/" TargetMode="External"/><Relationship Id="rId3" Type="http://schemas.openxmlformats.org/officeDocument/2006/relationships/hyperlink" Target="https://www.childline.org.uk/" TargetMode="External"/><Relationship Id="rId7" Type="http://schemas.openxmlformats.org/officeDocument/2006/relationships/hyperlink" Target="https://www.survivorsuk.org/resources/male-survivors-telephone-helpline/" TargetMode="External"/><Relationship Id="rId2" Type="http://schemas.openxmlformats.org/officeDocument/2006/relationships/notesSlide" Target="../notesSlides/notesSlide121.xml"/><Relationship Id="rId1" Type="http://schemas.openxmlformats.org/officeDocument/2006/relationships/slideLayout" Target="../slideLayouts/slideLayout4.xml"/><Relationship Id="rId6" Type="http://schemas.openxmlformats.org/officeDocument/2006/relationships/hyperlink" Target="https://www.nationaldahelpline.org.uk/" TargetMode="External"/><Relationship Id="rId5" Type="http://schemas.openxmlformats.org/officeDocument/2006/relationships/hyperlink" Target="https://rapecrisis.org.uk/" TargetMode="External"/><Relationship Id="rId10" Type="http://schemas.openxmlformats.org/officeDocument/2006/relationships/hyperlink" Target="https://www.nspcc.org.uk/what-is-child-abuse/types-of-abuse/female-genital-mutilation-fgm/" TargetMode="External"/><Relationship Id="rId4" Type="http://schemas.openxmlformats.org/officeDocument/2006/relationships/hyperlink" Target="http://v" TargetMode="External"/><Relationship Id="rId9" Type="http://schemas.openxmlformats.org/officeDocument/2006/relationships/hyperlink" Target="https://www.forwarduk.org.uk/i-need-help/" TargetMode="Externa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4.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4.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4.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4.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4.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4.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4.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4.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0.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hyperlink" Target="http://www.legislation.gov.uk/ukpga/1997/40/contents" TargetMode="External"/><Relationship Id="rId2" Type="http://schemas.openxmlformats.org/officeDocument/2006/relationships/notesSlide" Target="../notesSlides/notesSlide139.xml"/><Relationship Id="rId1" Type="http://schemas.openxmlformats.org/officeDocument/2006/relationships/slideLayout" Target="../slideLayouts/slideLayout4.xml"/><Relationship Id="rId5" Type="http://schemas.openxmlformats.org/officeDocument/2006/relationships/hyperlink" Target="http://www.legislation.gov.uk/ukpga/2003/42/contents" TargetMode="External"/><Relationship Id="rId4" Type="http://schemas.openxmlformats.org/officeDocument/2006/relationships/hyperlink" Target="http://www.legislation.gov.uk/ukpga/2015/9/section/76/enacted" TargetMode="External"/></Relationships>
</file>

<file path=ppt/slides/_rels/slide147.xml.rels><?xml version="1.0" encoding="UTF-8" standalone="yes"?>
<Relationships xmlns="http://schemas.openxmlformats.org/package/2006/relationships"><Relationship Id="rId8" Type="http://schemas.openxmlformats.org/officeDocument/2006/relationships/hyperlink" Target="http://www.legislation.gov.uk/ukpga/2003/42/part/1/crossheading/abuse-of-children-through-prostitution-and-pornography" TargetMode="External"/><Relationship Id="rId3" Type="http://schemas.openxmlformats.org/officeDocument/2006/relationships/hyperlink" Target="http://www.legislation.gov.uk/ukpga/Geo5/23-24/12/section/1" TargetMode="External"/><Relationship Id="rId7" Type="http://schemas.openxmlformats.org/officeDocument/2006/relationships/hyperlink" Target="http://www.legislation.gov.uk/ukpga/2003/42/section/15" TargetMode="External"/><Relationship Id="rId12" Type="http://schemas.openxmlformats.org/officeDocument/2006/relationships/hyperlink" Target="http://www.legislation.gov.uk/ukpga/2010/15/contents" TargetMode="External"/><Relationship Id="rId2" Type="http://schemas.openxmlformats.org/officeDocument/2006/relationships/notesSlide" Target="../notesSlides/notesSlide140.xml"/><Relationship Id="rId1" Type="http://schemas.openxmlformats.org/officeDocument/2006/relationships/slideLayout" Target="../slideLayouts/slideLayout4.xml"/><Relationship Id="rId6" Type="http://schemas.openxmlformats.org/officeDocument/2006/relationships/hyperlink" Target="http://www.legislation.gov.uk/ukpga/2014/12/contents/enacted" TargetMode="External"/><Relationship Id="rId11" Type="http://schemas.openxmlformats.org/officeDocument/2006/relationships/hyperlink" Target="https://www.gov.uk/discrimination-your-rights" TargetMode="External"/><Relationship Id="rId5" Type="http://schemas.openxmlformats.org/officeDocument/2006/relationships/hyperlink" Target="http://www.legislation.gov.uk/ukpga/1996/27/contents" TargetMode="External"/><Relationship Id="rId10" Type="http://schemas.openxmlformats.org/officeDocument/2006/relationships/hyperlink" Target="http://www.legislation.gov.uk/ukpga/1997/40/contents" TargetMode="External"/><Relationship Id="rId4" Type="http://schemas.openxmlformats.org/officeDocument/2006/relationships/hyperlink" Target="http://www.legislation.gov.uk/ukpga/2015/9/section/76/enacted" TargetMode="External"/><Relationship Id="rId9" Type="http://schemas.openxmlformats.org/officeDocument/2006/relationships/hyperlink" Target="http://www.legislation.gov.uk/ukpga/2003/42/section/15A" TargetMode="External"/></Relationships>
</file>

<file path=ppt/slides/_rels/slide148.xml.rels><?xml version="1.0" encoding="UTF-8" standalone="yes"?>
<Relationships xmlns="http://schemas.openxmlformats.org/package/2006/relationships"><Relationship Id="rId8" Type="http://schemas.openxmlformats.org/officeDocument/2006/relationships/hyperlink" Target="http://www.legislation.gov.uk/ukpga/2003/42/part/1/crossheading/abuse-of-position-of-trust" TargetMode="External"/><Relationship Id="rId3" Type="http://schemas.openxmlformats.org/officeDocument/2006/relationships/hyperlink" Target="http://www.legislation.gov.uk/ukpga/1978/37" TargetMode="External"/><Relationship Id="rId7" Type="http://schemas.openxmlformats.org/officeDocument/2006/relationships/hyperlink" Target="http://www.legislation.gov.uk/ukpga/2003/42/contents" TargetMode="External"/><Relationship Id="rId2" Type="http://schemas.openxmlformats.org/officeDocument/2006/relationships/notesSlide" Target="../notesSlides/notesSlide141.xml"/><Relationship Id="rId1" Type="http://schemas.openxmlformats.org/officeDocument/2006/relationships/slideLayout" Target="../slideLayouts/slideLayout4.xml"/><Relationship Id="rId6" Type="http://schemas.openxmlformats.org/officeDocument/2006/relationships/hyperlink" Target="http://www.legislation.gov.uk/ukpga/Geo5/23-24/12/section/1" TargetMode="External"/><Relationship Id="rId5" Type="http://schemas.openxmlformats.org/officeDocument/2006/relationships/hyperlink" Target="http://www.legislation.gov.uk/ukpga/2015/2/section/33/enacted" TargetMode="External"/><Relationship Id="rId4" Type="http://schemas.openxmlformats.org/officeDocument/2006/relationships/hyperlink" Target="http://www.legislation.gov.uk/ukpga/2019/2/section/1/enacted" TargetMode="External"/><Relationship Id="rId9" Type="http://schemas.openxmlformats.org/officeDocument/2006/relationships/hyperlink" Target="https://www.legislation.gov.uk/ukpga/2003/42/part/1/crossheading/familial-child-sex-offences/enacted" TargetMode="External"/></Relationships>
</file>

<file path=ppt/slides/_rels/slide149.xml.rels><?xml version="1.0" encoding="UTF-8" standalone="yes"?>
<Relationships xmlns="http://schemas.openxmlformats.org/package/2006/relationships"><Relationship Id="rId3" Type="http://schemas.openxmlformats.org/officeDocument/2006/relationships/hyperlink" Target="http://www.legislation.gov.uk/ukpga/Geo5/23-24/12/section/1" TargetMode="External"/><Relationship Id="rId2" Type="http://schemas.openxmlformats.org/officeDocument/2006/relationships/notesSlide" Target="../notesSlides/notesSlide142.xml"/><Relationship Id="rId1" Type="http://schemas.openxmlformats.org/officeDocument/2006/relationships/slideLayout" Target="../slideLayouts/slideLayout4.xml"/><Relationship Id="rId6" Type="http://schemas.openxmlformats.org/officeDocument/2006/relationships/hyperlink" Target="http://www.legislation.gov.uk/ukpga/2003/31/contents" TargetMode="External"/><Relationship Id="rId5" Type="http://schemas.openxmlformats.org/officeDocument/2006/relationships/hyperlink" Target="http://www.legislation.gov.uk/ukpga/Vict/24-25/100/crossheading/assaults" TargetMode="External"/><Relationship Id="rId4" Type="http://schemas.openxmlformats.org/officeDocument/2006/relationships/hyperlink" Target="http://www.legislation.gov.uk/ukpga/2004/28/part/1/crossheading/causing-or-allowing-the-death-of-a-child-or-vulnerable-adult"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hyperlink" Target="https://www.gov.uk/government/publications/promoting-fundamental-british-values-through-smsc" TargetMode="External"/><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hyperlink" Target="https://www.gov.uk/age-of-criminal-responsibility" TargetMode="External"/><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keeping-children-safe-in-education--2"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www.gov.uk/government/publications/child-exploitation-disruption-toolkit" TargetMode="External"/><Relationship Id="rId5" Type="http://schemas.openxmlformats.org/officeDocument/2006/relationships/hyperlink" Target="https://www.gov.uk/government/publications/sexual-violence-and-sexual-harassment-between-children-in-schools-and-colleges" TargetMode="External"/><Relationship Id="rId4" Type="http://schemas.openxmlformats.org/officeDocument/2006/relationships/hyperlink" Target="https://www.gov.uk/government/publications/working-together-to-safeguard-children--2" TargetMode="External"/></Relationships>
</file>

<file path=ppt/slides/_rels/slide70.xml.rels><?xml version="1.0" encoding="UTF-8" standalone="yes"?>
<Relationships xmlns="http://schemas.openxmlformats.org/package/2006/relationships"><Relationship Id="rId2" Type="http://schemas.openxmlformats.org/officeDocument/2006/relationships/hyperlink" Target="https://webarchive.nationalarchives.gov.uk/20091207104634/http:/www.homeoffice.gov.uk/documents/children-safer-fr-sex-crime" TargetMode="Externa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3" Type="http://schemas.openxmlformats.org/officeDocument/2006/relationships/hyperlink" Target="https://www.gov.uk/government/publications/working-together-to-safeguard-children--2" TargetMode="External"/><Relationship Id="rId2" Type="http://schemas.openxmlformats.org/officeDocument/2006/relationships/notesSlide" Target="../notesSlides/notesSlide72.xml"/><Relationship Id="rId1" Type="http://schemas.openxmlformats.org/officeDocument/2006/relationships/slideLayout" Target="../slideLayouts/slideLayout13.xml"/><Relationship Id="rId4" Type="http://schemas.openxmlformats.org/officeDocument/2006/relationships/hyperlink" Target="http://www.legislation.gov.uk/ukpga/Geo5/23-24/12"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3" Type="http://schemas.openxmlformats.org/officeDocument/2006/relationships/hyperlink" Target="http://www.legislation.gov.uk/ukpga/Geo5/23-24/12" TargetMode="External"/><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3" Type="http://schemas.openxmlformats.org/officeDocument/2006/relationships/hyperlink" Target="https://www.cps.gov.uk/domestic-abuse" TargetMode="External"/><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3" Type="http://schemas.openxmlformats.org/officeDocument/2006/relationships/hyperlink" Target="http://www.legislation.gov.uk/ukpga/1997/40/section/1" TargetMode="External"/><Relationship Id="rId2" Type="http://schemas.openxmlformats.org/officeDocument/2006/relationships/notesSlide" Target="../notesSlides/notesSlide75.xml"/><Relationship Id="rId1" Type="http://schemas.openxmlformats.org/officeDocument/2006/relationships/slideLayout" Target="../slideLayouts/slideLayout13.xml"/><Relationship Id="rId4" Type="http://schemas.openxmlformats.org/officeDocument/2006/relationships/hyperlink" Target="http://www.legislation.gov.uk/ukpga/2015/9/section/76/enacted" TargetMode="External"/></Relationships>
</file>

<file path=ppt/slides/_rels/slide83.xml.rels><?xml version="1.0" encoding="UTF-8" standalone="yes"?>
<Relationships xmlns="http://schemas.openxmlformats.org/package/2006/relationships"><Relationship Id="rId3" Type="http://schemas.openxmlformats.org/officeDocument/2006/relationships/hyperlink" Target="http://www.legislation.gov.uk/ukpga/2003/42/contents" TargetMode="External"/><Relationship Id="rId2" Type="http://schemas.openxmlformats.org/officeDocument/2006/relationships/notesSlide" Target="../notesSlides/notesSlide76.xml"/><Relationship Id="rId1" Type="http://schemas.openxmlformats.org/officeDocument/2006/relationships/slideLayout" Target="../slideLayouts/slideLayout13.xml"/><Relationship Id="rId4" Type="http://schemas.openxmlformats.org/officeDocument/2006/relationships/hyperlink" Target="http://www.legislation.gov.uk/ukpga/1978/37" TargetMode="Externa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3" Type="http://schemas.openxmlformats.org/officeDocument/2006/relationships/hyperlink" Target="http://www.legislation.gov.uk/ukpga/2015/2/section/33/enacted" TargetMode="External"/><Relationship Id="rId2" Type="http://schemas.openxmlformats.org/officeDocument/2006/relationships/notesSlide" Target="../notesSlides/notesSlide78.xml"/><Relationship Id="rId1" Type="http://schemas.openxmlformats.org/officeDocument/2006/relationships/slideLayout" Target="../slideLayouts/slideLayout13.xml"/><Relationship Id="rId6" Type="http://schemas.openxmlformats.org/officeDocument/2006/relationships/hyperlink" Target="http://www.legislation.gov.uk/ukpga/2019/2/section/1/enacted" TargetMode="External"/><Relationship Id="rId5" Type="http://schemas.openxmlformats.org/officeDocument/2006/relationships/hyperlink" Target="http://www.legislation.gov.uk/ukpga/1988/33/section/160" TargetMode="External"/><Relationship Id="rId4" Type="http://schemas.openxmlformats.org/officeDocument/2006/relationships/hyperlink" Target="http://www.legislation.gov.uk/ukpga/1978/37"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www.legislation.gov.uk/ukpga/2015/30/part/1/crossheading/offences/enacted" TargetMode="External"/><Relationship Id="rId2" Type="http://schemas.openxmlformats.org/officeDocument/2006/relationships/notesSlide" Target="../notesSlides/notesSlide79.xml"/><Relationship Id="rId1" Type="http://schemas.openxmlformats.org/officeDocument/2006/relationships/slideLayout" Target="../slideLayouts/slideLayout13.xml"/><Relationship Id="rId4" Type="http://schemas.openxmlformats.org/officeDocument/2006/relationships/hyperlink" Target="http://www.legislation.gov.uk/ukpga/2003/42/contents" TargetMode="Externa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3.xml"/></Relationships>
</file>

<file path=ppt/slides/_rels/slide88.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81.xml"/><Relationship Id="rId1" Type="http://schemas.openxmlformats.org/officeDocument/2006/relationships/slideLayout" Target="../slideLayouts/slideLayout13.xml"/><Relationship Id="rId6" Type="http://schemas.openxmlformats.org/officeDocument/2006/relationships/hyperlink" Target="http://www.galop.org.uk/domesticabuse/" TargetMode="External"/><Relationship Id="rId5" Type="http://schemas.openxmlformats.org/officeDocument/2006/relationships/hyperlink" Target="https://www.nationaldahelpline.org.uk/" TargetMode="External"/><Relationship Id="rId4" Type="http://schemas.openxmlformats.org/officeDocument/2006/relationships/hyperlink" Target="http://v" TargetMode="Externa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3" Type="http://schemas.openxmlformats.org/officeDocument/2006/relationships/hyperlink" Target="http://www.legislation.gov.uk/ukpga/2003/42/contents" TargetMode="External"/><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86.xml"/><Relationship Id="rId1" Type="http://schemas.openxmlformats.org/officeDocument/2006/relationships/slideLayout" Target="../slideLayouts/slideLayout13.xml"/><Relationship Id="rId6" Type="http://schemas.openxmlformats.org/officeDocument/2006/relationships/hyperlink" Target="https://www.survivorsuk.org/resources/male-survivors-telephone-helpline/" TargetMode="External"/><Relationship Id="rId5" Type="http://schemas.openxmlformats.org/officeDocument/2006/relationships/hyperlink" Target="https://rapecrisis.org.uk/" TargetMode="External"/><Relationship Id="rId4" Type="http://schemas.openxmlformats.org/officeDocument/2006/relationships/hyperlink" Target="http://v" TargetMode="Externa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4.xml"/></Relationships>
</file>

<file path=ppt/slides/_rels/slide95.xml.rels><?xml version="1.0" encoding="UTF-8" standalone="yes"?>
<Relationships xmlns="http://schemas.openxmlformats.org/package/2006/relationships"><Relationship Id="rId3" Type="http://schemas.openxmlformats.org/officeDocument/2006/relationships/hyperlink" Target="https://www.cps.gov.uk/publication/honour-based-violence-and-forced-marriage" TargetMode="External"/><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3" Type="http://schemas.openxmlformats.org/officeDocument/2006/relationships/hyperlink" Target="http://www.legislation.gov.uk/ukpga/2014/12/part/10/enacted" TargetMode="External"/><Relationship Id="rId2" Type="http://schemas.openxmlformats.org/officeDocument/2006/relationships/notesSlide" Target="../notesSlides/notesSlide91.xml"/><Relationship Id="rId1" Type="http://schemas.openxmlformats.org/officeDocument/2006/relationships/slideLayout" Target="../slideLayouts/slideLayout13.xml"/><Relationship Id="rId5" Type="http://schemas.openxmlformats.org/officeDocument/2006/relationships/hyperlink" Target="https://www.gov.uk/guidance/forced-marriage" TargetMode="External"/><Relationship Id="rId4" Type="http://schemas.openxmlformats.org/officeDocument/2006/relationships/hyperlink" Target="https://www.gov.uk/apply-forced-marriage-protection-order" TargetMode="External"/></Relationships>
</file>

<file path=ppt/slides/_rels/slide99.xml.rels><?xml version="1.0" encoding="UTF-8" standalone="yes"?>
<Relationships xmlns="http://schemas.openxmlformats.org/package/2006/relationships"><Relationship Id="rId3" Type="http://schemas.openxmlformats.org/officeDocument/2006/relationships/hyperlink" Target="https://www.gov.uk/stop-forced-marriage" TargetMode="External"/><Relationship Id="rId2" Type="http://schemas.openxmlformats.org/officeDocument/2006/relationships/notesSlide" Target="../notesSlides/notesSlide92.xml"/><Relationship Id="rId1" Type="http://schemas.openxmlformats.org/officeDocument/2006/relationships/slideLayout" Target="../slideLayouts/slideLayout13.xml"/><Relationship Id="rId6" Type="http://schemas.openxmlformats.org/officeDocument/2006/relationships/hyperlink" Target="https://www.childline.org.uk/info-advice/bullying-abuse-safety/crime-law/forced-marriage/" TargetMode="External"/><Relationship Id="rId5" Type="http://schemas.openxmlformats.org/officeDocument/2006/relationships/hyperlink" Target="https://www.haloproject.org.uk/forced-marriage-unit-W21page-31" TargetMode="External"/><Relationship Id="rId4" Type="http://schemas.openxmlformats.org/officeDocument/2006/relationships/hyperlink" Target="https://karmanirvana.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7" name="Google Shape;107;p27">
            <a:extLst>
              <a:ext uri="{C183D7F6-B498-43B3-948B-1728B52AA6E4}">
                <adec:decorative xmlns:adec="http://schemas.microsoft.com/office/drawing/2017/decorative" xmlns="" val="1"/>
              </a:ext>
            </a:extLst>
          </p:cNvPr>
          <p:cNvSpPr txBox="1">
            <a:spLocks noGrp="1"/>
          </p:cNvSpPr>
          <p:nvPr>
            <p:ph type="ctrTitle"/>
          </p:nvPr>
        </p:nvSpPr>
        <p:spPr>
          <a:xfrm>
            <a:off x="311700" y="1517525"/>
            <a:ext cx="87543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solidFill>
                  <a:schemeClr val="accent1"/>
                </a:solidFill>
              </a:rPr>
              <a:t>Teaching about</a:t>
            </a:r>
            <a:r>
              <a:rPr lang="en-GB" sz="3600" b="1" dirty="0">
                <a:solidFill>
                  <a:schemeClr val="accent1"/>
                </a:solidFill>
              </a:rPr>
              <a:t> being safe</a:t>
            </a:r>
            <a:endParaRPr sz="3600" dirty="0">
              <a:solidFill>
                <a:schemeClr val="accent1"/>
              </a:solidFill>
            </a:endParaRPr>
          </a:p>
        </p:txBody>
      </p:sp>
      <p:sp>
        <p:nvSpPr>
          <p:cNvPr id="108" name="Google Shape;108;p27">
            <a:extLst>
              <a:ext uri="{C183D7F6-B498-43B3-948B-1728B52AA6E4}">
                <adec:decorative xmlns:adec="http://schemas.microsoft.com/office/drawing/2017/decorative" xmlns="" val="1"/>
              </a:ext>
            </a:extLst>
          </p:cNvPr>
          <p:cNvSpPr txBox="1"/>
          <p:nvPr/>
        </p:nvSpPr>
        <p:spPr>
          <a:xfrm>
            <a:off x="1387950" y="2547075"/>
            <a:ext cx="6368100" cy="8379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200" dirty="0">
                <a:solidFill>
                  <a:schemeClr val="accent1"/>
                </a:solidFill>
              </a:rPr>
              <a:t>Part of: Relationships education (primary)</a:t>
            </a:r>
            <a:br>
              <a:rPr lang="en-GB" sz="2200" dirty="0">
                <a:solidFill>
                  <a:schemeClr val="accent1"/>
                </a:solidFill>
              </a:rPr>
            </a:br>
            <a:r>
              <a:rPr lang="en-GB" sz="2200" dirty="0">
                <a:solidFill>
                  <a:schemeClr val="accent1"/>
                </a:solidFill>
              </a:rPr>
              <a:t>Relationships and sex education (secondary) </a:t>
            </a:r>
            <a:endParaRPr sz="2200" dirty="0">
              <a:solidFill>
                <a:schemeClr val="accent1"/>
              </a:solidFill>
            </a:endParaRPr>
          </a:p>
        </p:txBody>
      </p:sp>
      <p:sp>
        <p:nvSpPr>
          <p:cNvPr id="103" name="Google Shape;103;p27">
            <a:extLst>
              <a:ext uri="{C183D7F6-B498-43B3-948B-1728B52AA6E4}">
                <adec:decorative xmlns:adec="http://schemas.microsoft.com/office/drawing/2017/decorative" xmlns="" val="1"/>
              </a:ext>
            </a:extLst>
          </p:cNvPr>
          <p:cNvSpPr txBox="1">
            <a:spLocks noGrp="1"/>
          </p:cNvSpPr>
          <p:nvPr>
            <p:ph type="subTitle" idx="1"/>
          </p:nvPr>
        </p:nvSpPr>
        <p:spPr>
          <a:xfrm>
            <a:off x="117900" y="90925"/>
            <a:ext cx="7056300" cy="5691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a:solidFill>
                  <a:schemeClr val="accent2"/>
                </a:solidFill>
              </a:rPr>
              <a:t>ADAPT THIS FOR YOUR OWN PRESENTATION </a:t>
            </a:r>
            <a:endParaRPr sz="2400" dirty="0">
              <a:solidFill>
                <a:schemeClr val="accent2"/>
              </a:solidFill>
            </a:endParaRPr>
          </a:p>
        </p:txBody>
      </p:sp>
      <p:sp>
        <p:nvSpPr>
          <p:cNvPr id="102" name="Google Shape;102;p27">
            <a:extLst>
              <a:ext uri="{C183D7F6-B498-43B3-948B-1728B52AA6E4}">
                <adec:decorative xmlns:adec="http://schemas.microsoft.com/office/drawing/2017/decorative" xmlns="" val="1"/>
              </a:ext>
            </a:extLst>
          </p:cNvPr>
          <p:cNvSpPr txBox="1">
            <a:spLocks noGrp="1"/>
          </p:cNvSpPr>
          <p:nvPr>
            <p:ph type="ctrTitle"/>
          </p:nvPr>
        </p:nvSpPr>
        <p:spPr>
          <a:xfrm>
            <a:off x="311700" y="628025"/>
            <a:ext cx="8520600" cy="569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solidFill>
                  <a:schemeClr val="accent1"/>
                </a:solidFill>
              </a:rPr>
              <a:t>Training module</a:t>
            </a:r>
            <a:endParaRPr sz="3000" dirty="0">
              <a:solidFill>
                <a:schemeClr val="accent1"/>
              </a:solidFill>
            </a:endParaRPr>
          </a:p>
        </p:txBody>
      </p:sp>
      <p:sp>
        <p:nvSpPr>
          <p:cNvPr id="104" name="Google Shape;104;p27">
            <a:extLst>
              <a:ext uri="{C183D7F6-B498-43B3-948B-1728B52AA6E4}">
                <adec:decorative xmlns:adec="http://schemas.microsoft.com/office/drawing/2017/decorative" xmlns="" val="1"/>
              </a:ext>
            </a:extLst>
          </p:cNvPr>
          <p:cNvSpPr txBox="1">
            <a:spLocks noGrp="1"/>
          </p:cNvSpPr>
          <p:nvPr>
            <p:ph type="subTitle" idx="1"/>
          </p:nvPr>
        </p:nvSpPr>
        <p:spPr>
          <a:xfrm>
            <a:off x="1337100" y="3596125"/>
            <a:ext cx="6545400" cy="5691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chemeClr val="accent2"/>
                </a:solidFill>
              </a:rPr>
              <a:t>[YOUR NAME, YOUR SCHOOL]</a:t>
            </a:r>
            <a:endParaRPr sz="1800" dirty="0">
              <a:solidFill>
                <a:schemeClr val="accent2"/>
              </a:solidFill>
            </a:endParaRPr>
          </a:p>
        </p:txBody>
      </p:sp>
      <p:sp>
        <p:nvSpPr>
          <p:cNvPr id="106" name="Google Shape;106;p27">
            <a:extLst>
              <a:ext uri="{C183D7F6-B498-43B3-948B-1728B52AA6E4}">
                <adec:decorative xmlns:adec="http://schemas.microsoft.com/office/drawing/2017/decorative" xmlns="" val="1"/>
              </a:ext>
            </a:extLst>
          </p:cNvPr>
          <p:cNvSpPr txBox="1"/>
          <p:nvPr/>
        </p:nvSpPr>
        <p:spPr>
          <a:xfrm>
            <a:off x="3082100" y="4412025"/>
            <a:ext cx="1257900" cy="498000"/>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6"/>
                </a:solidFill>
              </a:rPr>
              <a:t>Primary</a:t>
            </a:r>
            <a:endParaRPr sz="2000" dirty="0">
              <a:solidFill>
                <a:schemeClr val="accent6"/>
              </a:solidFill>
            </a:endParaRPr>
          </a:p>
        </p:txBody>
      </p:sp>
      <p:sp>
        <p:nvSpPr>
          <p:cNvPr id="105" name="Google Shape;105;p27">
            <a:extLst>
              <a:ext uri="{C183D7F6-B498-43B3-948B-1728B52AA6E4}">
                <adec:decorative xmlns:adec="http://schemas.microsoft.com/office/drawing/2017/decorative" xmlns="" val="1"/>
              </a:ext>
            </a:extLst>
          </p:cNvPr>
          <p:cNvSpPr txBox="1"/>
          <p:nvPr/>
        </p:nvSpPr>
        <p:spPr>
          <a:xfrm>
            <a:off x="4483875" y="4412025"/>
            <a:ext cx="1608600" cy="498000"/>
          </a:xfrm>
          <a:prstGeom prst="rect">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5"/>
                </a:solidFill>
              </a:rPr>
              <a:t>Secondary</a:t>
            </a:r>
            <a:endParaRPr sz="2000" dirty="0">
              <a:solidFill>
                <a:schemeClr val="accent5"/>
              </a:solidFill>
            </a:endParaRPr>
          </a:p>
        </p:txBody>
      </p:sp>
      <p:sp>
        <p:nvSpPr>
          <p:cNvPr id="101" name="Google Shape;101;p27">
            <a:extLst>
              <a:ext uri="{C183D7F6-B498-43B3-948B-1728B52AA6E4}">
                <adec:decorative xmlns:adec="http://schemas.microsoft.com/office/drawing/2017/decorative" xmlns="" val="1"/>
              </a:ext>
            </a:extLst>
          </p:cNvPr>
          <p:cNvSpPr txBox="1">
            <a:spLocks noGrp="1"/>
          </p:cNvSpPr>
          <p:nvPr>
            <p:ph type="subTitle" idx="1"/>
          </p:nvPr>
        </p:nvSpPr>
        <p:spPr>
          <a:xfrm>
            <a:off x="7174200" y="4497250"/>
            <a:ext cx="1709250"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1"/>
                </a:solidFill>
              </a:rPr>
              <a:t>March 2021</a:t>
            </a:r>
            <a:endParaRPr sz="200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6"/>
          <p:cNvSpPr txBox="1">
            <a:spLocks noGrp="1"/>
          </p:cNvSpPr>
          <p:nvPr>
            <p:ph type="title"/>
          </p:nvPr>
        </p:nvSpPr>
        <p:spPr>
          <a:xfrm>
            <a:off x="270000" y="216425"/>
            <a:ext cx="8686800" cy="572700"/>
          </a:xfrm>
          <a:prstGeom prst="rect">
            <a:avLst/>
          </a:prstGeom>
          <a:noFill/>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Helping children to be safe</a:t>
            </a:r>
            <a:endParaRPr dirty="0"/>
          </a:p>
          <a:p>
            <a:pPr marL="0" lvl="0" indent="0" algn="l" rtl="0">
              <a:spcBef>
                <a:spcPts val="0"/>
              </a:spcBef>
              <a:spcAft>
                <a:spcPts val="0"/>
              </a:spcAft>
              <a:buClr>
                <a:schemeClr val="dk1"/>
              </a:buClr>
              <a:buSzPts val="1100"/>
              <a:buFont typeface="Arial"/>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9" name="Google Shape;169;p36"/>
          <p:cNvSpPr txBox="1">
            <a:spLocks noGrp="1"/>
          </p:cNvSpPr>
          <p:nvPr>
            <p:ph type="body" idx="1"/>
          </p:nvPr>
        </p:nvSpPr>
        <p:spPr>
          <a:xfrm>
            <a:off x="270000" y="914400"/>
            <a:ext cx="7539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From September 2020 schools must have regard to the </a:t>
            </a:r>
            <a:r>
              <a:rPr lang="en-GB" sz="1800" b="1" dirty="0"/>
              <a:t>new statutory guidance</a:t>
            </a:r>
            <a:r>
              <a:rPr lang="en-GB" sz="1800" dirty="0"/>
              <a:t> for teaching about </a:t>
            </a:r>
            <a:r>
              <a:rPr lang="en-GB" sz="1800" b="1" dirty="0"/>
              <a:t>being safe</a:t>
            </a:r>
            <a:r>
              <a:rPr lang="en-GB" sz="1800" dirty="0"/>
              <a:t>. </a:t>
            </a:r>
            <a:endParaRPr sz="1800" dirty="0"/>
          </a:p>
        </p:txBody>
      </p:sp>
      <p:sp>
        <p:nvSpPr>
          <p:cNvPr id="170" name="Google Shape;170;p36"/>
          <p:cNvSpPr txBox="1">
            <a:spLocks noGrp="1"/>
          </p:cNvSpPr>
          <p:nvPr>
            <p:ph type="body" idx="1"/>
          </p:nvPr>
        </p:nvSpPr>
        <p:spPr>
          <a:xfrm>
            <a:off x="346200" y="1911600"/>
            <a:ext cx="7633800" cy="202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t>STATUTORY GUIDANCE</a:t>
            </a:r>
            <a:r>
              <a:rPr lang="en-GB" sz="1800" i="1" dirty="0"/>
              <a:t/>
            </a:r>
            <a:br>
              <a:rPr lang="en-GB" sz="1800" i="1" dirty="0"/>
            </a:br>
            <a:r>
              <a:rPr lang="en-GB" sz="1800" dirty="0"/>
              <a:t>Through relationships education (and RSE), schools should teach pupils the knowledge they need to recognise and to report abuse, including emotional, physical and sexual abuse. In primary schools, this can be delivered by focusing on boundaries and privacy, ensuring young people understand that they have rights over their own bodies. (p20)</a:t>
            </a:r>
            <a:endParaRPr sz="1800" dirty="0"/>
          </a:p>
          <a:p>
            <a:pPr marL="0" lvl="0" indent="0" algn="l" rtl="0">
              <a:spcBef>
                <a:spcPts val="1600"/>
              </a:spcBef>
              <a:spcAft>
                <a:spcPts val="1600"/>
              </a:spcAft>
              <a:buNone/>
            </a:pPr>
            <a:endParaRPr sz="1800" dirty="0"/>
          </a:p>
        </p:txBody>
      </p:sp>
      <p:sp>
        <p:nvSpPr>
          <p:cNvPr id="171" name="Google Shape;171;p36"/>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122"/>
          <p:cNvSpPr txBox="1">
            <a:spLocks noGrp="1"/>
          </p:cNvSpPr>
          <p:nvPr>
            <p:ph type="title"/>
          </p:nvPr>
        </p:nvSpPr>
        <p:spPr>
          <a:xfrm>
            <a:off x="1041750" y="2150850"/>
            <a:ext cx="7060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Female genital mutilation (FGM)</a:t>
            </a:r>
            <a:endParaRPr dirty="0">
              <a:solidFill>
                <a:schemeClr val="accent1"/>
              </a:solidFill>
            </a:endParaRPr>
          </a:p>
        </p:txBody>
      </p:sp>
      <p:sp>
        <p:nvSpPr>
          <p:cNvPr id="893" name="Google Shape;893;p12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100</a:t>
            </a:fld>
            <a:endParaRP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Shape 897"/>
        <p:cNvGrpSpPr/>
        <p:nvPr/>
      </p:nvGrpSpPr>
      <p:grpSpPr>
        <a:xfrm>
          <a:off x="0" y="0"/>
          <a:ext cx="0" cy="0"/>
          <a:chOff x="0" y="0"/>
          <a:chExt cx="0" cy="0"/>
        </a:xfrm>
      </p:grpSpPr>
      <p:sp>
        <p:nvSpPr>
          <p:cNvPr id="898" name="Google Shape;898;p12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Female genital mutilation (FGM) </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99" name="Google Shape;899;p123"/>
          <p:cNvSpPr txBox="1">
            <a:spLocks noGrp="1"/>
          </p:cNvSpPr>
          <p:nvPr>
            <p:ph type="body" idx="1"/>
          </p:nvPr>
        </p:nvSpPr>
        <p:spPr>
          <a:xfrm>
            <a:off x="269998" y="789000"/>
            <a:ext cx="6110019"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dirty="0"/>
              <a:t>Teach that </a:t>
            </a:r>
            <a:r>
              <a:rPr lang="en-GB" sz="1600" u="sng" dirty="0">
                <a:solidFill>
                  <a:srgbClr val="0000FF"/>
                </a:solidFill>
                <a:hlinkClick r:id="rId3">
                  <a:extLst>
                    <a:ext uri="{A12FA001-AC4F-418D-AE19-62706E023703}">
                      <ahyp:hlinkClr xmlns:ahyp="http://schemas.microsoft.com/office/drawing/2018/hyperlinkcolor" xmlns="" val="tx"/>
                    </a:ext>
                  </a:extLst>
                </a:hlinkClick>
              </a:rPr>
              <a:t>FGM</a:t>
            </a:r>
            <a:r>
              <a:rPr lang="en-GB" sz="1600" dirty="0"/>
              <a:t> (NHS) is the partial or total removal of the external female genitalia. It is carried out on babies and girls, usually aged 4 to 15. </a:t>
            </a:r>
            <a:endParaRPr sz="1600" dirty="0"/>
          </a:p>
          <a:p>
            <a:pPr marL="0" lvl="0" indent="0" algn="l" rtl="0">
              <a:spcBef>
                <a:spcPts val="400"/>
              </a:spcBef>
              <a:spcAft>
                <a:spcPts val="0"/>
              </a:spcAft>
              <a:buClr>
                <a:schemeClr val="dk1"/>
              </a:buClr>
              <a:buSzPts val="1100"/>
              <a:buFont typeface="Arial"/>
              <a:buNone/>
            </a:pPr>
            <a:r>
              <a:rPr lang="en-GB" sz="1600" dirty="0"/>
              <a:t>Explain that FGM:</a:t>
            </a:r>
            <a:endParaRPr sz="1600" dirty="0"/>
          </a:p>
          <a:p>
            <a:pPr marL="457200" lvl="0" indent="-317500" algn="l" rtl="0">
              <a:spcBef>
                <a:spcPts val="400"/>
              </a:spcBef>
              <a:spcAft>
                <a:spcPts val="0"/>
              </a:spcAft>
              <a:buSzPts val="1400"/>
              <a:buChar char="●"/>
            </a:pPr>
            <a:r>
              <a:rPr lang="en-GB" sz="1600" dirty="0"/>
              <a:t>can have long-lasting, harmful impacts on physical and mental health (no health or hygiene benefits) </a:t>
            </a:r>
            <a:endParaRPr sz="1600" dirty="0"/>
          </a:p>
          <a:p>
            <a:pPr marL="457200" lvl="0" indent="-317500" algn="l" rtl="0">
              <a:spcBef>
                <a:spcPts val="400"/>
              </a:spcBef>
              <a:spcAft>
                <a:spcPts val="0"/>
              </a:spcAft>
              <a:buSzPts val="1400"/>
              <a:buChar char="●"/>
            </a:pPr>
            <a:r>
              <a:rPr lang="en-GB" sz="1600" b="1" dirty="0"/>
              <a:t>is illegal </a:t>
            </a:r>
            <a:r>
              <a:rPr lang="en-GB" sz="1600" dirty="0"/>
              <a:t>in the UK and a form of child abuse. (It is also a crime to take someone abroad for FGM)</a:t>
            </a:r>
            <a:endParaRPr sz="1600" dirty="0"/>
          </a:p>
          <a:p>
            <a:pPr marL="0" lvl="0" indent="0" algn="l" rtl="0">
              <a:spcBef>
                <a:spcPts val="400"/>
              </a:spcBef>
              <a:spcAft>
                <a:spcPts val="0"/>
              </a:spcAft>
              <a:buNone/>
            </a:pPr>
            <a:r>
              <a:rPr lang="en-GB" sz="1600" dirty="0"/>
              <a:t>There are many different potential meanings and motivations associated with FGM, which vary between different communities. These communities and the women affected do not constitute a homogenous group. This is a complicated topic and teachers should be aware of the dangers of stigmatisation. Teachers must read the resources linked from slides in this section.</a:t>
            </a:r>
            <a:endParaRPr sz="1600" dirty="0"/>
          </a:p>
          <a:p>
            <a:pPr marL="0" lvl="0" indent="0" algn="l" rtl="0">
              <a:lnSpc>
                <a:spcPct val="115000"/>
              </a:lnSpc>
              <a:spcBef>
                <a:spcPts val="1000"/>
              </a:spcBef>
              <a:spcAft>
                <a:spcPts val="1600"/>
              </a:spcAft>
              <a:buSzPts val="1400"/>
              <a:buNone/>
            </a:pPr>
            <a:endParaRPr dirty="0"/>
          </a:p>
        </p:txBody>
      </p:sp>
      <p:sp>
        <p:nvSpPr>
          <p:cNvPr id="902" name="Google Shape;902;p123">
            <a:extLst>
              <a:ext uri="{C183D7F6-B498-43B3-948B-1728B52AA6E4}">
                <adec:decorative xmlns:adec="http://schemas.microsoft.com/office/drawing/2017/decorative" xmlns="" val="1"/>
              </a:ext>
            </a:extLst>
          </p:cNvPr>
          <p:cNvSpPr txBox="1"/>
          <p:nvPr/>
        </p:nvSpPr>
        <p:spPr>
          <a:xfrm>
            <a:off x="6178800" y="216425"/>
            <a:ext cx="2695200" cy="1002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FGM.</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E994CBA1-4317-4FCC-BD5A-97C831D1D7FD}"/>
              </a:ext>
              <a:ext uri="{C183D7F6-B498-43B3-948B-1728B52AA6E4}">
                <adec:decorative xmlns:adec="http://schemas.microsoft.com/office/drawing/2017/decorative" xmlns="" val="1"/>
              </a:ext>
            </a:extLst>
          </p:cNvPr>
          <p:cNvSpPr txBox="1"/>
          <p:nvPr/>
        </p:nvSpPr>
        <p:spPr>
          <a:xfrm>
            <a:off x="7323959"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00" name="Google Shape;900;p123">
            <a:extLst>
              <a:ext uri="{C183D7F6-B498-43B3-948B-1728B52AA6E4}">
                <adec:decorative xmlns:adec="http://schemas.microsoft.com/office/drawing/2017/decorative" xmlns="" val="1"/>
              </a:ext>
            </a:extLst>
          </p:cNvPr>
          <p:cNvSpPr txBox="1">
            <a:spLocks noGrp="1"/>
          </p:cNvSpPr>
          <p:nvPr>
            <p:ph type="sldNum" idx="12"/>
          </p:nvPr>
        </p:nvSpPr>
        <p:spPr>
          <a:xfrm>
            <a:off x="8671859" y="4806900"/>
            <a:ext cx="472141"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101</a:t>
            </a:fld>
            <a:endParaRP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Shape 906"/>
        <p:cNvGrpSpPr/>
        <p:nvPr/>
      </p:nvGrpSpPr>
      <p:grpSpPr>
        <a:xfrm>
          <a:off x="0" y="0"/>
          <a:ext cx="0" cy="0"/>
          <a:chOff x="0" y="0"/>
          <a:chExt cx="0" cy="0"/>
        </a:xfrm>
      </p:grpSpPr>
      <p:sp>
        <p:nvSpPr>
          <p:cNvPr id="907" name="Google Shape;907;p12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FGM and legal protections</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08" name="Google Shape;908;p124"/>
          <p:cNvSpPr txBox="1">
            <a:spLocks noGrp="1"/>
          </p:cNvSpPr>
          <p:nvPr>
            <p:ph type="body" idx="1"/>
          </p:nvPr>
        </p:nvSpPr>
        <p:spPr>
          <a:xfrm>
            <a:off x="270000" y="789000"/>
            <a:ext cx="6012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Tell pupils about the following legal protections:</a:t>
            </a:r>
            <a:endParaRPr dirty="0"/>
          </a:p>
          <a:p>
            <a:pPr marL="457200" lvl="0" indent="-317500" algn="l" rtl="0">
              <a:spcBef>
                <a:spcPts val="1000"/>
              </a:spcBef>
              <a:spcAft>
                <a:spcPts val="0"/>
              </a:spcAft>
              <a:buSzPts val="1400"/>
              <a:buChar char="●"/>
            </a:pPr>
            <a:r>
              <a:rPr lang="en-GB" b="1" dirty="0"/>
              <a:t>FGM Protection Order</a:t>
            </a:r>
            <a:r>
              <a:rPr lang="en-GB" dirty="0"/>
              <a:t> - protects potential victims, e.g. could require a passport to be surrendered to stop someone being taken abroad for FGM</a:t>
            </a:r>
            <a:endParaRPr dirty="0"/>
          </a:p>
          <a:p>
            <a:pPr marL="457200" lvl="0" indent="-317500" algn="l" rtl="0">
              <a:spcBef>
                <a:spcPts val="0"/>
              </a:spcBef>
              <a:spcAft>
                <a:spcPts val="0"/>
              </a:spcAft>
              <a:buSzPts val="1400"/>
              <a:buChar char="●"/>
            </a:pPr>
            <a:r>
              <a:rPr lang="en-GB" b="1" dirty="0"/>
              <a:t>lifelong anonymity</a:t>
            </a:r>
            <a:r>
              <a:rPr lang="en-GB" dirty="0"/>
              <a:t> - means that no information that could identify a victim will be published if a they ask authorities (e.g. social worker, police) for help</a:t>
            </a:r>
            <a:endParaRPr dirty="0"/>
          </a:p>
          <a:p>
            <a:pPr marL="0" lvl="0" indent="0" algn="l" rtl="0">
              <a:spcBef>
                <a:spcPts val="1000"/>
              </a:spcBef>
              <a:spcAft>
                <a:spcPts val="0"/>
              </a:spcAft>
              <a:buClr>
                <a:schemeClr val="dk1"/>
              </a:buClr>
              <a:buSzPts val="1100"/>
              <a:buFont typeface="Arial"/>
              <a:buNone/>
            </a:pPr>
            <a:r>
              <a:rPr lang="en-GB" dirty="0"/>
              <a:t>If someone is at risk of or has experienced FGM they can tell a trusted professional such as a teacher or GP. These people know about FGM and are trained to help. </a:t>
            </a:r>
            <a:endParaRPr dirty="0"/>
          </a:p>
          <a:p>
            <a:pPr marL="0" lvl="0" indent="0" algn="l" rtl="0">
              <a:spcBef>
                <a:spcPts val="1000"/>
              </a:spcBef>
              <a:spcAft>
                <a:spcPts val="0"/>
              </a:spcAft>
              <a:buClr>
                <a:schemeClr val="dk1"/>
              </a:buClr>
              <a:buSzPts val="1100"/>
              <a:buFont typeface="Arial"/>
              <a:buNone/>
            </a:pPr>
            <a:r>
              <a:rPr lang="en-GB" b="1" dirty="0"/>
              <a:t>Teacher reference: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FGM: The facts</a:t>
            </a:r>
            <a:r>
              <a:rPr lang="en-GB" dirty="0">
                <a:solidFill>
                  <a:srgbClr val="0000FF"/>
                </a:solidFill>
              </a:rPr>
              <a:t> </a:t>
            </a:r>
            <a:r>
              <a:rPr lang="en-GB" dirty="0"/>
              <a:t>(Home Office)</a:t>
            </a:r>
            <a:endParaRPr dirty="0"/>
          </a:p>
          <a:p>
            <a:pPr marL="0" lvl="0" indent="0" algn="l" rtl="0">
              <a:spcBef>
                <a:spcPts val="0"/>
              </a:spcBef>
              <a:spcAft>
                <a:spcPts val="0"/>
              </a:spcAft>
              <a:buClr>
                <a:schemeClr val="dk1"/>
              </a:buClr>
              <a:buSzPts val="1100"/>
              <a:buFont typeface="Arial"/>
              <a:buNone/>
            </a:pPr>
            <a:r>
              <a:rPr lang="en-GB" b="1" dirty="0"/>
              <a:t>Relevant law</a:t>
            </a:r>
            <a:r>
              <a:rPr lang="en-GB" dirty="0"/>
              <a:t>: </a:t>
            </a:r>
            <a:r>
              <a:rPr lang="en-GB" u="sng" dirty="0">
                <a:solidFill>
                  <a:srgbClr val="0000FF"/>
                </a:solidFill>
                <a:hlinkClick r:id="rId4">
                  <a:extLst>
                    <a:ext uri="{A12FA001-AC4F-418D-AE19-62706E023703}">
                      <ahyp:hlinkClr xmlns:ahyp="http://schemas.microsoft.com/office/drawing/2018/hyperlinkcolor" xmlns="" val="tx"/>
                    </a:ext>
                  </a:extLst>
                </a:hlinkClick>
              </a:rPr>
              <a:t>Female Genital Mutilation Act 2003</a:t>
            </a:r>
            <a:endParaRPr u="sng" dirty="0">
              <a:solidFill>
                <a:srgbClr val="0000FF"/>
              </a:solidFill>
            </a:endParaRPr>
          </a:p>
          <a:p>
            <a:pPr marL="0" lvl="0" indent="0" algn="l" rtl="0">
              <a:spcBef>
                <a:spcPts val="1000"/>
              </a:spcBef>
              <a:spcAft>
                <a:spcPts val="0"/>
              </a:spcAft>
              <a:buClr>
                <a:schemeClr val="dk1"/>
              </a:buClr>
              <a:buSzPts val="1100"/>
              <a:buFont typeface="Arial"/>
              <a:buNone/>
            </a:pPr>
            <a:endParaRPr dirty="0"/>
          </a:p>
          <a:p>
            <a:pPr marL="0" lvl="0" indent="0" algn="l" rtl="0">
              <a:spcBef>
                <a:spcPts val="0"/>
              </a:spcBef>
              <a:spcAft>
                <a:spcPts val="0"/>
              </a:spcAft>
              <a:buNone/>
            </a:pP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11" name="Google Shape;911;p124">
            <a:extLst>
              <a:ext uri="{C183D7F6-B498-43B3-948B-1728B52AA6E4}">
                <adec:decorative xmlns:adec="http://schemas.microsoft.com/office/drawing/2017/decorative" xmlns="" val="1"/>
              </a:ext>
            </a:extLst>
          </p:cNvPr>
          <p:cNvSpPr txBox="1"/>
          <p:nvPr/>
        </p:nvSpPr>
        <p:spPr>
          <a:xfrm>
            <a:off x="6178800" y="216425"/>
            <a:ext cx="2695200" cy="1002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FGM.</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A29FC85D-3485-4BF8-B529-93DD10F672E2}"/>
              </a:ext>
              <a:ext uri="{C183D7F6-B498-43B3-948B-1728B52AA6E4}">
                <adec:decorative xmlns:adec="http://schemas.microsoft.com/office/drawing/2017/decorative" xmlns="" val="1"/>
              </a:ext>
            </a:extLst>
          </p:cNvPr>
          <p:cNvSpPr txBox="1"/>
          <p:nvPr/>
        </p:nvSpPr>
        <p:spPr>
          <a:xfrm>
            <a:off x="7415535"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09" name="Google Shape;909;p124">
            <a:extLst>
              <a:ext uri="{C183D7F6-B498-43B3-948B-1728B52AA6E4}">
                <adec:decorative xmlns:adec="http://schemas.microsoft.com/office/drawing/2017/decorative" xmlns="" val="1"/>
              </a:ext>
            </a:extLst>
          </p:cNvPr>
          <p:cNvSpPr txBox="1">
            <a:spLocks noGrp="1"/>
          </p:cNvSpPr>
          <p:nvPr>
            <p:ph type="sldNum" idx="12"/>
          </p:nvPr>
        </p:nvSpPr>
        <p:spPr>
          <a:xfrm>
            <a:off x="8659906" y="4806900"/>
            <a:ext cx="484094"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102</a:t>
            </a:fld>
            <a:endParaRP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FGM</a:t>
            </a:r>
            <a:endParaRPr dirty="0"/>
          </a:p>
        </p:txBody>
      </p:sp>
      <p:sp>
        <p:nvSpPr>
          <p:cNvPr id="1062" name="Google Shape;1062;p14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indent="0">
              <a:buNone/>
            </a:pPr>
            <a:r>
              <a:rPr lang="en-GB" dirty="0"/>
              <a:t>Teach pupils that with support and medical help it is possible for victims of FGM to live healthy and full lives. Share survivor stories.</a:t>
            </a:r>
          </a:p>
          <a:p>
            <a:pPr marL="0" lvl="0" indent="0" algn="l" rtl="0">
              <a:lnSpc>
                <a:spcPct val="115000"/>
              </a:lnSpc>
              <a:spcBef>
                <a:spcPts val="100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0" lvl="0" indent="0" algn="l" rtl="0">
              <a:lnSpc>
                <a:spcPct val="115000"/>
              </a:lnSpc>
              <a:spcBef>
                <a:spcPts val="0"/>
              </a:spcBef>
              <a:spcAft>
                <a:spcPts val="0"/>
              </a:spcAft>
              <a:buNone/>
            </a:pPr>
            <a:endParaRPr sz="1800" dirty="0"/>
          </a:p>
          <a:p>
            <a:pPr marL="457200" lvl="0" indent="-342900" algn="l" rtl="0">
              <a:spcBef>
                <a:spcPts val="0"/>
              </a:spcBef>
              <a:spcAft>
                <a:spcPts val="0"/>
              </a:spcAft>
              <a:buSzPts val="1800"/>
              <a:buChar char="●"/>
            </a:pPr>
            <a:r>
              <a:rPr lang="en-GB" sz="1800" dirty="0"/>
              <a:t>Police, health services, social care</a:t>
            </a:r>
            <a:endParaRPr sz="1800" dirty="0"/>
          </a:p>
          <a:p>
            <a:pPr marL="457200" lvl="0" indent="-342900" algn="l" rtl="0">
              <a:lnSpc>
                <a:spcPct val="115000"/>
              </a:lnSpc>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FORWARD</a:t>
            </a:r>
            <a:r>
              <a:rPr lang="en-GB" sz="1800" u="sng" dirty="0">
                <a:solidFill>
                  <a:srgbClr val="0000FF"/>
                </a:solidFill>
              </a:rPr>
              <a:t> (FGM)</a:t>
            </a:r>
          </a:p>
          <a:p>
            <a:pPr marL="457200" lvl="0" indent="-342900" algn="l" rtl="0">
              <a:lnSpc>
                <a:spcPct val="115000"/>
              </a:lnSpc>
              <a:spcBef>
                <a:spcPts val="0"/>
              </a:spcBef>
              <a:spcAft>
                <a:spcPts val="0"/>
              </a:spcAft>
              <a:buSzPts val="1800"/>
              <a:buChar char="●"/>
            </a:pPr>
            <a:r>
              <a:rPr lang="en-GB" u="sng" dirty="0">
                <a:solidFill>
                  <a:srgbClr val="0000FF"/>
                </a:solidFill>
                <a:hlinkClick r:id="rId4">
                  <a:extLst>
                    <a:ext uri="{A12FA001-AC4F-418D-AE19-62706E023703}">
                      <ahyp:hlinkClr xmlns:ahyp="http://schemas.microsoft.com/office/drawing/2018/hyperlinkcolor" xmlns="" val="tx"/>
                    </a:ext>
                  </a:extLst>
                </a:hlinkClick>
              </a:rPr>
              <a:t>NSPCC FGM pages</a:t>
            </a:r>
            <a:endParaRPr lang="en-GB" u="sng" dirty="0">
              <a:solidFill>
                <a:srgbClr val="0000FF"/>
              </a:solidFill>
            </a:endParaRPr>
          </a:p>
          <a:p>
            <a:pPr marL="457200" lvl="0" indent="-342900" algn="l" rtl="0">
              <a:lnSpc>
                <a:spcPct val="115000"/>
              </a:lnSpc>
              <a:spcBef>
                <a:spcPts val="0"/>
              </a:spcBef>
              <a:spcAft>
                <a:spcPts val="0"/>
              </a:spcAft>
              <a:buSzPts val="1800"/>
              <a:buChar char="●"/>
            </a:pPr>
            <a:r>
              <a:rPr lang="en-GB" u="sng" dirty="0">
                <a:solidFill>
                  <a:srgbClr val="0000FF"/>
                </a:solidFill>
                <a:hlinkClick r:id="rId5">
                  <a:extLst>
                    <a:ext uri="{A12FA001-AC4F-418D-AE19-62706E023703}">
                      <ahyp:hlinkClr xmlns:ahyp="http://schemas.microsoft.com/office/drawing/2018/hyperlinkcolor" xmlns="" val="tx"/>
                    </a:ext>
                  </a:extLst>
                </a:hlinkClick>
              </a:rPr>
              <a:t>National FGM Centre</a:t>
            </a:r>
            <a:endParaRPr lang="en-GB" u="sng" dirty="0">
              <a:solidFill>
                <a:srgbClr val="0000FF"/>
              </a:solidFill>
            </a:endParaRPr>
          </a:p>
          <a:p>
            <a:pPr indent="-342900">
              <a:buSzPts val="1800"/>
            </a:pPr>
            <a:r>
              <a:rPr lang="en-GB" sz="1800" u="sng" dirty="0">
                <a:solidFill>
                  <a:srgbClr val="0000FF"/>
                </a:solidFill>
                <a:hlinkClick r:id="rId6">
                  <a:extLst>
                    <a:ext uri="{A12FA001-AC4F-418D-AE19-62706E023703}">
                      <ahyp:hlinkClr xmlns:ahyp="http://schemas.microsoft.com/office/drawing/2018/hyperlinkcolor" xmlns="" val="tx"/>
                    </a:ext>
                  </a:extLst>
                </a:hlinkClick>
              </a:rPr>
              <a:t>Childline</a:t>
            </a:r>
            <a:endParaRPr lang="en-GB" sz="1800" u="sng" dirty="0">
              <a:solidFill>
                <a:srgbClr val="0000FF"/>
              </a:solidFill>
            </a:endParaRPr>
          </a:p>
          <a:p>
            <a:pPr marL="0" lvl="0" indent="0" algn="l" rtl="0">
              <a:spcBef>
                <a:spcPts val="0"/>
              </a:spcBef>
              <a:spcAft>
                <a:spcPts val="1600"/>
              </a:spcAft>
              <a:buNone/>
            </a:pPr>
            <a:endParaRPr sz="1800" dirty="0"/>
          </a:p>
        </p:txBody>
      </p:sp>
      <p:sp>
        <p:nvSpPr>
          <p:cNvPr id="7" name="Google Shape;614;p86">
            <a:extLst>
              <a:ext uri="{FF2B5EF4-FFF2-40B4-BE49-F238E27FC236}">
                <a16:creationId xmlns:a16="http://schemas.microsoft.com/office/drawing/2014/main" id="{67CF25F4-CAC4-4F9D-9DD0-5F40AAADF561}"/>
              </a:ext>
            </a:extLst>
          </p:cNvPr>
          <p:cNvSpPr txBox="1"/>
          <p:nvPr/>
        </p:nvSpPr>
        <p:spPr>
          <a:xfrm>
            <a:off x="7401561" y="444945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64" name="Google Shape;1064;p1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103</a:t>
            </a:fld>
            <a:endParaRPr dirty="0"/>
          </a:p>
        </p:txBody>
      </p:sp>
    </p:spTree>
    <p:extLst>
      <p:ext uri="{BB962C8B-B14F-4D97-AF65-F5344CB8AC3E}">
        <p14:creationId xmlns:p14="http://schemas.microsoft.com/office/powerpoint/2010/main" val="20877666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Shape 915"/>
        <p:cNvGrpSpPr/>
        <p:nvPr/>
      </p:nvGrpSpPr>
      <p:grpSpPr>
        <a:xfrm>
          <a:off x="0" y="0"/>
          <a:ext cx="0" cy="0"/>
          <a:chOff x="0" y="0"/>
          <a:chExt cx="0" cy="0"/>
        </a:xfrm>
      </p:grpSpPr>
      <p:sp>
        <p:nvSpPr>
          <p:cNvPr id="916" name="Google Shape;916;p125"/>
          <p:cNvSpPr txBox="1">
            <a:spLocks noGrp="1"/>
          </p:cNvSpPr>
          <p:nvPr>
            <p:ph type="title"/>
          </p:nvPr>
        </p:nvSpPr>
        <p:spPr>
          <a:xfrm>
            <a:off x="3104850" y="2150850"/>
            <a:ext cx="29343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Grooming</a:t>
            </a:r>
            <a:endParaRPr dirty="0">
              <a:solidFill>
                <a:schemeClr val="accent1"/>
              </a:solidFill>
            </a:endParaRPr>
          </a:p>
        </p:txBody>
      </p:sp>
      <p:sp>
        <p:nvSpPr>
          <p:cNvPr id="917" name="Google Shape;917;p12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104</a:t>
            </a:fld>
            <a:endParaRP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Shape 921"/>
        <p:cNvGrpSpPr/>
        <p:nvPr/>
      </p:nvGrpSpPr>
      <p:grpSpPr>
        <a:xfrm>
          <a:off x="0" y="0"/>
          <a:ext cx="0" cy="0"/>
          <a:chOff x="0" y="0"/>
          <a:chExt cx="0" cy="0"/>
        </a:xfrm>
      </p:grpSpPr>
      <p:sp>
        <p:nvSpPr>
          <p:cNvPr id="922" name="Google Shape;922;p12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Grooming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23" name="Google Shape;923;p126"/>
          <p:cNvSpPr txBox="1">
            <a:spLocks noGrp="1"/>
          </p:cNvSpPr>
          <p:nvPr>
            <p:ph type="body" idx="1"/>
          </p:nvPr>
        </p:nvSpPr>
        <p:spPr>
          <a:xfrm>
            <a:off x="270000" y="789000"/>
            <a:ext cx="59670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grooming is when someone builds a bond or relationship with someone else (or exploits an existing connection) so they can manipulate and abuse them. </a:t>
            </a:r>
            <a:endParaRPr dirty="0"/>
          </a:p>
          <a:p>
            <a:pPr marL="0" lvl="0" indent="0" algn="l" rtl="0">
              <a:spcBef>
                <a:spcPts val="1000"/>
              </a:spcBef>
              <a:spcAft>
                <a:spcPts val="0"/>
              </a:spcAft>
              <a:buNone/>
            </a:pPr>
            <a:r>
              <a:rPr lang="en-GB" dirty="0"/>
              <a:t>Explain that grooming itself is a form of abuse and:</a:t>
            </a:r>
            <a:endParaRPr dirty="0"/>
          </a:p>
          <a:p>
            <a:pPr marL="457200" lvl="0" indent="-317500" algn="l" rtl="0">
              <a:spcBef>
                <a:spcPts val="1000"/>
              </a:spcBef>
              <a:spcAft>
                <a:spcPts val="0"/>
              </a:spcAft>
              <a:buSzPts val="1400"/>
              <a:buChar char="●"/>
            </a:pPr>
            <a:r>
              <a:rPr lang="en-GB" dirty="0"/>
              <a:t>can happen offline and online</a:t>
            </a:r>
            <a:endParaRPr dirty="0"/>
          </a:p>
          <a:p>
            <a:pPr marL="457200" lvl="0" indent="-317500" algn="l" rtl="0">
              <a:lnSpc>
                <a:spcPct val="115000"/>
              </a:lnSpc>
              <a:spcBef>
                <a:spcPts val="0"/>
              </a:spcBef>
              <a:spcAft>
                <a:spcPts val="0"/>
              </a:spcAft>
              <a:buSzPts val="1400"/>
              <a:buChar char="●"/>
            </a:pPr>
            <a:r>
              <a:rPr lang="en-GB" dirty="0"/>
              <a:t>can be perpetrated by known people or strangers </a:t>
            </a:r>
            <a:endParaRPr dirty="0"/>
          </a:p>
          <a:p>
            <a:pPr marL="457200" lvl="0" indent="-317500" algn="l" rtl="0">
              <a:lnSpc>
                <a:spcPct val="115000"/>
              </a:lnSpc>
              <a:spcBef>
                <a:spcPts val="0"/>
              </a:spcBef>
              <a:spcAft>
                <a:spcPts val="0"/>
              </a:spcAft>
              <a:buSzPts val="1400"/>
              <a:buChar char="●"/>
            </a:pPr>
            <a:r>
              <a:rPr lang="en-GB" dirty="0"/>
              <a:t>is part of child sexual abuse and exploitation</a:t>
            </a:r>
            <a:endParaRPr dirty="0"/>
          </a:p>
          <a:p>
            <a:pPr marL="0" lvl="0" indent="0" algn="l" rtl="0">
              <a:spcBef>
                <a:spcPts val="1000"/>
              </a:spcBef>
              <a:spcAft>
                <a:spcPts val="0"/>
              </a:spcAft>
              <a:buNone/>
            </a:pPr>
            <a:r>
              <a:rPr lang="en-GB" dirty="0"/>
              <a:t>Grooming is planned and carried out over different time periods, with the ultimate aim of abusing the victim. It can happen quickly, but sometimes groomers spend a long time cultivating a relationship.</a:t>
            </a: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26" name="Google Shape;926;p126">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grooming.</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17AB7B25-DD23-4195-8D0C-3D0EFC3475F0}"/>
              </a:ext>
              <a:ext uri="{C183D7F6-B498-43B3-948B-1728B52AA6E4}">
                <adec:decorative xmlns:adec="http://schemas.microsoft.com/office/drawing/2017/decorative" xmlns="" val="1"/>
              </a:ext>
            </a:extLst>
          </p:cNvPr>
          <p:cNvSpPr txBox="1"/>
          <p:nvPr/>
        </p:nvSpPr>
        <p:spPr>
          <a:xfrm>
            <a:off x="7403582"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24" name="Google Shape;924;p126">
            <a:extLst>
              <a:ext uri="{C183D7F6-B498-43B3-948B-1728B52AA6E4}">
                <adec:decorative xmlns:adec="http://schemas.microsoft.com/office/drawing/2017/decorative" xmlns="" val="1"/>
              </a:ext>
            </a:extLst>
          </p:cNvPr>
          <p:cNvSpPr txBox="1">
            <a:spLocks noGrp="1"/>
          </p:cNvSpPr>
          <p:nvPr>
            <p:ph type="sldNum" idx="12"/>
          </p:nvPr>
        </p:nvSpPr>
        <p:spPr>
          <a:xfrm>
            <a:off x="8671859" y="4806900"/>
            <a:ext cx="472141"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105</a:t>
            </a:fld>
            <a:endParaRP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Shape 930"/>
        <p:cNvGrpSpPr/>
        <p:nvPr/>
      </p:nvGrpSpPr>
      <p:grpSpPr>
        <a:xfrm>
          <a:off x="0" y="0"/>
          <a:ext cx="0" cy="0"/>
          <a:chOff x="0" y="0"/>
          <a:chExt cx="0" cy="0"/>
        </a:xfrm>
      </p:grpSpPr>
      <p:sp>
        <p:nvSpPr>
          <p:cNvPr id="931" name="Google Shape;931;p127"/>
          <p:cNvSpPr txBox="1">
            <a:spLocks noGrp="1"/>
          </p:cNvSpPr>
          <p:nvPr>
            <p:ph type="title"/>
          </p:nvPr>
        </p:nvSpPr>
        <p:spPr>
          <a:xfrm>
            <a:off x="270000" y="116206"/>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Grooming (2)</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32" name="Google Shape;932;p127"/>
          <p:cNvSpPr txBox="1">
            <a:spLocks noGrp="1"/>
          </p:cNvSpPr>
          <p:nvPr>
            <p:ph type="body" idx="1"/>
          </p:nvPr>
        </p:nvSpPr>
        <p:spPr>
          <a:xfrm>
            <a:off x="270000" y="657518"/>
            <a:ext cx="6583382"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perpetrators often:</a:t>
            </a:r>
            <a:endParaRPr dirty="0"/>
          </a:p>
          <a:p>
            <a:pPr marL="457200" lvl="0" indent="-317500" algn="l" rtl="0">
              <a:spcAft>
                <a:spcPts val="0"/>
              </a:spcAft>
              <a:buSzPts val="1400"/>
              <a:buChar char="●"/>
            </a:pPr>
            <a:r>
              <a:rPr lang="en-GB" dirty="0"/>
              <a:t>start by making someone feel good (e.g. giving compliments or gifts, establishing a ‘special bond’) </a:t>
            </a:r>
            <a:endParaRPr dirty="0"/>
          </a:p>
          <a:p>
            <a:pPr marL="457200" lvl="0" indent="-317500" algn="l" rtl="0">
              <a:spcAft>
                <a:spcPts val="0"/>
              </a:spcAft>
              <a:buSzPts val="1400"/>
              <a:buChar char="●"/>
            </a:pPr>
            <a:r>
              <a:rPr lang="en-GB" dirty="0"/>
              <a:t>test boundaries (e.g. asking the victim to keep a small secret to test whether they will tell someone) </a:t>
            </a:r>
            <a:endParaRPr dirty="0"/>
          </a:p>
          <a:p>
            <a:pPr marL="457200" lvl="0" indent="-317500" algn="l" rtl="0">
              <a:spcAft>
                <a:spcPts val="0"/>
              </a:spcAft>
              <a:buSzPts val="1400"/>
              <a:buChar char="●"/>
            </a:pPr>
            <a:r>
              <a:rPr lang="en-GB" dirty="0"/>
              <a:t>groom a person’s network (e.g. friends and family)</a:t>
            </a:r>
            <a:endParaRPr dirty="0"/>
          </a:p>
          <a:p>
            <a:pPr marL="0" lvl="0" indent="0" algn="l" rtl="0">
              <a:spcBef>
                <a:spcPts val="500"/>
              </a:spcBef>
              <a:spcAft>
                <a:spcPts val="0"/>
              </a:spcAft>
              <a:buNone/>
            </a:pPr>
            <a:r>
              <a:rPr lang="en-GB" dirty="0"/>
              <a:t>This is done to confuse the victim and make them feel responsible for the abuse. </a:t>
            </a:r>
          </a:p>
          <a:p>
            <a:pPr marL="0" indent="0">
              <a:spcBef>
                <a:spcPts val="300"/>
              </a:spcBef>
              <a:buNone/>
            </a:pPr>
            <a:r>
              <a:rPr lang="en-GB" dirty="0"/>
              <a:t>Emphasise that by talking to a trusted adult, pupils can help to stop grooming for themselves or their peers.</a:t>
            </a:r>
          </a:p>
          <a:p>
            <a:pPr marL="0" lvl="0" indent="0" algn="l" rtl="0">
              <a:spcBef>
                <a:spcPts val="300"/>
              </a:spcBef>
              <a:spcAft>
                <a:spcPts val="0"/>
              </a:spcAft>
              <a:buClr>
                <a:schemeClr val="dk1"/>
              </a:buClr>
              <a:buSzPts val="1100"/>
              <a:buFont typeface="Arial"/>
              <a:buNone/>
            </a:pPr>
            <a:r>
              <a:rPr lang="en-GB" dirty="0"/>
              <a:t>Grooming is illegal. An offence can be committed even if the perpetrator never meets the victim.</a:t>
            </a:r>
            <a:endParaRPr dirty="0"/>
          </a:p>
          <a:p>
            <a:pPr marL="0" lvl="0" indent="0" algn="l" rtl="0">
              <a:spcBef>
                <a:spcPts val="300"/>
              </a:spcBef>
              <a:spcAft>
                <a:spcPts val="0"/>
              </a:spcAft>
              <a:buClr>
                <a:schemeClr val="dk1"/>
              </a:buClr>
              <a:buSzPts val="1100"/>
              <a:buFont typeface="Arial"/>
              <a:buNone/>
            </a:pPr>
            <a:r>
              <a:rPr lang="en-GB" b="1" dirty="0"/>
              <a:t>Teacher reference: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meeting a child following sexual grooming</a:t>
            </a:r>
            <a:endParaRPr dirty="0">
              <a:solidFill>
                <a:srgbClr val="0000FF"/>
              </a:solidFill>
            </a:endParaRPr>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35" name="Google Shape;935;p127">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grooming.</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95572818-0AB9-405A-B389-E4B1FFCA213B}"/>
              </a:ext>
              <a:ext uri="{C183D7F6-B498-43B3-948B-1728B52AA6E4}">
                <adec:decorative xmlns:adec="http://schemas.microsoft.com/office/drawing/2017/decorative" xmlns="" val="1"/>
              </a:ext>
            </a:extLst>
          </p:cNvPr>
          <p:cNvSpPr txBox="1"/>
          <p:nvPr/>
        </p:nvSpPr>
        <p:spPr>
          <a:xfrm>
            <a:off x="7371012"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33" name="Google Shape;933;p127">
            <a:extLst>
              <a:ext uri="{C183D7F6-B498-43B3-948B-1728B52AA6E4}">
                <adec:decorative xmlns:adec="http://schemas.microsoft.com/office/drawing/2017/decorative" xmlns="" val="1"/>
              </a:ext>
            </a:extLst>
          </p:cNvPr>
          <p:cNvSpPr txBox="1">
            <a:spLocks noGrp="1"/>
          </p:cNvSpPr>
          <p:nvPr>
            <p:ph type="sldNum" idx="12"/>
          </p:nvPr>
        </p:nvSpPr>
        <p:spPr>
          <a:xfrm>
            <a:off x="8605359" y="4806900"/>
            <a:ext cx="538641"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106</a:t>
            </a:fld>
            <a:endParaRP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Shape 939"/>
        <p:cNvGrpSpPr/>
        <p:nvPr/>
      </p:nvGrpSpPr>
      <p:grpSpPr>
        <a:xfrm>
          <a:off x="0" y="0"/>
          <a:ext cx="0" cy="0"/>
          <a:chOff x="0" y="0"/>
          <a:chExt cx="0" cy="0"/>
        </a:xfrm>
      </p:grpSpPr>
      <p:sp>
        <p:nvSpPr>
          <p:cNvPr id="940" name="Google Shape;940;p12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Grooming and radicalisation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41" name="Google Shape;941;p128"/>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radicalisation can be a type of grooming with the aim of controlling thoughts or actions (promoting extremist ideologies) and potentially encouraging someone to participate in extreme acts, e.g. terrorism.</a:t>
            </a:r>
            <a:endParaRPr dirty="0"/>
          </a:p>
          <a:p>
            <a:pPr marL="0" lvl="0" indent="0" algn="l" rtl="0">
              <a:spcBef>
                <a:spcPts val="1000"/>
              </a:spcBef>
              <a:spcAft>
                <a:spcPts val="0"/>
              </a:spcAft>
              <a:buNone/>
            </a:pPr>
            <a:r>
              <a:rPr lang="en-GB" dirty="0"/>
              <a:t>A perpetrator:</a:t>
            </a:r>
            <a:endParaRPr dirty="0"/>
          </a:p>
          <a:p>
            <a:pPr marL="457200" lvl="0" indent="-317500" algn="l" rtl="0">
              <a:spcBef>
                <a:spcPts val="1000"/>
              </a:spcBef>
              <a:spcAft>
                <a:spcPts val="0"/>
              </a:spcAft>
              <a:buSzPts val="1400"/>
              <a:buChar char="●"/>
            </a:pPr>
            <a:r>
              <a:rPr lang="en-GB" dirty="0"/>
              <a:t>will seek to isolate their victim from people and sources of information that support other views</a:t>
            </a:r>
            <a:endParaRPr dirty="0"/>
          </a:p>
          <a:p>
            <a:pPr marL="457200" lvl="0" indent="-317500" algn="l" rtl="0">
              <a:spcBef>
                <a:spcPts val="0"/>
              </a:spcBef>
              <a:spcAft>
                <a:spcPts val="0"/>
              </a:spcAft>
              <a:buSzPts val="1400"/>
              <a:buChar char="●"/>
            </a:pPr>
            <a:r>
              <a:rPr lang="en-GB" dirty="0"/>
              <a:t>could be someone in the family or community, or a stranger online</a:t>
            </a:r>
            <a:endParaRPr dirty="0"/>
          </a:p>
          <a:p>
            <a:pPr marL="457200" lvl="0" indent="-317500" algn="l" rtl="0">
              <a:spcBef>
                <a:spcPts val="0"/>
              </a:spcBef>
              <a:spcAft>
                <a:spcPts val="0"/>
              </a:spcAft>
              <a:buSzPts val="1400"/>
              <a:buChar char="●"/>
            </a:pPr>
            <a:r>
              <a:rPr lang="en-GB" dirty="0"/>
              <a:t>may involve their victim in activities that make it harder for them to seek help</a:t>
            </a:r>
            <a:endParaRPr dirty="0"/>
          </a:p>
          <a:p>
            <a:pPr marL="0" lvl="0" indent="0" algn="l" rtl="0">
              <a:lnSpc>
                <a:spcPct val="115000"/>
              </a:lnSpc>
              <a:spcBef>
                <a:spcPts val="1000"/>
              </a:spcBef>
              <a:spcAft>
                <a:spcPts val="1600"/>
              </a:spcAft>
              <a:buSzPts val="1400"/>
              <a:buNone/>
            </a:pPr>
            <a:endParaRPr dirty="0"/>
          </a:p>
        </p:txBody>
      </p:sp>
      <p:sp>
        <p:nvSpPr>
          <p:cNvPr id="944" name="Google Shape;944;p128"/>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grooming.</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8" name="Google Shape;614;p86">
            <a:extLst>
              <a:ext uri="{FF2B5EF4-FFF2-40B4-BE49-F238E27FC236}">
                <a16:creationId xmlns:a16="http://schemas.microsoft.com/office/drawing/2014/main" id="{F1D62739-6126-49A1-8CE4-BC6AF7E3C1CB}"/>
              </a:ext>
            </a:extLst>
          </p:cNvPr>
          <p:cNvSpPr txBox="1"/>
          <p:nvPr/>
        </p:nvSpPr>
        <p:spPr>
          <a:xfrm>
            <a:off x="7418523"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42" name="Google Shape;942;p128"/>
          <p:cNvSpPr txBox="1">
            <a:spLocks noGrp="1"/>
          </p:cNvSpPr>
          <p:nvPr>
            <p:ph type="sldNum" idx="12"/>
          </p:nvPr>
        </p:nvSpPr>
        <p:spPr>
          <a:xfrm>
            <a:off x="8653929" y="4806900"/>
            <a:ext cx="490071"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107</a:t>
            </a:fld>
            <a:endParaRP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8380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grooming and radicalisation</a:t>
            </a:r>
            <a:endParaRPr dirty="0"/>
          </a:p>
        </p:txBody>
      </p:sp>
      <p:sp>
        <p:nvSpPr>
          <p:cNvPr id="1062" name="Google Shape;1062;p143"/>
          <p:cNvSpPr txBox="1">
            <a:spLocks noGrp="1"/>
          </p:cNvSpPr>
          <p:nvPr>
            <p:ph type="body" idx="1"/>
          </p:nvPr>
        </p:nvSpPr>
        <p:spPr>
          <a:xfrm>
            <a:off x="269999" y="914400"/>
            <a:ext cx="6728447"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0" lvl="0" indent="0" algn="l" rtl="0">
              <a:lnSpc>
                <a:spcPct val="115000"/>
              </a:lnSpc>
              <a:spcBef>
                <a:spcPts val="0"/>
              </a:spcBef>
              <a:spcAft>
                <a:spcPts val="0"/>
              </a:spcAft>
              <a:buNone/>
            </a:pPr>
            <a:endParaRPr lang="en-GB" sz="1800" dirty="0"/>
          </a:p>
          <a:p>
            <a:pPr marL="457200" lvl="0" indent="-342900" algn="l" rtl="0">
              <a:spcBef>
                <a:spcPts val="0"/>
              </a:spcBef>
              <a:spcAft>
                <a:spcPts val="0"/>
              </a:spcAft>
              <a:buSzPts val="1800"/>
              <a:buChar char="●"/>
            </a:pPr>
            <a:r>
              <a:rPr lang="en-GB" sz="1800" dirty="0"/>
              <a:t>Police, health services, social care</a:t>
            </a:r>
          </a:p>
          <a:p>
            <a:pPr marL="457200" lvl="0" indent="-342900" algn="l" rtl="0">
              <a:spcBef>
                <a:spcPts val="0"/>
              </a:spcBef>
              <a:spcAft>
                <a:spcPts val="0"/>
              </a:spcAft>
              <a:buSzPts val="1800"/>
              <a:buChar char="●"/>
            </a:pPr>
            <a:r>
              <a:rPr lang="en-GB" dirty="0">
                <a:solidFill>
                  <a:srgbClr val="0000FF"/>
                </a:solidFill>
                <a:hlinkClick r:id="rId3">
                  <a:extLst>
                    <a:ext uri="{A12FA001-AC4F-418D-AE19-62706E023703}">
                      <ahyp:hlinkClr xmlns:ahyp="http://schemas.microsoft.com/office/drawing/2018/hyperlinkcolor" xmlns="" val="tx"/>
                    </a:ext>
                  </a:extLst>
                </a:hlinkClick>
              </a:rPr>
              <a:t>NSPCC grooming pages</a:t>
            </a:r>
            <a:endParaRPr lang="en-GB" dirty="0">
              <a:solidFill>
                <a:srgbClr val="0000FF"/>
              </a:solidFill>
            </a:endParaRPr>
          </a:p>
          <a:p>
            <a:pPr marL="457200" lvl="0" indent="-342900" algn="l" rtl="0">
              <a:spcBef>
                <a:spcPts val="0"/>
              </a:spcBef>
              <a:spcAft>
                <a:spcPts val="0"/>
              </a:spcAft>
              <a:buSzPts val="1800"/>
              <a:buChar char="●"/>
            </a:pPr>
            <a:r>
              <a:rPr lang="en-GB" dirty="0">
                <a:solidFill>
                  <a:srgbClr val="0000FF"/>
                </a:solidFill>
                <a:hlinkClick r:id="rId4">
                  <a:extLst>
                    <a:ext uri="{A12FA001-AC4F-418D-AE19-62706E023703}">
                      <ahyp:hlinkClr xmlns:ahyp="http://schemas.microsoft.com/office/drawing/2018/hyperlinkcolor" xmlns="" val="tx"/>
                    </a:ext>
                  </a:extLst>
                </a:hlinkClick>
              </a:rPr>
              <a:t>NSPCC – Protecting children from radicalisation</a:t>
            </a:r>
            <a:endParaRPr lang="en-GB" dirty="0">
              <a:solidFill>
                <a:srgbClr val="0000FF"/>
              </a:solidFill>
            </a:endParaRPr>
          </a:p>
          <a:p>
            <a:pPr marL="457200" lvl="0" indent="-342900" algn="l" rtl="0">
              <a:spcBef>
                <a:spcPts val="0"/>
              </a:spcBef>
              <a:spcAft>
                <a:spcPts val="0"/>
              </a:spcAft>
              <a:buSzPts val="1800"/>
              <a:buChar char="●"/>
            </a:pPr>
            <a:r>
              <a:rPr lang="en-GB" sz="1800" dirty="0">
                <a:solidFill>
                  <a:srgbClr val="0000FF"/>
                </a:solidFill>
                <a:hlinkClick r:id="rId5">
                  <a:extLst>
                    <a:ext uri="{A12FA001-AC4F-418D-AE19-62706E023703}">
                      <ahyp:hlinkClr xmlns:ahyp="http://schemas.microsoft.com/office/drawing/2018/hyperlinkcolor" xmlns="" val="tx"/>
                    </a:ext>
                  </a:extLst>
                </a:hlinkClick>
              </a:rPr>
              <a:t>PACE</a:t>
            </a:r>
            <a:endParaRPr lang="en-GB" sz="1800" u="sng" dirty="0">
              <a:solidFill>
                <a:srgbClr val="0000FF"/>
              </a:solidFill>
            </a:endParaRPr>
          </a:p>
          <a:p>
            <a:pPr indent="-342900">
              <a:buSzPts val="1800"/>
            </a:pPr>
            <a:r>
              <a:rPr lang="en-GB" sz="1800" u="sng" dirty="0">
                <a:solidFill>
                  <a:srgbClr val="0000FF"/>
                </a:solidFill>
                <a:hlinkClick r:id="rId6">
                  <a:extLst>
                    <a:ext uri="{A12FA001-AC4F-418D-AE19-62706E023703}">
                      <ahyp:hlinkClr xmlns:ahyp="http://schemas.microsoft.com/office/drawing/2018/hyperlinkcolor" xmlns="" val="tx"/>
                    </a:ext>
                  </a:extLst>
                </a:hlinkClick>
              </a:rPr>
              <a:t>Childline</a:t>
            </a:r>
            <a:endParaRPr lang="en-GB" sz="1800" u="sng" dirty="0">
              <a:solidFill>
                <a:srgbClr val="0000FF"/>
              </a:solidFill>
            </a:endParaRPr>
          </a:p>
          <a:p>
            <a:pPr marL="114300" indent="0">
              <a:spcBef>
                <a:spcPts val="1000"/>
              </a:spcBef>
              <a:buSzPts val="1800"/>
              <a:buNone/>
            </a:pPr>
            <a:r>
              <a:rPr lang="en-GB" dirty="0"/>
              <a:t>A more comprehensive list of resources is provided in the ‘good practice’ section later in this module.</a:t>
            </a:r>
          </a:p>
        </p:txBody>
      </p:sp>
      <p:sp>
        <p:nvSpPr>
          <p:cNvPr id="1064" name="Google Shape;1064;p143"/>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108</a:t>
            </a:fld>
            <a:endParaRPr dirty="0"/>
          </a:p>
        </p:txBody>
      </p:sp>
      <p:sp>
        <p:nvSpPr>
          <p:cNvPr id="8" name="Google Shape;614;p86">
            <a:extLst>
              <a:ext uri="{FF2B5EF4-FFF2-40B4-BE49-F238E27FC236}">
                <a16:creationId xmlns:a16="http://schemas.microsoft.com/office/drawing/2014/main" id="{4065648B-3097-42C2-A4D2-BF7343286023}"/>
              </a:ext>
            </a:extLst>
          </p:cNvPr>
          <p:cNvSpPr txBox="1"/>
          <p:nvPr/>
        </p:nvSpPr>
        <p:spPr>
          <a:xfrm>
            <a:off x="7400594" y="4474968"/>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419106884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948"/>
        <p:cNvGrpSpPr/>
        <p:nvPr/>
      </p:nvGrpSpPr>
      <p:grpSpPr>
        <a:xfrm>
          <a:off x="0" y="0"/>
          <a:ext cx="0" cy="0"/>
          <a:chOff x="0" y="0"/>
          <a:chExt cx="0" cy="0"/>
        </a:xfrm>
      </p:grpSpPr>
      <p:sp>
        <p:nvSpPr>
          <p:cNvPr id="949" name="Google Shape;949;p129"/>
          <p:cNvSpPr txBox="1">
            <a:spLocks noGrp="1"/>
          </p:cNvSpPr>
          <p:nvPr>
            <p:ph type="title"/>
          </p:nvPr>
        </p:nvSpPr>
        <p:spPr>
          <a:xfrm>
            <a:off x="3005850" y="2150850"/>
            <a:ext cx="31323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Coercion</a:t>
            </a:r>
            <a:endParaRPr dirty="0">
              <a:solidFill>
                <a:schemeClr val="accent1"/>
              </a:solidFill>
            </a:endParaRPr>
          </a:p>
        </p:txBody>
      </p:sp>
      <p:sp>
        <p:nvSpPr>
          <p:cNvPr id="950" name="Google Shape;950;p12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109</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7"/>
          <p:cNvSpPr txBox="1">
            <a:spLocks noGrp="1"/>
          </p:cNvSpPr>
          <p:nvPr>
            <p:ph type="title"/>
          </p:nvPr>
        </p:nvSpPr>
        <p:spPr>
          <a:xfrm>
            <a:off x="311700" y="349401"/>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Primary and secondary teaching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77" name="Google Shape;177;p37"/>
          <p:cNvSpPr txBox="1">
            <a:spLocks noGrp="1"/>
          </p:cNvSpPr>
          <p:nvPr>
            <p:ph type="body" idx="1"/>
          </p:nvPr>
        </p:nvSpPr>
        <p:spPr>
          <a:xfrm>
            <a:off x="311700" y="10508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Some slides in this training have a </a:t>
            </a:r>
            <a:r>
              <a:rPr lang="en-GB" sz="1800" b="1" dirty="0">
                <a:solidFill>
                  <a:schemeClr val="accent6"/>
                </a:solidFill>
              </a:rPr>
              <a:t>Primary</a:t>
            </a:r>
            <a:r>
              <a:rPr lang="en-GB" sz="1800" dirty="0"/>
              <a:t> or </a:t>
            </a:r>
            <a:r>
              <a:rPr lang="en-GB" sz="1800" b="1" dirty="0">
                <a:solidFill>
                  <a:schemeClr val="accent5"/>
                </a:solidFill>
              </a:rPr>
              <a:t>Secondary</a:t>
            </a:r>
            <a:r>
              <a:rPr lang="en-GB" sz="1800" dirty="0"/>
              <a:t> label to indicate that the material is usually first introduced in that phase.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80" name="Google Shape;180;p37"/>
          <p:cNvSpPr txBox="1">
            <a:spLocks noGrp="1"/>
          </p:cNvSpPr>
          <p:nvPr>
            <p:ph type="body" idx="4294967295"/>
          </p:nvPr>
        </p:nvSpPr>
        <p:spPr>
          <a:xfrm>
            <a:off x="406400" y="1955800"/>
            <a:ext cx="7458075" cy="1049338"/>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solidFill>
                  <a:schemeClr val="tx1"/>
                </a:solidFill>
              </a:rPr>
              <a:t>STATUTORY GUIDANCE</a:t>
            </a:r>
            <a:br>
              <a:rPr lang="en-GB" sz="1600" b="1" dirty="0">
                <a:solidFill>
                  <a:schemeClr val="tx1"/>
                </a:solidFill>
              </a:rPr>
            </a:br>
            <a:r>
              <a:rPr lang="en-GB" sz="1800" dirty="0">
                <a:solidFill>
                  <a:schemeClr val="tx1"/>
                </a:solidFill>
              </a:rPr>
              <a:t>Schools have flexibility to design and plan age-appropriate subject content. (p31)</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179" name="Google Shape;179;p37"/>
          <p:cNvSpPr txBox="1">
            <a:spLocks noGrp="1"/>
          </p:cNvSpPr>
          <p:nvPr>
            <p:ph type="body" idx="4294967295"/>
          </p:nvPr>
        </p:nvSpPr>
        <p:spPr>
          <a:xfrm>
            <a:off x="406399" y="3065463"/>
            <a:ext cx="7458075" cy="194945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800" dirty="0">
                <a:solidFill>
                  <a:schemeClr val="tx1"/>
                </a:solidFill>
              </a:rPr>
              <a:t>Using your knowledge of your pupils and school community you can:</a:t>
            </a:r>
            <a:endParaRPr sz="1800" dirty="0">
              <a:solidFill>
                <a:schemeClr val="tx1"/>
              </a:solidFill>
            </a:endParaRPr>
          </a:p>
          <a:p>
            <a:pPr marL="457200" lvl="0" indent="-342900" algn="l" rtl="0">
              <a:spcBef>
                <a:spcPts val="1000"/>
              </a:spcBef>
              <a:spcAft>
                <a:spcPts val="0"/>
              </a:spcAft>
              <a:buSzPts val="1800"/>
              <a:buChar char="●"/>
            </a:pPr>
            <a:r>
              <a:rPr lang="en-GB" sz="1800" dirty="0">
                <a:solidFill>
                  <a:schemeClr val="tx1"/>
                </a:solidFill>
              </a:rPr>
              <a:t>introduce secondary content in primary with pupils who need it and are ready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teach the primary content in early secondary lessons to pupils who need to build knowledge before secondary content is taught</a:t>
            </a:r>
            <a:endParaRPr dirty="0">
              <a:solidFill>
                <a:schemeClr val="tx1"/>
              </a:solidFill>
            </a:endParaRPr>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8" name="Google Shape;178;p3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11</a:t>
            </a:fld>
            <a:endParaRPr dirty="0">
              <a:solidFill>
                <a:schemeClr val="tx1"/>
              </a:solidFill>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5" name="Google Shape;955;p13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Coercion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56" name="Google Shape;956;p130"/>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coercive behaviour is an act or a pattern of acts of assaults, threats, humiliation or other abuse that is used to harm, punish or frighten. It can include: </a:t>
            </a:r>
            <a:endParaRPr dirty="0"/>
          </a:p>
          <a:p>
            <a:pPr marL="457200" lvl="0" indent="-317500" algn="l" rtl="0">
              <a:spcBef>
                <a:spcPts val="1000"/>
              </a:spcBef>
              <a:spcAft>
                <a:spcPts val="0"/>
              </a:spcAft>
              <a:buSzPts val="1400"/>
              <a:buChar char="●"/>
            </a:pPr>
            <a:r>
              <a:rPr lang="en-GB" dirty="0"/>
              <a:t>isolating someone from their support network</a:t>
            </a:r>
            <a:endParaRPr dirty="0"/>
          </a:p>
          <a:p>
            <a:pPr marL="457200" lvl="0" indent="-317500" algn="l" rtl="0">
              <a:spcBef>
                <a:spcPts val="0"/>
              </a:spcBef>
              <a:spcAft>
                <a:spcPts val="0"/>
              </a:spcAft>
              <a:buSzPts val="1400"/>
              <a:buChar char="●"/>
            </a:pPr>
            <a:r>
              <a:rPr lang="en-GB" dirty="0"/>
              <a:t>exploiting someone’s resources (e.g. their money)</a:t>
            </a:r>
            <a:endParaRPr dirty="0"/>
          </a:p>
          <a:p>
            <a:pPr marL="457200" lvl="0" indent="-317500" algn="l" rtl="0">
              <a:spcBef>
                <a:spcPts val="0"/>
              </a:spcBef>
              <a:spcAft>
                <a:spcPts val="0"/>
              </a:spcAft>
              <a:buSzPts val="1400"/>
              <a:buChar char="●"/>
            </a:pPr>
            <a:r>
              <a:rPr lang="en-GB" dirty="0"/>
              <a:t>controlling someone’s everyday behaviour (where they go, what they wear, constant phone calls)</a:t>
            </a:r>
            <a:endParaRPr dirty="0"/>
          </a:p>
          <a:p>
            <a:pPr marL="0" lvl="0" indent="0" algn="l" rtl="0">
              <a:spcBef>
                <a:spcPts val="1000"/>
              </a:spcBef>
              <a:spcAft>
                <a:spcPts val="0"/>
              </a:spcAft>
              <a:buClr>
                <a:schemeClr val="dk1"/>
              </a:buClr>
              <a:buSzPts val="1100"/>
              <a:buFont typeface="Arial"/>
              <a:buNone/>
            </a:pPr>
            <a:r>
              <a:rPr lang="en-GB" dirty="0"/>
              <a:t>Coercion can be subtle. For example, a perpetrator might manipulate their partner by saying that they will feel lonely if they go out without them rather than saying directly that they cannot go. </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59" name="Google Shape;959;p130"/>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coercion.</a:t>
            </a:r>
            <a:br>
              <a:rPr lang="en-GB" sz="1600" dirty="0">
                <a:solidFill>
                  <a:schemeClr val="tx1"/>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7B9027F5-15D6-45FF-A53E-90B01F4FE47F}"/>
              </a:ext>
            </a:extLst>
          </p:cNvPr>
          <p:cNvSpPr txBox="1"/>
          <p:nvPr/>
        </p:nvSpPr>
        <p:spPr>
          <a:xfrm>
            <a:off x="7337841" y="4497787"/>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57" name="Google Shape;957;p130"/>
          <p:cNvSpPr txBox="1">
            <a:spLocks noGrp="1"/>
          </p:cNvSpPr>
          <p:nvPr>
            <p:ph type="sldNum" idx="12"/>
          </p:nvPr>
        </p:nvSpPr>
        <p:spPr>
          <a:xfrm>
            <a:off x="8685741" y="4806900"/>
            <a:ext cx="458259"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110</a:t>
            </a:fld>
            <a:endParaRP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64" name="Google Shape;964;p13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Coercion (2)</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65" name="Google Shape;965;p131"/>
          <p:cNvSpPr txBox="1">
            <a:spLocks noGrp="1"/>
          </p:cNvSpPr>
          <p:nvPr>
            <p:ph type="body" idx="1"/>
          </p:nvPr>
        </p:nvSpPr>
        <p:spPr>
          <a:xfrm>
            <a:off x="269999" y="789000"/>
            <a:ext cx="665673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Teach that coercion is a concept that underpins a lot of         laws because it inhibits another person’s freedom.</a:t>
            </a:r>
            <a:endParaRPr dirty="0"/>
          </a:p>
          <a:p>
            <a:pPr marL="0" lvl="0" indent="0" algn="l" rtl="0">
              <a:lnSpc>
                <a:spcPct val="115000"/>
              </a:lnSpc>
              <a:spcBef>
                <a:spcPts val="1000"/>
              </a:spcBef>
              <a:spcAft>
                <a:spcPts val="0"/>
              </a:spcAft>
              <a:buClr>
                <a:schemeClr val="dk1"/>
              </a:buClr>
              <a:buSzPts val="1100"/>
              <a:buFont typeface="Arial"/>
              <a:buNone/>
            </a:pPr>
            <a:r>
              <a:rPr lang="en-GB" dirty="0"/>
              <a:t>Coercion is always wrong in any relationship (e.g. with friends or strangers) and at any age.</a:t>
            </a:r>
          </a:p>
          <a:p>
            <a:pPr marL="0" indent="0">
              <a:spcBef>
                <a:spcPts val="1000"/>
              </a:spcBef>
              <a:buClr>
                <a:schemeClr val="dk1"/>
              </a:buClr>
              <a:buSzPts val="1100"/>
              <a:buNone/>
            </a:pPr>
            <a:r>
              <a:rPr lang="en-GB" dirty="0"/>
              <a:t>Emphasise that by talking to a trusted adult, pupils can help to stop coercion for themselves or their peers.</a:t>
            </a:r>
          </a:p>
          <a:p>
            <a:pPr marL="0" lvl="0" indent="0" algn="l" rtl="0">
              <a:lnSpc>
                <a:spcPct val="115000"/>
              </a:lnSpc>
              <a:spcBef>
                <a:spcPts val="1000"/>
              </a:spcBef>
              <a:spcAft>
                <a:spcPts val="0"/>
              </a:spcAft>
              <a:buNone/>
            </a:pPr>
            <a:r>
              <a:rPr lang="en-GB" b="1" dirty="0"/>
              <a:t>Teacher reference: </a:t>
            </a:r>
            <a:r>
              <a:rPr lang="en-GB" dirty="0"/>
              <a:t>In some contexts coercion can constitute a criminal offence, e.g. coercing someone into sexual activity can be </a:t>
            </a:r>
            <a:r>
              <a:rPr lang="en-GB" u="sng" dirty="0">
                <a:solidFill>
                  <a:srgbClr val="0000FF"/>
                </a:solidFill>
                <a:hlinkClick r:id="rId3">
                  <a:extLst>
                    <a:ext uri="{A12FA001-AC4F-418D-AE19-62706E023703}">
                      <ahyp:hlinkClr xmlns:ahyp="http://schemas.microsoft.com/office/drawing/2018/hyperlinkcolor" xmlns="" val="tx"/>
                    </a:ext>
                  </a:extLst>
                </a:hlinkClick>
              </a:rPr>
              <a:t>rape</a:t>
            </a:r>
            <a:r>
              <a:rPr lang="en-GB" dirty="0"/>
              <a:t> or</a:t>
            </a:r>
            <a:r>
              <a:rPr lang="en-GB" dirty="0">
                <a:solidFill>
                  <a:srgbClr val="104F75"/>
                </a:solidFill>
                <a:uFill>
                  <a:noFill/>
                </a:uFill>
                <a:hlinkClick r:id="rId3">
                  <a:extLst>
                    <a:ext uri="{A12FA001-AC4F-418D-AE19-62706E023703}">
                      <ahyp:hlinkClr xmlns:ahyp="http://schemas.microsoft.com/office/drawing/2018/hyperlinkcolor" xmlns="" val="tx"/>
                    </a:ext>
                  </a:extLst>
                </a:hlinkClick>
              </a:rPr>
              <a:t> </a:t>
            </a:r>
            <a:r>
              <a:rPr lang="en-GB" u="sng" dirty="0">
                <a:solidFill>
                  <a:srgbClr val="0000FF"/>
                </a:solidFill>
                <a:hlinkClick r:id="rId3">
                  <a:extLst>
                    <a:ext uri="{A12FA001-AC4F-418D-AE19-62706E023703}">
                      <ahyp:hlinkClr xmlns:ahyp="http://schemas.microsoft.com/office/drawing/2018/hyperlinkcolor" xmlns="" val="tx"/>
                    </a:ext>
                  </a:extLst>
                </a:hlinkClick>
              </a:rPr>
              <a:t>sexual assault</a:t>
            </a:r>
            <a:r>
              <a:rPr lang="en-GB" dirty="0"/>
              <a:t>. Other forms of coercive behaviour in close domestic relationships can be covered by the offence of</a:t>
            </a:r>
            <a:r>
              <a:rPr lang="en-GB" dirty="0">
                <a:solidFill>
                  <a:srgbClr val="104F75"/>
                </a:solidFill>
                <a:uFill>
                  <a:noFill/>
                </a:uFill>
                <a:hlinkClick r:id="rId4">
                  <a:extLst>
                    <a:ext uri="{A12FA001-AC4F-418D-AE19-62706E023703}">
                      <ahyp:hlinkClr xmlns:ahyp="http://schemas.microsoft.com/office/drawing/2018/hyperlinkcolor" xmlns="" val="tx"/>
                    </a:ext>
                  </a:extLst>
                </a:hlinkClick>
              </a:rPr>
              <a:t> </a:t>
            </a:r>
            <a:r>
              <a:rPr lang="en-GB" u="sng" dirty="0">
                <a:solidFill>
                  <a:srgbClr val="0000FF"/>
                </a:solidFill>
                <a:hlinkClick r:id="rId4">
                  <a:extLst>
                    <a:ext uri="{A12FA001-AC4F-418D-AE19-62706E023703}">
                      <ahyp:hlinkClr xmlns:ahyp="http://schemas.microsoft.com/office/drawing/2018/hyperlinkcolor" xmlns="" val="tx"/>
                    </a:ext>
                  </a:extLst>
                </a:hlinkClick>
              </a:rPr>
              <a:t>controlling or coercive behaviour in an intimate or family relationship</a:t>
            </a:r>
            <a:r>
              <a:rPr lang="en-GB" dirty="0"/>
              <a:t>.</a:t>
            </a: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68" name="Google Shape;968;p131">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coercion.</a:t>
            </a:r>
            <a:br>
              <a:rPr lang="en-GB" sz="1600" dirty="0">
                <a:solidFill>
                  <a:schemeClr val="tx1"/>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642F76B6-8774-4D9D-8E84-51D6C031009C}"/>
              </a:ext>
              <a:ext uri="{C183D7F6-B498-43B3-948B-1728B52AA6E4}">
                <adec:decorative xmlns:adec="http://schemas.microsoft.com/office/drawing/2017/decorative" xmlns="" val="1"/>
              </a:ext>
            </a:extLst>
          </p:cNvPr>
          <p:cNvSpPr txBox="1"/>
          <p:nvPr/>
        </p:nvSpPr>
        <p:spPr>
          <a:xfrm>
            <a:off x="7385652" y="4504763"/>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66" name="Google Shape;966;p131">
            <a:extLst>
              <a:ext uri="{C183D7F6-B498-43B3-948B-1728B52AA6E4}">
                <adec:decorative xmlns:adec="http://schemas.microsoft.com/office/drawing/2017/decorative" xmlns="" val="1"/>
              </a:ext>
            </a:extLst>
          </p:cNvPr>
          <p:cNvSpPr txBox="1">
            <a:spLocks noGrp="1"/>
          </p:cNvSpPr>
          <p:nvPr>
            <p:ph type="sldNum" idx="12"/>
          </p:nvPr>
        </p:nvSpPr>
        <p:spPr>
          <a:xfrm>
            <a:off x="8665882" y="4806900"/>
            <a:ext cx="478118"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111</a:t>
            </a:fld>
            <a:endParaRP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8380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coercion</a:t>
            </a:r>
            <a:endParaRPr dirty="0"/>
          </a:p>
        </p:txBody>
      </p:sp>
      <p:sp>
        <p:nvSpPr>
          <p:cNvPr id="1062" name="Google Shape;1062;p14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0" lvl="0" indent="0" algn="l" rtl="0">
              <a:lnSpc>
                <a:spcPct val="115000"/>
              </a:lnSpc>
              <a:spcBef>
                <a:spcPts val="0"/>
              </a:spcBef>
              <a:spcAft>
                <a:spcPts val="0"/>
              </a:spcAft>
              <a:buNone/>
            </a:pPr>
            <a:endParaRPr lang="en-GB" sz="1800" dirty="0"/>
          </a:p>
          <a:p>
            <a:pPr marL="457200" lvl="0" indent="-342900" algn="l" rtl="0">
              <a:spcBef>
                <a:spcPts val="0"/>
              </a:spcBef>
              <a:spcAft>
                <a:spcPts val="0"/>
              </a:spcAft>
              <a:buSzPts val="1800"/>
              <a:buChar char="●"/>
            </a:pPr>
            <a:r>
              <a:rPr lang="en-GB" sz="1800" dirty="0"/>
              <a:t>Police, health services, social care</a:t>
            </a:r>
          </a:p>
          <a:p>
            <a:pPr marL="457200" lvl="0" indent="-342900" algn="l" rtl="0">
              <a:lnSpc>
                <a:spcPct val="115000"/>
              </a:lnSpc>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National Domestic Abuse Helpline</a:t>
            </a:r>
            <a:r>
              <a:rPr lang="en-GB" sz="1800" u="sng" dirty="0">
                <a:solidFill>
                  <a:srgbClr val="0000FF"/>
                </a:solidFill>
              </a:rPr>
              <a:t> (women and girls)</a:t>
            </a:r>
          </a:p>
          <a:p>
            <a:pPr indent="-342900">
              <a:buSzPts val="1800"/>
            </a:pPr>
            <a:r>
              <a:rPr lang="en-GB" sz="1800" u="sng" dirty="0">
                <a:solidFill>
                  <a:srgbClr val="0000FF"/>
                </a:solidFill>
                <a:hlinkClick r:id="rId4">
                  <a:extLst>
                    <a:ext uri="{A12FA001-AC4F-418D-AE19-62706E023703}">
                      <ahyp:hlinkClr xmlns:ahyp="http://schemas.microsoft.com/office/drawing/2018/hyperlinkcolor" xmlns="" val="tx"/>
                    </a:ext>
                  </a:extLst>
                </a:hlinkClick>
              </a:rPr>
              <a:t>Childline</a:t>
            </a:r>
            <a:endParaRPr lang="en-GB" sz="1800" u="sng" dirty="0">
              <a:solidFill>
                <a:srgbClr val="0000FF"/>
              </a:solidFill>
            </a:endParaRPr>
          </a:p>
          <a:p>
            <a:pPr marL="114300" indent="0">
              <a:spcBef>
                <a:spcPts val="1000"/>
              </a:spcBef>
              <a:buSzPts val="1800"/>
              <a:buNone/>
            </a:pPr>
            <a:r>
              <a:rPr lang="en-GB" dirty="0"/>
              <a:t>A more comprehensive list of resources is provided in the ‘good practice’ section later in this module.</a:t>
            </a:r>
          </a:p>
        </p:txBody>
      </p:sp>
      <p:sp>
        <p:nvSpPr>
          <p:cNvPr id="7" name="Google Shape;614;p86">
            <a:extLst>
              <a:ext uri="{FF2B5EF4-FFF2-40B4-BE49-F238E27FC236}">
                <a16:creationId xmlns:a16="http://schemas.microsoft.com/office/drawing/2014/main" id="{888961DC-3737-4E6F-B497-91190F1E9B19}"/>
              </a:ext>
            </a:extLst>
          </p:cNvPr>
          <p:cNvSpPr txBox="1"/>
          <p:nvPr/>
        </p:nvSpPr>
        <p:spPr>
          <a:xfrm>
            <a:off x="7380594" y="444945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64" name="Google Shape;1064;p143"/>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112</a:t>
            </a:fld>
            <a:endParaRPr dirty="0"/>
          </a:p>
        </p:txBody>
      </p:sp>
    </p:spTree>
    <p:extLst>
      <p:ext uri="{BB962C8B-B14F-4D97-AF65-F5344CB8AC3E}">
        <p14:creationId xmlns:p14="http://schemas.microsoft.com/office/powerpoint/2010/main" val="390338403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Shape 972"/>
        <p:cNvGrpSpPr/>
        <p:nvPr/>
      </p:nvGrpSpPr>
      <p:grpSpPr>
        <a:xfrm>
          <a:off x="0" y="0"/>
          <a:ext cx="0" cy="0"/>
          <a:chOff x="0" y="0"/>
          <a:chExt cx="0" cy="0"/>
        </a:xfrm>
      </p:grpSpPr>
      <p:sp>
        <p:nvSpPr>
          <p:cNvPr id="973" name="Google Shape;973;p132"/>
          <p:cNvSpPr txBox="1">
            <a:spLocks noGrp="1"/>
          </p:cNvSpPr>
          <p:nvPr>
            <p:ph type="title"/>
          </p:nvPr>
        </p:nvSpPr>
        <p:spPr>
          <a:xfrm>
            <a:off x="3005850" y="2150850"/>
            <a:ext cx="31323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Harassment</a:t>
            </a:r>
            <a:endParaRPr dirty="0">
              <a:solidFill>
                <a:schemeClr val="accent1"/>
              </a:solidFill>
            </a:endParaRPr>
          </a:p>
        </p:txBody>
      </p:sp>
      <p:sp>
        <p:nvSpPr>
          <p:cNvPr id="974" name="Google Shape;974;p1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113</a:t>
            </a:fld>
            <a:endParaRP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Shape 978"/>
        <p:cNvGrpSpPr/>
        <p:nvPr/>
      </p:nvGrpSpPr>
      <p:grpSpPr>
        <a:xfrm>
          <a:off x="0" y="0"/>
          <a:ext cx="0" cy="0"/>
          <a:chOff x="0" y="0"/>
          <a:chExt cx="0" cy="0"/>
        </a:xfrm>
      </p:grpSpPr>
      <p:sp>
        <p:nvSpPr>
          <p:cNvPr id="979" name="Google Shape;979;p13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80" name="Google Shape;980;p133"/>
          <p:cNvSpPr txBox="1">
            <a:spLocks noGrp="1"/>
          </p:cNvSpPr>
          <p:nvPr>
            <p:ph type="body" idx="1"/>
          </p:nvPr>
        </p:nvSpPr>
        <p:spPr>
          <a:xfrm>
            <a:off x="269999" y="789000"/>
            <a:ext cx="6009419" cy="36657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GB" dirty="0"/>
              <a:t>Teach that there are different types of harassment such as sexual harassment and stalking. Harassment can happen both offline and online.</a:t>
            </a:r>
            <a:endParaRPr dirty="0"/>
          </a:p>
          <a:p>
            <a:pPr marL="0" lvl="0" indent="0" algn="l" rtl="0">
              <a:spcBef>
                <a:spcPts val="500"/>
              </a:spcBef>
              <a:spcAft>
                <a:spcPts val="0"/>
              </a:spcAft>
              <a:buNone/>
            </a:pPr>
            <a:r>
              <a:rPr lang="en-GB" dirty="0"/>
              <a:t>The </a:t>
            </a:r>
            <a:r>
              <a:rPr lang="en-GB" u="sng" dirty="0">
                <a:solidFill>
                  <a:srgbClr val="0000FF"/>
                </a:solidFill>
                <a:hlinkClick r:id="rId3">
                  <a:extLst>
                    <a:ext uri="{A12FA001-AC4F-418D-AE19-62706E023703}">
                      <ahyp:hlinkClr xmlns:ahyp="http://schemas.microsoft.com/office/drawing/2018/hyperlinkcolor" xmlns="" val="tx"/>
                    </a:ext>
                  </a:extLst>
                </a:hlinkClick>
              </a:rPr>
              <a:t>Equality Act 2010</a:t>
            </a:r>
            <a:r>
              <a:rPr lang="en-GB" dirty="0">
                <a:solidFill>
                  <a:srgbClr val="0000FF"/>
                </a:solidFill>
              </a:rPr>
              <a:t> </a:t>
            </a:r>
            <a:r>
              <a:rPr lang="en-GB" dirty="0"/>
              <a:t>defines harassment as unwanted behaviour that has the purpose or effect of </a:t>
            </a:r>
            <a:r>
              <a:rPr lang="en-GB" b="1" dirty="0"/>
              <a:t>violating a person's dignity</a:t>
            </a:r>
            <a:r>
              <a:rPr lang="en-GB" dirty="0"/>
              <a:t> or creating an intimidating, hostile, degrading, humiliating or offensive environment for that person. The Act also takes into account the perception of the person who might be harassed, the other circumstances of the case and whether it is reasonable for the conduct to have that effect.</a:t>
            </a:r>
            <a:endParaRPr lang="en-GB"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83" name="Google Shape;983;p133">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E9E3D653-3856-40EF-9313-981B8D5866EE}"/>
              </a:ext>
              <a:ext uri="{C183D7F6-B498-43B3-948B-1728B52AA6E4}">
                <adec:decorative xmlns:adec="http://schemas.microsoft.com/office/drawing/2017/decorative" xmlns="" val="1"/>
              </a:ext>
            </a:extLst>
          </p:cNvPr>
          <p:cNvSpPr txBox="1"/>
          <p:nvPr/>
        </p:nvSpPr>
        <p:spPr>
          <a:xfrm>
            <a:off x="7367725"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81" name="Google Shape;981;p133">
            <a:extLst>
              <a:ext uri="{C183D7F6-B498-43B3-948B-1728B52AA6E4}">
                <adec:decorative xmlns:adec="http://schemas.microsoft.com/office/drawing/2017/decorative" xmlns="" val="1"/>
              </a:ext>
            </a:extLst>
          </p:cNvPr>
          <p:cNvSpPr txBox="1">
            <a:spLocks noGrp="1"/>
          </p:cNvSpPr>
          <p:nvPr>
            <p:ph type="sldNum" idx="12"/>
          </p:nvPr>
        </p:nvSpPr>
        <p:spPr>
          <a:xfrm>
            <a:off x="8606118" y="4806900"/>
            <a:ext cx="537882"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114</a:t>
            </a:fld>
            <a:endParaRPr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987"/>
        <p:cNvGrpSpPr/>
        <p:nvPr/>
      </p:nvGrpSpPr>
      <p:grpSpPr>
        <a:xfrm>
          <a:off x="0" y="0"/>
          <a:ext cx="0" cy="0"/>
          <a:chOff x="0" y="0"/>
          <a:chExt cx="0" cy="0"/>
        </a:xfrm>
      </p:grpSpPr>
      <p:sp>
        <p:nvSpPr>
          <p:cNvPr id="988" name="Google Shape;988;p13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(2)</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89" name="Google Shape;989;p134"/>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Explain that harassment can happen in all contexts and relationships, including:</a:t>
            </a:r>
            <a:endParaRPr dirty="0"/>
          </a:p>
          <a:p>
            <a:pPr marL="457200" lvl="0" indent="-317500" algn="l" rtl="0">
              <a:lnSpc>
                <a:spcPct val="115000"/>
              </a:lnSpc>
              <a:spcBef>
                <a:spcPts val="1000"/>
              </a:spcBef>
              <a:spcAft>
                <a:spcPts val="0"/>
              </a:spcAft>
              <a:buSzPts val="1400"/>
              <a:buChar char="●"/>
            </a:pPr>
            <a:r>
              <a:rPr lang="en-GB" dirty="0"/>
              <a:t>in workplace or educational settings (e.g. from a boss or another pupil)</a:t>
            </a:r>
            <a:endParaRPr dirty="0"/>
          </a:p>
          <a:p>
            <a:pPr marL="457200" lvl="0" indent="-317500" algn="l" rtl="0">
              <a:lnSpc>
                <a:spcPct val="115000"/>
              </a:lnSpc>
              <a:spcBef>
                <a:spcPts val="0"/>
              </a:spcBef>
              <a:spcAft>
                <a:spcPts val="0"/>
              </a:spcAft>
              <a:buSzPts val="1400"/>
              <a:buChar char="●"/>
            </a:pPr>
            <a:r>
              <a:rPr lang="en-GB" dirty="0"/>
              <a:t>online (e.g. on social media by someone you know)</a:t>
            </a:r>
            <a:endParaRPr dirty="0"/>
          </a:p>
          <a:p>
            <a:pPr marL="457200" lvl="0" indent="-317500" algn="l" rtl="0">
              <a:lnSpc>
                <a:spcPct val="115000"/>
              </a:lnSpc>
              <a:spcBef>
                <a:spcPts val="0"/>
              </a:spcBef>
              <a:spcAft>
                <a:spcPts val="0"/>
              </a:spcAft>
              <a:buSzPts val="1400"/>
              <a:buChar char="●"/>
            </a:pPr>
            <a:r>
              <a:rPr lang="en-GB" dirty="0"/>
              <a:t>in public places (e.g. by a stranger on a bus)</a:t>
            </a:r>
            <a:endParaRPr dirty="0"/>
          </a:p>
          <a:p>
            <a:pPr marL="0" lvl="0" indent="0" algn="l" rtl="0">
              <a:spcBef>
                <a:spcPts val="1000"/>
              </a:spcBef>
              <a:spcAft>
                <a:spcPts val="0"/>
              </a:spcAft>
              <a:buNone/>
            </a:pPr>
            <a:r>
              <a:rPr lang="en-GB" dirty="0"/>
              <a:t>Teach that if harassment is based on one or more </a:t>
            </a:r>
            <a:r>
              <a:rPr lang="en-GB" u="sng" dirty="0">
                <a:solidFill>
                  <a:srgbClr val="0000FF"/>
                </a:solidFill>
                <a:hlinkClick r:id="rId3">
                  <a:extLst>
                    <a:ext uri="{A12FA001-AC4F-418D-AE19-62706E023703}">
                      <ahyp:hlinkClr xmlns:ahyp="http://schemas.microsoft.com/office/drawing/2018/hyperlinkcolor" xmlns="" val="tx"/>
                    </a:ext>
                  </a:extLst>
                </a:hlinkClick>
              </a:rPr>
              <a:t>protected characteristics</a:t>
            </a:r>
            <a:r>
              <a:rPr lang="en-GB" dirty="0">
                <a:solidFill>
                  <a:srgbClr val="0000FF"/>
                </a:solidFill>
              </a:rPr>
              <a:t> </a:t>
            </a:r>
            <a:r>
              <a:rPr lang="en-GB" dirty="0"/>
              <a:t>it may also be an unlawful form of discrimination</a:t>
            </a:r>
            <a:r>
              <a:rPr lang="en-GB" dirty="0">
                <a:solidFill>
                  <a:srgbClr val="FF0000"/>
                </a:solidFill>
              </a:rPr>
              <a:t> </a:t>
            </a:r>
            <a:r>
              <a:rPr lang="en-GB" dirty="0"/>
              <a:t>under the Equality Act.</a:t>
            </a:r>
            <a:endParaRPr dirty="0"/>
          </a:p>
          <a:p>
            <a:pPr marL="0" lvl="0" indent="0" algn="l" rtl="0">
              <a:lnSpc>
                <a:spcPct val="115000"/>
              </a:lnSpc>
              <a:spcBef>
                <a:spcPts val="1000"/>
              </a:spcBef>
              <a:spcAft>
                <a:spcPts val="0"/>
              </a:spcAft>
              <a:buClr>
                <a:schemeClr val="dk1"/>
              </a:buClr>
              <a:buSzPts val="1100"/>
              <a:buFont typeface="Arial"/>
              <a:buNone/>
            </a:pPr>
            <a:r>
              <a:rPr lang="en-GB" b="1" dirty="0"/>
              <a:t>Teacher reference:</a:t>
            </a:r>
            <a:r>
              <a:rPr lang="en-GB" dirty="0"/>
              <a:t> most forms of harassment are illegal under the</a:t>
            </a:r>
            <a:r>
              <a:rPr lang="en-GB" dirty="0">
                <a:solidFill>
                  <a:srgbClr val="104F75"/>
                </a:solidFill>
                <a:uFill>
                  <a:noFill/>
                </a:uFill>
                <a:hlinkClick r:id="rId4">
                  <a:extLst>
                    <a:ext uri="{A12FA001-AC4F-418D-AE19-62706E023703}">
                      <ahyp:hlinkClr xmlns:ahyp="http://schemas.microsoft.com/office/drawing/2018/hyperlinkcolor" xmlns="" val="tx"/>
                    </a:ext>
                  </a:extLst>
                </a:hlinkClick>
              </a:rPr>
              <a:t> </a:t>
            </a:r>
            <a:r>
              <a:rPr lang="en-GB" u="sng" dirty="0">
                <a:solidFill>
                  <a:srgbClr val="0000FF"/>
                </a:solidFill>
                <a:hlinkClick r:id="rId4">
                  <a:extLst>
                    <a:ext uri="{A12FA001-AC4F-418D-AE19-62706E023703}">
                      <ahyp:hlinkClr xmlns:ahyp="http://schemas.microsoft.com/office/drawing/2018/hyperlinkcolor" xmlns="" val="tx"/>
                    </a:ext>
                  </a:extLst>
                </a:hlinkClick>
              </a:rPr>
              <a:t>Protection from Harassment Act</a:t>
            </a:r>
            <a:r>
              <a:rPr lang="en-GB" dirty="0">
                <a:solidFill>
                  <a:srgbClr val="0000FF"/>
                </a:solidFill>
              </a:rPr>
              <a:t> </a:t>
            </a:r>
            <a:r>
              <a:rPr lang="en-GB" dirty="0"/>
              <a:t>and the</a:t>
            </a:r>
            <a:r>
              <a:rPr lang="en-GB" dirty="0">
                <a:solidFill>
                  <a:srgbClr val="FF0000"/>
                </a:solidFill>
                <a:uFill>
                  <a:noFill/>
                </a:uFill>
                <a:hlinkClick r:id="rId5">
                  <a:extLst>
                    <a:ext uri="{A12FA001-AC4F-418D-AE19-62706E023703}">
                      <ahyp:hlinkClr xmlns:ahyp="http://schemas.microsoft.com/office/drawing/2018/hyperlinkcolor" xmlns="" val="tx"/>
                    </a:ext>
                  </a:extLst>
                </a:hlinkClick>
              </a:rPr>
              <a:t> </a:t>
            </a:r>
            <a:r>
              <a:rPr lang="en-GB" u="sng" dirty="0">
                <a:solidFill>
                  <a:srgbClr val="0000FF"/>
                </a:solidFill>
                <a:hlinkClick r:id="rId5">
                  <a:extLst>
                    <a:ext uri="{A12FA001-AC4F-418D-AE19-62706E023703}">
                      <ahyp:hlinkClr xmlns:ahyp="http://schemas.microsoft.com/office/drawing/2018/hyperlinkcolor" xmlns="" val="tx"/>
                    </a:ext>
                  </a:extLst>
                </a:hlinkClick>
              </a:rPr>
              <a:t>Malicious Communications Act</a:t>
            </a:r>
            <a:endParaRPr u="sng" dirty="0">
              <a:solidFill>
                <a:srgbClr val="0000FF"/>
              </a:solidFill>
            </a:endParaRPr>
          </a:p>
          <a:p>
            <a:pPr marL="0" lvl="0" indent="0" algn="l" rtl="0">
              <a:spcBef>
                <a:spcPts val="1000"/>
              </a:spcBef>
              <a:spcAft>
                <a:spcPts val="0"/>
              </a:spcAft>
              <a:buNone/>
            </a:pPr>
            <a:endParaRPr dirty="0"/>
          </a:p>
          <a:p>
            <a:pPr marL="0" lvl="0" indent="0" algn="l" rtl="0">
              <a:spcBef>
                <a:spcPts val="1600"/>
              </a:spcBef>
              <a:spcAft>
                <a:spcPts val="0"/>
              </a:spcAft>
              <a:buNone/>
            </a:pPr>
            <a:endParaRPr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992" name="Google Shape;992;p134"/>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436ACA15-47AD-4439-ABB4-D0AE716E9388}"/>
              </a:ext>
            </a:extLst>
          </p:cNvPr>
          <p:cNvSpPr txBox="1"/>
          <p:nvPr/>
        </p:nvSpPr>
        <p:spPr>
          <a:xfrm>
            <a:off x="7391889"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90" name="Google Shape;990;p134"/>
          <p:cNvSpPr txBox="1">
            <a:spLocks noGrp="1"/>
          </p:cNvSpPr>
          <p:nvPr>
            <p:ph type="sldNum" idx="12"/>
          </p:nvPr>
        </p:nvSpPr>
        <p:spPr>
          <a:xfrm>
            <a:off x="8600141" y="4806900"/>
            <a:ext cx="543859"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115</a:t>
            </a:fld>
            <a:endParaRP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996"/>
        <p:cNvGrpSpPr/>
        <p:nvPr/>
      </p:nvGrpSpPr>
      <p:grpSpPr>
        <a:xfrm>
          <a:off x="0" y="0"/>
          <a:ext cx="0" cy="0"/>
          <a:chOff x="0" y="0"/>
          <a:chExt cx="0" cy="0"/>
        </a:xfrm>
      </p:grpSpPr>
      <p:sp>
        <p:nvSpPr>
          <p:cNvPr id="997" name="Google Shape;997;p1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(3)</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98" name="Google Shape;998;p13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dirty="0"/>
              <a:t>Teacher reference: </a:t>
            </a:r>
          </a:p>
          <a:p>
            <a:pPr marL="0" lvl="0" indent="0" algn="l" rtl="0">
              <a:spcBef>
                <a:spcPts val="0"/>
              </a:spcBef>
              <a:spcAft>
                <a:spcPts val="0"/>
              </a:spcAft>
              <a:buNone/>
            </a:pPr>
            <a:r>
              <a:rPr lang="en-GB" dirty="0"/>
              <a:t>A course of conduct amounting to harassment is a criminal offence under </a:t>
            </a:r>
            <a:r>
              <a:rPr lang="en-GB" dirty="0">
                <a:solidFill>
                  <a:srgbClr val="0000FF"/>
                </a:solidFill>
                <a:hlinkClick r:id="rId3">
                  <a:extLst>
                    <a:ext uri="{A12FA001-AC4F-418D-AE19-62706E023703}">
                      <ahyp:hlinkClr xmlns:ahyp="http://schemas.microsoft.com/office/drawing/2018/hyperlinkcolor" xmlns="" val="tx"/>
                    </a:ext>
                  </a:extLst>
                </a:hlinkClick>
              </a:rPr>
              <a:t>Section 1 of the Protection from Harassment Act 1997</a:t>
            </a:r>
            <a:r>
              <a:rPr lang="en-GB" dirty="0"/>
              <a:t>, which states:</a:t>
            </a:r>
          </a:p>
          <a:p>
            <a:pPr marL="0" lvl="0" indent="0" algn="l" rtl="0">
              <a:spcBef>
                <a:spcPts val="0"/>
              </a:spcBef>
              <a:spcAft>
                <a:spcPts val="0"/>
              </a:spcAft>
              <a:buNone/>
            </a:pPr>
            <a:endParaRPr lang="en-GB" dirty="0"/>
          </a:p>
          <a:p>
            <a:pPr marL="139700" indent="0" algn="l" defTabSz="542925">
              <a:spcBef>
                <a:spcPts val="600"/>
              </a:spcBef>
              <a:buNone/>
            </a:pPr>
            <a:r>
              <a:rPr lang="en-GB" b="0" i="0" dirty="0">
                <a:effectLst/>
                <a:latin typeface="arial" panose="020B0604020202020204" pitchFamily="34" charset="0"/>
              </a:rPr>
              <a:t>“(1)	A person must not pursue a course of conduct—</a:t>
            </a:r>
          </a:p>
          <a:p>
            <a:pPr marL="139700" indent="0" algn="l" defTabSz="539750">
              <a:spcBef>
                <a:spcPts val="600"/>
              </a:spcBef>
              <a:buNone/>
              <a:tabLst>
                <a:tab pos="630238" algn="l"/>
              </a:tabLst>
            </a:pPr>
            <a:r>
              <a:rPr lang="en-GB" b="0" i="0" dirty="0">
                <a:effectLst/>
                <a:latin typeface="arial" panose="020B0604020202020204" pitchFamily="34" charset="0"/>
              </a:rPr>
              <a:t>	(a)	which amounts to harassment of another, and</a:t>
            </a:r>
          </a:p>
          <a:p>
            <a:pPr marL="139700" indent="0" algn="l" defTabSz="1169988">
              <a:buNone/>
              <a:tabLst>
                <a:tab pos="630238" algn="l"/>
                <a:tab pos="1079500" algn="l"/>
              </a:tabLst>
            </a:pPr>
            <a:r>
              <a:rPr lang="en-GB" dirty="0">
                <a:latin typeface="arial" panose="020B0604020202020204" pitchFamily="34" charset="0"/>
              </a:rPr>
              <a:t>	(b)	which he knows or ought to know amounts to</a:t>
            </a:r>
          </a:p>
          <a:p>
            <a:pPr marL="139700" indent="0" algn="l" defTabSz="1169988">
              <a:buNone/>
              <a:tabLst>
                <a:tab pos="1079500" algn="l"/>
              </a:tabLst>
            </a:pPr>
            <a:r>
              <a:rPr lang="en-GB" dirty="0">
                <a:latin typeface="arial" panose="020B0604020202020204" pitchFamily="34" charset="0"/>
              </a:rPr>
              <a:t>	harassment of the other.”</a:t>
            </a:r>
          </a:p>
          <a:p>
            <a:pPr marL="0" lvl="0" indent="0" algn="l" rtl="0">
              <a:spcBef>
                <a:spcPts val="0"/>
              </a:spcBef>
              <a:spcAft>
                <a:spcPts val="0"/>
              </a:spcAft>
              <a:buNone/>
            </a:pPr>
            <a:endParaRPr lang="en-GB" dirty="0"/>
          </a:p>
          <a:p>
            <a:pPr marL="0" lvl="0" indent="0" algn="l" rtl="0">
              <a:spcBef>
                <a:spcPts val="0"/>
              </a:spcBef>
              <a:spcAft>
                <a:spcPts val="0"/>
              </a:spcAft>
              <a:buNone/>
            </a:pPr>
            <a:endParaRPr lang="en-GB" dirty="0"/>
          </a:p>
          <a:p>
            <a:pPr marL="0" lvl="0" indent="0" algn="l" rtl="0">
              <a:spcBef>
                <a:spcPts val="1000"/>
              </a:spcBef>
              <a:spcAft>
                <a:spcPts val="0"/>
              </a:spcAft>
              <a:buNone/>
            </a:pPr>
            <a:endParaRPr dirty="0"/>
          </a:p>
          <a:p>
            <a:pPr marL="0" lvl="0" indent="0" algn="l" rtl="0">
              <a:spcBef>
                <a:spcPts val="1600"/>
              </a:spcBef>
              <a:spcAft>
                <a:spcPts val="0"/>
              </a:spcAft>
              <a:buNone/>
            </a:pPr>
            <a:endParaRPr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1001" name="Google Shape;1001;p135"/>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3AC4BFDA-C681-4711-99FB-83672FFF627E}"/>
              </a:ext>
            </a:extLst>
          </p:cNvPr>
          <p:cNvSpPr txBox="1"/>
          <p:nvPr/>
        </p:nvSpPr>
        <p:spPr>
          <a:xfrm>
            <a:off x="7421512"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99" name="Google Shape;999;p135"/>
          <p:cNvSpPr txBox="1">
            <a:spLocks noGrp="1"/>
          </p:cNvSpPr>
          <p:nvPr>
            <p:ph type="sldNum" idx="12"/>
          </p:nvPr>
        </p:nvSpPr>
        <p:spPr>
          <a:xfrm>
            <a:off x="8588188" y="4806900"/>
            <a:ext cx="555812"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116</a:t>
            </a:fld>
            <a:endParaRP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Shape 996"/>
        <p:cNvGrpSpPr/>
        <p:nvPr/>
      </p:nvGrpSpPr>
      <p:grpSpPr>
        <a:xfrm>
          <a:off x="0" y="0"/>
          <a:ext cx="0" cy="0"/>
          <a:chOff x="0" y="0"/>
          <a:chExt cx="0" cy="0"/>
        </a:xfrm>
      </p:grpSpPr>
      <p:sp>
        <p:nvSpPr>
          <p:cNvPr id="997" name="Google Shape;997;p1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(4)</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98" name="Google Shape;998;p13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dirty="0"/>
              <a:t>Teacher reference: </a:t>
            </a:r>
          </a:p>
          <a:p>
            <a:pPr marL="0" lvl="0" indent="0" algn="l" rtl="0">
              <a:spcBef>
                <a:spcPts val="0"/>
              </a:spcBef>
              <a:spcAft>
                <a:spcPts val="0"/>
              </a:spcAft>
              <a:buNone/>
            </a:pPr>
            <a:r>
              <a:rPr lang="en-GB" dirty="0"/>
              <a:t>Sending messages with intent to cause distress or anxiety is a criminal offence under </a:t>
            </a:r>
            <a:r>
              <a:rPr lang="en-GB" dirty="0">
                <a:solidFill>
                  <a:srgbClr val="0000FF"/>
                </a:solidFill>
                <a:hlinkClick r:id="rId3">
                  <a:extLst>
                    <a:ext uri="{A12FA001-AC4F-418D-AE19-62706E023703}">
                      <ahyp:hlinkClr xmlns:ahyp="http://schemas.microsoft.com/office/drawing/2018/hyperlinkcolor" xmlns="" val="tx"/>
                    </a:ext>
                  </a:extLst>
                </a:hlinkClick>
              </a:rPr>
              <a:t>Section 1 of the Malicious Communications Act 1988</a:t>
            </a:r>
            <a:r>
              <a:rPr lang="en-GB" dirty="0"/>
              <a:t>, which states (see next slide):</a:t>
            </a:r>
            <a:endParaRPr lang="en-GB" dirty="0">
              <a:solidFill>
                <a:srgbClr val="000000"/>
              </a:solidFill>
              <a:latin typeface="arial" panose="020B0604020202020204" pitchFamily="34" charset="0"/>
            </a:endParaRPr>
          </a:p>
          <a:p>
            <a:pPr marL="0" lvl="0" indent="0" algn="l" rtl="0">
              <a:spcBef>
                <a:spcPts val="0"/>
              </a:spcBef>
              <a:spcAft>
                <a:spcPts val="0"/>
              </a:spcAft>
              <a:buNone/>
            </a:pPr>
            <a:endParaRPr lang="en-GB" dirty="0"/>
          </a:p>
          <a:p>
            <a:pPr marL="0" lvl="0" indent="0" algn="l" rtl="0">
              <a:spcBef>
                <a:spcPts val="0"/>
              </a:spcBef>
              <a:spcAft>
                <a:spcPts val="0"/>
              </a:spcAft>
              <a:buNone/>
            </a:pPr>
            <a:endParaRPr lang="en-GB" dirty="0"/>
          </a:p>
          <a:p>
            <a:pPr marL="0" lvl="0" indent="0" algn="l" rtl="0">
              <a:spcBef>
                <a:spcPts val="1000"/>
              </a:spcBef>
              <a:spcAft>
                <a:spcPts val="0"/>
              </a:spcAft>
              <a:buNone/>
            </a:pPr>
            <a:endParaRPr dirty="0"/>
          </a:p>
          <a:p>
            <a:pPr marL="0" lvl="0" indent="0" algn="l" rtl="0">
              <a:spcBef>
                <a:spcPts val="1600"/>
              </a:spcBef>
              <a:spcAft>
                <a:spcPts val="0"/>
              </a:spcAft>
              <a:buNone/>
            </a:pPr>
            <a:endParaRPr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1001" name="Google Shape;1001;p135"/>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1003DD49-91BD-43C9-8C5C-F935A62B9489}"/>
              </a:ext>
            </a:extLst>
          </p:cNvPr>
          <p:cNvSpPr txBox="1"/>
          <p:nvPr/>
        </p:nvSpPr>
        <p:spPr>
          <a:xfrm>
            <a:off x="7409558" y="4468991"/>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99" name="Google Shape;999;p135"/>
          <p:cNvSpPr txBox="1">
            <a:spLocks noGrp="1"/>
          </p:cNvSpPr>
          <p:nvPr>
            <p:ph type="sldNum" idx="12"/>
          </p:nvPr>
        </p:nvSpPr>
        <p:spPr>
          <a:xfrm>
            <a:off x="8683812" y="4806900"/>
            <a:ext cx="460188"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117</a:t>
            </a:fld>
            <a:endParaRPr dirty="0"/>
          </a:p>
        </p:txBody>
      </p:sp>
    </p:spTree>
    <p:extLst>
      <p:ext uri="{BB962C8B-B14F-4D97-AF65-F5344CB8AC3E}">
        <p14:creationId xmlns:p14="http://schemas.microsoft.com/office/powerpoint/2010/main" val="23476645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Shape 996"/>
        <p:cNvGrpSpPr/>
        <p:nvPr/>
      </p:nvGrpSpPr>
      <p:grpSpPr>
        <a:xfrm>
          <a:off x="0" y="0"/>
          <a:ext cx="0" cy="0"/>
          <a:chOff x="0" y="0"/>
          <a:chExt cx="0" cy="0"/>
        </a:xfrm>
      </p:grpSpPr>
      <p:sp>
        <p:nvSpPr>
          <p:cNvPr id="997" name="Google Shape;997;p1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(5)</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98" name="Google Shape;998;p13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tabLst>
                <a:tab pos="360363" algn="l"/>
              </a:tabLst>
            </a:pPr>
            <a:r>
              <a:rPr lang="en-GB" dirty="0"/>
              <a:t>“(1) Any person who sends to another person—</a:t>
            </a:r>
          </a:p>
          <a:p>
            <a:pPr marL="0" lvl="0" indent="0" algn="l" rtl="0">
              <a:spcBef>
                <a:spcPts val="600"/>
              </a:spcBef>
              <a:spcAft>
                <a:spcPts val="0"/>
              </a:spcAft>
              <a:buNone/>
              <a:tabLst>
                <a:tab pos="360363" algn="l"/>
                <a:tab pos="719138" algn="l"/>
              </a:tabLst>
            </a:pPr>
            <a:r>
              <a:rPr lang="en-GB" dirty="0"/>
              <a:t>	(a)	a letter, electronic communication or article of</a:t>
            </a:r>
          </a:p>
          <a:p>
            <a:pPr marL="0" lvl="0" indent="0" algn="l" rtl="0">
              <a:spcAft>
                <a:spcPts val="0"/>
              </a:spcAft>
              <a:buNone/>
              <a:tabLst>
                <a:tab pos="719138" algn="l"/>
              </a:tabLst>
            </a:pPr>
            <a:r>
              <a:rPr lang="en-GB" dirty="0"/>
              <a:t>	any description which conveys—</a:t>
            </a:r>
          </a:p>
          <a:p>
            <a:pPr marL="0" lvl="0" indent="0" algn="l" rtl="0">
              <a:spcBef>
                <a:spcPts val="600"/>
              </a:spcBef>
              <a:spcAft>
                <a:spcPts val="0"/>
              </a:spcAft>
              <a:buNone/>
              <a:tabLst>
                <a:tab pos="360363" algn="l"/>
                <a:tab pos="719138" algn="l"/>
                <a:tab pos="1079500" algn="l"/>
              </a:tabLst>
            </a:pPr>
            <a:r>
              <a:rPr lang="en-GB" dirty="0"/>
              <a:t>		(i)	a message which is indecent or grossly</a:t>
            </a:r>
          </a:p>
          <a:p>
            <a:pPr marL="0" lvl="0" indent="0" algn="l" rtl="0">
              <a:spcAft>
                <a:spcPts val="0"/>
              </a:spcAft>
              <a:buNone/>
              <a:tabLst>
                <a:tab pos="360363" algn="l"/>
                <a:tab pos="1079500" algn="l"/>
              </a:tabLst>
            </a:pPr>
            <a:r>
              <a:rPr lang="en-GB" dirty="0"/>
              <a:t>		offensive;</a:t>
            </a:r>
          </a:p>
          <a:p>
            <a:pPr marL="0" lvl="0" indent="0" algn="l" rtl="0">
              <a:spcAft>
                <a:spcPts val="0"/>
              </a:spcAft>
              <a:buNone/>
              <a:tabLst>
                <a:tab pos="719138" algn="l"/>
                <a:tab pos="1079500" algn="l"/>
              </a:tabLst>
            </a:pPr>
            <a:r>
              <a:rPr lang="en-GB" dirty="0"/>
              <a:t>	(ii)	a threat; or</a:t>
            </a:r>
          </a:p>
          <a:p>
            <a:pPr marL="0" lvl="0" indent="0" algn="l" rtl="0">
              <a:spcAft>
                <a:spcPts val="0"/>
              </a:spcAft>
              <a:buNone/>
              <a:tabLst>
                <a:tab pos="719138" algn="l"/>
                <a:tab pos="1079500" algn="l"/>
              </a:tabLst>
            </a:pPr>
            <a:r>
              <a:rPr lang="en-GB" dirty="0"/>
              <a:t>	(iii)	information which is false and known or</a:t>
            </a:r>
          </a:p>
          <a:p>
            <a:pPr marL="0" lvl="0" indent="0" algn="l" rtl="0">
              <a:spcAft>
                <a:spcPts val="0"/>
              </a:spcAft>
              <a:buNone/>
              <a:tabLst>
                <a:tab pos="719138" algn="l"/>
                <a:tab pos="1079500" algn="l"/>
              </a:tabLst>
            </a:pPr>
            <a:r>
              <a:rPr lang="en-GB" dirty="0"/>
              <a:t>		believed to be false by the sender; or”</a:t>
            </a:r>
          </a:p>
          <a:p>
            <a:pPr marL="0" lvl="0" indent="0" algn="l" rtl="0">
              <a:spcBef>
                <a:spcPts val="600"/>
              </a:spcBef>
              <a:spcAft>
                <a:spcPts val="0"/>
              </a:spcAft>
              <a:buNone/>
              <a:tabLst>
                <a:tab pos="719138" algn="l"/>
                <a:tab pos="1079500" algn="l"/>
              </a:tabLst>
            </a:pPr>
            <a:r>
              <a:rPr lang="en-GB" dirty="0"/>
              <a:t>(continued on next slide)</a:t>
            </a:r>
          </a:p>
          <a:p>
            <a:pPr marL="139700" indent="0" algn="l" defTabSz="1169988">
              <a:buNone/>
              <a:tabLst>
                <a:tab pos="1079500" algn="l"/>
              </a:tabLst>
            </a:pPr>
            <a:endParaRPr lang="en-GB" dirty="0">
              <a:solidFill>
                <a:srgbClr val="000000"/>
              </a:solidFill>
              <a:latin typeface="arial" panose="020B0604020202020204" pitchFamily="34" charset="0"/>
            </a:endParaRPr>
          </a:p>
          <a:p>
            <a:pPr marL="0" lvl="0" indent="0" algn="l" rtl="0">
              <a:spcBef>
                <a:spcPts val="0"/>
              </a:spcBef>
              <a:spcAft>
                <a:spcPts val="0"/>
              </a:spcAft>
              <a:buNone/>
            </a:pPr>
            <a:endParaRPr lang="en-GB" dirty="0"/>
          </a:p>
          <a:p>
            <a:pPr marL="0" lvl="0" indent="0" algn="l" rtl="0">
              <a:spcBef>
                <a:spcPts val="0"/>
              </a:spcBef>
              <a:spcAft>
                <a:spcPts val="0"/>
              </a:spcAft>
              <a:buNone/>
            </a:pPr>
            <a:endParaRPr lang="en-GB" dirty="0"/>
          </a:p>
          <a:p>
            <a:pPr marL="0" lvl="0" indent="0" algn="l" rtl="0">
              <a:spcBef>
                <a:spcPts val="1000"/>
              </a:spcBef>
              <a:spcAft>
                <a:spcPts val="0"/>
              </a:spcAft>
              <a:buNone/>
            </a:pPr>
            <a:endParaRPr dirty="0"/>
          </a:p>
          <a:p>
            <a:pPr marL="0" lvl="0" indent="0" algn="l" rtl="0">
              <a:spcBef>
                <a:spcPts val="1600"/>
              </a:spcBef>
              <a:spcAft>
                <a:spcPts val="0"/>
              </a:spcAft>
              <a:buNone/>
            </a:pPr>
            <a:endParaRPr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1001" name="Google Shape;1001;p135"/>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437352EA-4475-41A2-BAF5-A10F1B0C8D86}"/>
              </a:ext>
            </a:extLst>
          </p:cNvPr>
          <p:cNvSpPr txBox="1"/>
          <p:nvPr/>
        </p:nvSpPr>
        <p:spPr>
          <a:xfrm>
            <a:off x="7401653"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99" name="Google Shape;999;p135"/>
          <p:cNvSpPr txBox="1">
            <a:spLocks noGrp="1"/>
          </p:cNvSpPr>
          <p:nvPr>
            <p:ph type="sldNum" idx="12"/>
          </p:nvPr>
        </p:nvSpPr>
        <p:spPr>
          <a:xfrm>
            <a:off x="8749553" y="4806900"/>
            <a:ext cx="394447"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118</a:t>
            </a:fld>
            <a:endParaRPr dirty="0"/>
          </a:p>
        </p:txBody>
      </p:sp>
    </p:spTree>
    <p:extLst>
      <p:ext uri="{BB962C8B-B14F-4D97-AF65-F5344CB8AC3E}">
        <p14:creationId xmlns:p14="http://schemas.microsoft.com/office/powerpoint/2010/main" val="121664554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Shape 996"/>
        <p:cNvGrpSpPr/>
        <p:nvPr/>
      </p:nvGrpSpPr>
      <p:grpSpPr>
        <a:xfrm>
          <a:off x="0" y="0"/>
          <a:ext cx="0" cy="0"/>
          <a:chOff x="0" y="0"/>
          <a:chExt cx="0" cy="0"/>
        </a:xfrm>
      </p:grpSpPr>
      <p:sp>
        <p:nvSpPr>
          <p:cNvPr id="997" name="Google Shape;997;p1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Harassment (6)</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998" name="Google Shape;998;p13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 continued from previous slide</a:t>
            </a:r>
          </a:p>
          <a:p>
            <a:pPr marL="0" lvl="0" indent="0" algn="l" rtl="0">
              <a:spcBef>
                <a:spcPts val="0"/>
              </a:spcBef>
              <a:spcAft>
                <a:spcPts val="0"/>
              </a:spcAft>
              <a:buNone/>
            </a:pPr>
            <a:endParaRPr lang="en-GB" dirty="0"/>
          </a:p>
          <a:p>
            <a:pPr marL="360363" lvl="0" indent="-457200" algn="l" rtl="0">
              <a:spcBef>
                <a:spcPts val="0"/>
              </a:spcBef>
              <a:spcAft>
                <a:spcPts val="0"/>
              </a:spcAft>
              <a:buNone/>
              <a:tabLst>
                <a:tab pos="360363" algn="l"/>
                <a:tab pos="719138" algn="l"/>
              </a:tabLst>
            </a:pPr>
            <a:r>
              <a:rPr lang="en-GB" dirty="0"/>
              <a:t>“(b)	 any article or electronic communication which is, in whole or part, of an indecent or grossly offensive nature,</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is guilty of an offence if his purpose, or one of his purposes, in sending it is that it should, so far as falling within paragraph (a) or (b) above, cause distress or anxiety to the recipient or to any other person to whom he intends that it or its contents or nature should be communicated.”</a:t>
            </a:r>
          </a:p>
          <a:p>
            <a:pPr marL="139700" indent="0" algn="l" defTabSz="1169988">
              <a:buNone/>
              <a:tabLst>
                <a:tab pos="1079500" algn="l"/>
              </a:tabLst>
            </a:pPr>
            <a:endParaRPr lang="en-GB" dirty="0">
              <a:solidFill>
                <a:srgbClr val="000000"/>
              </a:solidFill>
              <a:latin typeface="arial" panose="020B0604020202020204" pitchFamily="34" charset="0"/>
            </a:endParaRPr>
          </a:p>
          <a:p>
            <a:pPr marL="0" lvl="0" indent="0" algn="l" rtl="0">
              <a:spcBef>
                <a:spcPts val="0"/>
              </a:spcBef>
              <a:spcAft>
                <a:spcPts val="0"/>
              </a:spcAft>
              <a:buNone/>
            </a:pPr>
            <a:endParaRPr lang="en-GB" dirty="0"/>
          </a:p>
          <a:p>
            <a:pPr marL="0" lvl="0" indent="0" algn="l" rtl="0">
              <a:spcBef>
                <a:spcPts val="0"/>
              </a:spcBef>
              <a:spcAft>
                <a:spcPts val="0"/>
              </a:spcAft>
              <a:buNone/>
            </a:pPr>
            <a:endParaRPr lang="en-GB" dirty="0"/>
          </a:p>
          <a:p>
            <a:pPr marL="0" lvl="0" indent="0" algn="l" rtl="0">
              <a:spcBef>
                <a:spcPts val="1000"/>
              </a:spcBef>
              <a:spcAft>
                <a:spcPts val="0"/>
              </a:spcAft>
              <a:buNone/>
            </a:pPr>
            <a:endParaRPr dirty="0"/>
          </a:p>
          <a:p>
            <a:pPr marL="0" lvl="0" indent="0" algn="l" rtl="0">
              <a:spcBef>
                <a:spcPts val="1600"/>
              </a:spcBef>
              <a:spcAft>
                <a:spcPts val="0"/>
              </a:spcAft>
              <a:buNone/>
            </a:pPr>
            <a:endParaRPr dirty="0">
              <a:solidFill>
                <a:srgbClr val="FF0000"/>
              </a:solidFill>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1001" name="Google Shape;1001;p135"/>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B06C37B6-DDCC-4F1E-85A9-0D238A70D6B9}"/>
              </a:ext>
            </a:extLst>
          </p:cNvPr>
          <p:cNvSpPr txBox="1"/>
          <p:nvPr/>
        </p:nvSpPr>
        <p:spPr>
          <a:xfrm>
            <a:off x="7415535"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999" name="Google Shape;999;p135"/>
          <p:cNvSpPr txBox="1">
            <a:spLocks noGrp="1"/>
          </p:cNvSpPr>
          <p:nvPr>
            <p:ph type="sldNum" idx="12"/>
          </p:nvPr>
        </p:nvSpPr>
        <p:spPr>
          <a:xfrm>
            <a:off x="8590118" y="4806900"/>
            <a:ext cx="553882"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119</a:t>
            </a:fld>
            <a:endParaRPr dirty="0"/>
          </a:p>
        </p:txBody>
      </p:sp>
    </p:spTree>
    <p:extLst>
      <p:ext uri="{BB962C8B-B14F-4D97-AF65-F5344CB8AC3E}">
        <p14:creationId xmlns:p14="http://schemas.microsoft.com/office/powerpoint/2010/main" val="14958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8"/>
          <p:cNvSpPr txBox="1">
            <a:spLocks noGrp="1"/>
          </p:cNvSpPr>
          <p:nvPr>
            <p:ph type="title"/>
          </p:nvPr>
        </p:nvSpPr>
        <p:spPr>
          <a:xfrm>
            <a:off x="210100" y="288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The context for being safe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6" name="Google Shape;186;p38"/>
          <p:cNvSpPr txBox="1">
            <a:spLocks noGrp="1"/>
          </p:cNvSpPr>
          <p:nvPr>
            <p:ph type="body" idx="1"/>
          </p:nvPr>
        </p:nvSpPr>
        <p:spPr>
          <a:xfrm>
            <a:off x="257911" y="860975"/>
            <a:ext cx="8520600" cy="3416400"/>
          </a:xfrm>
          <a:prstGeom prst="rect">
            <a:avLst/>
          </a:prstGeom>
        </p:spPr>
        <p:txBody>
          <a:bodyPr spcFirstLastPara="1" wrap="square" lIns="91425" tIns="91425" rIns="91425" bIns="91425" anchor="t" anchorCtr="0">
            <a:noAutofit/>
          </a:bodyPr>
          <a:lstStyle/>
          <a:p>
            <a:pPr marL="0" indent="0">
              <a:spcBef>
                <a:spcPts val="600"/>
              </a:spcBef>
              <a:buNone/>
            </a:pPr>
            <a:r>
              <a:rPr lang="en-GB" sz="1800" dirty="0"/>
              <a:t>No one should ever experience abuse and there are adults that pupils can trust who will take appropriate and positive action to help them. Be clear about who these adults are.</a:t>
            </a:r>
          </a:p>
          <a:p>
            <a:pPr marL="0" indent="0">
              <a:spcBef>
                <a:spcPts val="1600"/>
              </a:spcBef>
              <a:buNone/>
            </a:pPr>
            <a:r>
              <a:rPr lang="en-GB" sz="1800" dirty="0"/>
              <a:t>All pupils can benefit from learning the skills needed to build healthy relationships and recognise unhealthy relationships. </a:t>
            </a:r>
          </a:p>
          <a:p>
            <a:pPr marL="0" indent="0">
              <a:spcBef>
                <a:spcPts val="1600"/>
              </a:spcBef>
              <a:buNone/>
            </a:pPr>
            <a:r>
              <a:rPr lang="en-GB" sz="1800" dirty="0"/>
              <a:t>Schools must be proactive in creating a safe environment where healthy relationships can be built, where pupils facing abuse will be listened to and helped, and where abusive behaviour will not be tolerated.</a:t>
            </a:r>
          </a:p>
          <a:p>
            <a:pPr marL="0" lvl="0" indent="0" algn="l" rtl="0">
              <a:spcBef>
                <a:spcPts val="1600"/>
              </a:spcBef>
              <a:spcAft>
                <a:spcPts val="0"/>
              </a:spcAft>
              <a:buNone/>
            </a:pPr>
            <a:r>
              <a:rPr lang="en-GB" sz="1800" dirty="0"/>
              <a:t>Schools should take care to ensure that pupils continue to feel safe, while being aware of pupils who may already have experienced harm. </a:t>
            </a:r>
            <a:endParaRPr sz="1800" dirty="0"/>
          </a:p>
          <a:p>
            <a:pPr marL="0" lvl="0" indent="0" algn="l" rtl="0">
              <a:spcBef>
                <a:spcPts val="1600"/>
              </a:spcBef>
              <a:spcAft>
                <a:spcPts val="1600"/>
              </a:spcAft>
              <a:buNone/>
            </a:pPr>
            <a:endParaRPr sz="1800" dirty="0"/>
          </a:p>
        </p:txBody>
      </p:sp>
      <p:sp>
        <p:nvSpPr>
          <p:cNvPr id="187" name="Google Shape;187;p3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12</a:t>
            </a:fld>
            <a:endParaRPr dirty="0">
              <a:solidFill>
                <a:schemeClr val="tx1"/>
              </a:solidFill>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13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Sexual harassment</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1007" name="Google Shape;1007;p136"/>
          <p:cNvSpPr txBox="1">
            <a:spLocks noGrp="1"/>
          </p:cNvSpPr>
          <p:nvPr>
            <p:ph type="body" idx="1"/>
          </p:nvPr>
        </p:nvSpPr>
        <p:spPr>
          <a:xfrm>
            <a:off x="270000" y="681424"/>
            <a:ext cx="6800166"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GB" dirty="0"/>
              <a:t>Teach that harassment on the basis of someone’s                  sex or that has a sexual nature is sexual harassment, and it: </a:t>
            </a:r>
            <a:endParaRPr dirty="0"/>
          </a:p>
          <a:p>
            <a:pPr marL="457200" lvl="0" indent="-317500" algn="l" rtl="0">
              <a:spcBef>
                <a:spcPts val="600"/>
              </a:spcBef>
              <a:spcAft>
                <a:spcPts val="0"/>
              </a:spcAft>
              <a:buSzPts val="1400"/>
              <a:buChar char="●"/>
            </a:pPr>
            <a:r>
              <a:rPr lang="en-GB" dirty="0"/>
              <a:t>is based in inequality (e.g. someone feeling they have more power than someone else, entitlement) </a:t>
            </a:r>
            <a:endParaRPr dirty="0"/>
          </a:p>
          <a:p>
            <a:pPr marL="457200" lvl="0" indent="-317500" algn="l" rtl="0">
              <a:spcBef>
                <a:spcPts val="0"/>
              </a:spcBef>
              <a:spcAft>
                <a:spcPts val="0"/>
              </a:spcAft>
              <a:buSzPts val="1400"/>
              <a:buChar char="●"/>
            </a:pPr>
            <a:r>
              <a:rPr lang="en-GB" dirty="0"/>
              <a:t>can happen to anyone but is often perpetrated by men and boys, particularly against women and girls</a:t>
            </a:r>
            <a:endParaRPr dirty="0"/>
          </a:p>
          <a:p>
            <a:pPr marL="0" lvl="0" indent="0" algn="l" rtl="0">
              <a:lnSpc>
                <a:spcPct val="115000"/>
              </a:lnSpc>
              <a:spcBef>
                <a:spcPts val="400"/>
              </a:spcBef>
              <a:spcAft>
                <a:spcPts val="0"/>
              </a:spcAft>
              <a:buNone/>
            </a:pPr>
            <a:r>
              <a:rPr lang="en-GB" dirty="0"/>
              <a:t>Explain that sexual harassment is a form of unlawful discrimination under the Equality Act and may be a criminal offence.</a:t>
            </a:r>
          </a:p>
          <a:p>
            <a:pPr marL="0" lvl="0" indent="0" algn="l" rtl="0">
              <a:lnSpc>
                <a:spcPct val="115000"/>
              </a:lnSpc>
              <a:spcBef>
                <a:spcPts val="400"/>
              </a:spcBef>
              <a:spcAft>
                <a:spcPts val="0"/>
              </a:spcAft>
              <a:buNone/>
            </a:pPr>
            <a:r>
              <a:rPr lang="en-GB" dirty="0"/>
              <a:t>Emphasise that by talking to a trusted adult, pupils can help to stop sexual harassment for themselves or their peers.</a:t>
            </a:r>
            <a:endParaRPr dirty="0"/>
          </a:p>
          <a:p>
            <a:pPr marL="0" lvl="0" indent="0" algn="l" rtl="0">
              <a:lnSpc>
                <a:spcPct val="115000"/>
              </a:lnSpc>
              <a:spcBef>
                <a:spcPts val="4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xmlns="" val="tx"/>
                    </a:ext>
                  </a:extLst>
                </a:hlinkClick>
              </a:rPr>
              <a:t>Protection from Harassment Act</a:t>
            </a:r>
            <a:r>
              <a:rPr lang="en-GB" dirty="0">
                <a:solidFill>
                  <a:srgbClr val="0000FF"/>
                </a:solidFill>
              </a:rPr>
              <a:t> </a:t>
            </a:r>
            <a:r>
              <a:rPr lang="en-GB" dirty="0"/>
              <a:t>or the</a:t>
            </a:r>
            <a:r>
              <a:rPr lang="en-GB" dirty="0">
                <a:solidFill>
                  <a:srgbClr val="FF0000"/>
                </a:solidFill>
                <a:uFill>
                  <a:noFill/>
                </a:uFill>
                <a:hlinkClick r:id="rId4">
                  <a:extLst>
                    <a:ext uri="{A12FA001-AC4F-418D-AE19-62706E023703}">
                      <ahyp:hlinkClr xmlns:ahyp="http://schemas.microsoft.com/office/drawing/2018/hyperlinkcolor" xmlns="" val="tx"/>
                    </a:ext>
                  </a:extLst>
                </a:hlinkClick>
              </a:rPr>
              <a:t> </a:t>
            </a:r>
            <a:r>
              <a:rPr lang="en-GB" u="sng" dirty="0">
                <a:solidFill>
                  <a:srgbClr val="0000FF"/>
                </a:solidFill>
                <a:hlinkClick r:id="rId4">
                  <a:extLst>
                    <a:ext uri="{A12FA001-AC4F-418D-AE19-62706E023703}">
                      <ahyp:hlinkClr xmlns:ahyp="http://schemas.microsoft.com/office/drawing/2018/hyperlinkcolor" xmlns="" val="tx"/>
                    </a:ext>
                  </a:extLst>
                </a:hlinkClick>
              </a:rPr>
              <a:t>Sexual Offences Act</a:t>
            </a:r>
            <a:r>
              <a:rPr lang="en-GB" dirty="0"/>
              <a:t>.</a:t>
            </a:r>
            <a:r>
              <a:rPr lang="en-GB" dirty="0">
                <a:solidFill>
                  <a:srgbClr val="FF0000"/>
                </a:solidFill>
              </a:rPr>
              <a:t> </a:t>
            </a:r>
            <a:endParaRPr dirty="0">
              <a:solidFill>
                <a:srgbClr val="FF0000"/>
              </a:solidFill>
            </a:endParaRPr>
          </a:p>
          <a:p>
            <a:pPr marL="0" lvl="0" indent="0" algn="l" rtl="0">
              <a:spcBef>
                <a:spcPts val="1000"/>
              </a:spcBef>
              <a:spcAft>
                <a:spcPts val="0"/>
              </a:spcAft>
              <a:buSzPts val="1400"/>
              <a:buNone/>
            </a:pPr>
            <a:endParaRPr dirty="0"/>
          </a:p>
        </p:txBody>
      </p:sp>
      <p:sp>
        <p:nvSpPr>
          <p:cNvPr id="1010" name="Google Shape;1010;p136">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t>
            </a:r>
            <a:br>
              <a:rPr lang="en-GB" sz="1600" dirty="0">
                <a:solidFill>
                  <a:schemeClr val="tx1"/>
                </a:solidFill>
              </a:rPr>
            </a:br>
            <a:r>
              <a:rPr lang="en-GB" sz="1600" dirty="0">
                <a:solidFill>
                  <a:schemeClr val="tx1"/>
                </a:solidFill>
              </a:rPr>
              <a:t>and laws relating to…  harassment.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C51C04B0-916E-4CC5-92B3-88816AF5990B}"/>
              </a:ext>
              <a:ext uri="{C183D7F6-B498-43B3-948B-1728B52AA6E4}">
                <adec:decorative xmlns:adec="http://schemas.microsoft.com/office/drawing/2017/decorative" xmlns="" val="1"/>
              </a:ext>
            </a:extLst>
          </p:cNvPr>
          <p:cNvSpPr txBox="1"/>
          <p:nvPr/>
        </p:nvSpPr>
        <p:spPr>
          <a:xfrm>
            <a:off x="7394782" y="4453996"/>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08" name="Google Shape;1008;p136">
            <a:extLst>
              <a:ext uri="{C183D7F6-B498-43B3-948B-1728B52AA6E4}">
                <adec:decorative xmlns:adec="http://schemas.microsoft.com/office/drawing/2017/decorative" xmlns="" val="1"/>
              </a:ext>
            </a:extLst>
          </p:cNvPr>
          <p:cNvSpPr txBox="1">
            <a:spLocks noGrp="1"/>
          </p:cNvSpPr>
          <p:nvPr>
            <p:ph type="sldNum" idx="12"/>
          </p:nvPr>
        </p:nvSpPr>
        <p:spPr>
          <a:xfrm>
            <a:off x="8671859" y="4806900"/>
            <a:ext cx="472141"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120</a:t>
            </a:fld>
            <a:endParaRP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8380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harassment</a:t>
            </a:r>
            <a:endParaRPr dirty="0"/>
          </a:p>
        </p:txBody>
      </p:sp>
      <p:sp>
        <p:nvSpPr>
          <p:cNvPr id="1062" name="Google Shape;1062;p14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0" lvl="0" indent="0" algn="l" rtl="0">
              <a:lnSpc>
                <a:spcPct val="115000"/>
              </a:lnSpc>
              <a:spcBef>
                <a:spcPts val="0"/>
              </a:spcBef>
              <a:spcAft>
                <a:spcPts val="0"/>
              </a:spcAft>
              <a:buNone/>
            </a:pPr>
            <a:endParaRPr lang="en-GB" sz="1800" dirty="0"/>
          </a:p>
          <a:p>
            <a:pPr marL="457200" lvl="0" indent="-342900" algn="l" rtl="0">
              <a:spcBef>
                <a:spcPts val="0"/>
              </a:spcBef>
              <a:spcAft>
                <a:spcPts val="0"/>
              </a:spcAft>
              <a:buSzPts val="1800"/>
              <a:buChar char="●"/>
            </a:pPr>
            <a:r>
              <a:rPr lang="en-GB" sz="1800" dirty="0"/>
              <a:t>Police, health services, social care</a:t>
            </a:r>
          </a:p>
          <a:p>
            <a:pPr indent="-342900">
              <a:buSzPts val="1800"/>
            </a:pPr>
            <a:r>
              <a:rPr lang="en-GB" sz="1800" u="sng" dirty="0">
                <a:solidFill>
                  <a:srgbClr val="0000FF"/>
                </a:solidFill>
                <a:hlinkClick r:id="rId3">
                  <a:extLst>
                    <a:ext uri="{A12FA001-AC4F-418D-AE19-62706E023703}">
                      <ahyp:hlinkClr xmlns:ahyp="http://schemas.microsoft.com/office/drawing/2018/hyperlinkcolor" xmlns="" val="tx"/>
                    </a:ext>
                  </a:extLst>
                </a:hlinkClick>
              </a:rPr>
              <a:t>Childline</a:t>
            </a:r>
            <a:endParaRPr lang="en-GB" sz="1800" u="sng" dirty="0">
              <a:solidFill>
                <a:srgbClr val="0000FF"/>
              </a:solidFill>
            </a:endParaRPr>
          </a:p>
          <a:p>
            <a:pPr indent="-342900">
              <a:buSzPts val="1800"/>
            </a:pPr>
            <a:r>
              <a:rPr lang="en-GB" u="sng" dirty="0">
                <a:solidFill>
                  <a:srgbClr val="0000FF"/>
                </a:solidFill>
                <a:hlinkClick r:id="rId4">
                  <a:extLst>
                    <a:ext uri="{A12FA001-AC4F-418D-AE19-62706E023703}">
                      <ahyp:hlinkClr xmlns:ahyp="http://schemas.microsoft.com/office/drawing/2018/hyperlinkcolor" xmlns="" val="tx"/>
                    </a:ext>
                  </a:extLst>
                </a:hlinkClick>
              </a:rPr>
              <a:t>National Stalking Helpline</a:t>
            </a:r>
            <a:endParaRPr lang="en-GB" sz="1800" u="sng" dirty="0">
              <a:solidFill>
                <a:srgbClr val="0000FF"/>
              </a:solidFill>
            </a:endParaRPr>
          </a:p>
          <a:p>
            <a:pPr indent="-342900">
              <a:buSzPts val="1800"/>
            </a:pPr>
            <a:r>
              <a:rPr lang="en-GB" sz="1800" u="sng" dirty="0">
                <a:solidFill>
                  <a:srgbClr val="0000FF"/>
                </a:solidFill>
                <a:hlinkClick r:id="rId5">
                  <a:extLst>
                    <a:ext uri="{A12FA001-AC4F-418D-AE19-62706E023703}">
                      <ahyp:hlinkClr xmlns:ahyp="http://schemas.microsoft.com/office/drawing/2018/hyperlinkcolor" xmlns="" val="tx"/>
                    </a:ext>
                  </a:extLst>
                </a:hlinkClick>
              </a:rPr>
              <a:t>Victim support – Stalking and harassment</a:t>
            </a:r>
            <a:endParaRPr lang="en-GB" sz="1800" u="sng" dirty="0">
              <a:solidFill>
                <a:srgbClr val="0000FF"/>
              </a:solidFill>
            </a:endParaRPr>
          </a:p>
          <a:p>
            <a:pPr indent="-342900">
              <a:buSzPts val="1800"/>
            </a:pPr>
            <a:r>
              <a:rPr lang="en-GB" u="sng" dirty="0">
                <a:solidFill>
                  <a:srgbClr val="0000FF"/>
                </a:solidFill>
                <a:hlinkClick r:id="rId6">
                  <a:extLst>
                    <a:ext uri="{A12FA001-AC4F-418D-AE19-62706E023703}">
                      <ahyp:hlinkClr xmlns:ahyp="http://schemas.microsoft.com/office/drawing/2018/hyperlinkcolor" xmlns="" val="tx"/>
                    </a:ext>
                  </a:extLst>
                </a:hlinkClick>
              </a:rPr>
              <a:t>Victim support – Sexual harassment</a:t>
            </a:r>
            <a:endParaRPr lang="en-GB" sz="1800" u="sng" dirty="0">
              <a:solidFill>
                <a:srgbClr val="0000FF"/>
              </a:solidFill>
            </a:endParaRPr>
          </a:p>
          <a:p>
            <a:pPr marL="114300" indent="0">
              <a:spcBef>
                <a:spcPts val="1000"/>
              </a:spcBef>
              <a:buSzPts val="1800"/>
              <a:buNone/>
            </a:pPr>
            <a:r>
              <a:rPr lang="en-GB" dirty="0"/>
              <a:t>A more comprehensive list of resources is provided in the ‘good practice’ section later in this module.</a:t>
            </a:r>
          </a:p>
        </p:txBody>
      </p:sp>
      <p:sp>
        <p:nvSpPr>
          <p:cNvPr id="1064" name="Google Shape;1064;p1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121</a:t>
            </a:fld>
            <a:endParaRPr dirty="0"/>
          </a:p>
        </p:txBody>
      </p:sp>
      <p:sp>
        <p:nvSpPr>
          <p:cNvPr id="7" name="Google Shape;614;p86">
            <a:extLst>
              <a:ext uri="{FF2B5EF4-FFF2-40B4-BE49-F238E27FC236}">
                <a16:creationId xmlns:a16="http://schemas.microsoft.com/office/drawing/2014/main" id="{AAB54A84-E539-483C-A1B6-ABE37977C4C3}"/>
              </a:ext>
            </a:extLst>
          </p:cNvPr>
          <p:cNvSpPr txBox="1"/>
          <p:nvPr/>
        </p:nvSpPr>
        <p:spPr>
          <a:xfrm>
            <a:off x="74598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101841169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Shape 1014"/>
        <p:cNvGrpSpPr/>
        <p:nvPr/>
      </p:nvGrpSpPr>
      <p:grpSpPr>
        <a:xfrm>
          <a:off x="0" y="0"/>
          <a:ext cx="0" cy="0"/>
          <a:chOff x="0" y="0"/>
          <a:chExt cx="0" cy="0"/>
        </a:xfrm>
      </p:grpSpPr>
      <p:sp>
        <p:nvSpPr>
          <p:cNvPr id="1015" name="Google Shape;1015;p137"/>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1016" name="Google Shape;1016;p13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122</a:t>
            </a:fld>
            <a:endParaRPr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Shape 1020"/>
        <p:cNvGrpSpPr/>
        <p:nvPr/>
      </p:nvGrpSpPr>
      <p:grpSpPr>
        <a:xfrm>
          <a:off x="0" y="0"/>
          <a:ext cx="0" cy="0"/>
          <a:chOff x="0" y="0"/>
          <a:chExt cx="0" cy="0"/>
        </a:xfrm>
      </p:grpSpPr>
      <p:sp>
        <p:nvSpPr>
          <p:cNvPr id="1021" name="Google Shape;1021;p138"/>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022" name="Google Shape;1022;p138"/>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t>The following are just some of the approaches you might consider  when preparing to teach about </a:t>
            </a:r>
            <a:r>
              <a:rPr lang="en-GB" b="1" dirty="0"/>
              <a:t>being safe</a:t>
            </a:r>
            <a:r>
              <a:rPr lang="en-GB" dirty="0"/>
              <a:t>. </a:t>
            </a:r>
            <a:endParaRPr dirty="0"/>
          </a:p>
          <a:p>
            <a:pPr marL="0" marR="0" lvl="0" indent="0" algn="l" rtl="0">
              <a:lnSpc>
                <a:spcPct val="115000"/>
              </a:lnSpc>
              <a:spcBef>
                <a:spcPts val="1600"/>
              </a:spcBef>
              <a:spcAft>
                <a:spcPts val="0"/>
              </a:spcAft>
              <a:buNone/>
            </a:pPr>
            <a:r>
              <a:rPr lang="en-GB" dirty="0"/>
              <a:t>You will need to adapt these approaches to ensure they are age appropriate and developmentally appropriate for your pupils.</a:t>
            </a:r>
            <a:endParaRPr dirty="0"/>
          </a:p>
          <a:p>
            <a:pPr marL="0" marR="0" lvl="0" indent="0" algn="l" rtl="0">
              <a:lnSpc>
                <a:spcPct val="115000"/>
              </a:lnSpc>
              <a:spcBef>
                <a:spcPts val="1600"/>
              </a:spcBef>
              <a:spcAft>
                <a:spcPts val="0"/>
              </a:spcAft>
              <a:buNone/>
            </a:pPr>
            <a:r>
              <a:rPr lang="en-GB" dirty="0"/>
              <a:t>Some of the topics are challenging and may be hard for some pupils to absorb. Teachers should exercise their judgement on the most appropriate timing and sequencing of the teaching to ensure pupils are not overwhelmed and do not lose sight of the positive and healthy relationships they will build and experience throughout their lives.</a:t>
            </a:r>
          </a:p>
        </p:txBody>
      </p:sp>
      <p:sp>
        <p:nvSpPr>
          <p:cNvPr id="1023" name="Google Shape;1023;p138"/>
          <p:cNvSpPr txBox="1">
            <a:spLocks noGrp="1"/>
          </p:cNvSpPr>
          <p:nvPr>
            <p:ph type="sldNum" idx="12"/>
          </p:nvPr>
        </p:nvSpPr>
        <p:spPr>
          <a:xfrm>
            <a:off x="8695765" y="4806900"/>
            <a:ext cx="448235"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123</a:t>
            </a:fld>
            <a:endParaRPr dirty="0"/>
          </a:p>
        </p:txBody>
      </p:sp>
      <p:sp>
        <p:nvSpPr>
          <p:cNvPr id="1024" name="Google Shape;1024;p138"/>
          <p:cNvSpPr txBox="1">
            <a:spLocks noGrp="1"/>
          </p:cNvSpPr>
          <p:nvPr>
            <p:ph type="subTitle" idx="4294967295"/>
          </p:nvPr>
        </p:nvSpPr>
        <p:spPr>
          <a:xfrm>
            <a:off x="7032953" y="4454575"/>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Shape 1028"/>
        <p:cNvGrpSpPr/>
        <p:nvPr/>
      </p:nvGrpSpPr>
      <p:grpSpPr>
        <a:xfrm>
          <a:off x="0" y="0"/>
          <a:ext cx="0" cy="0"/>
          <a:chOff x="0" y="0"/>
          <a:chExt cx="0" cy="0"/>
        </a:xfrm>
      </p:grpSpPr>
      <p:sp>
        <p:nvSpPr>
          <p:cNvPr id="1029" name="Google Shape;1029;p13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030" name="Google Shape;1030;p139"/>
          <p:cNvSpPr txBox="1">
            <a:spLocks noGrp="1"/>
          </p:cNvSpPr>
          <p:nvPr>
            <p:ph type="body" idx="1"/>
          </p:nvPr>
        </p:nvSpPr>
        <p:spPr>
          <a:xfrm>
            <a:off x="270000" y="914400"/>
            <a:ext cx="7554300" cy="3771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Clr>
                <a:schemeClr val="dk1"/>
              </a:buClr>
              <a:buSzPts val="1100"/>
              <a:buFont typeface="Arial"/>
              <a:buNone/>
            </a:pPr>
            <a:r>
              <a:rPr lang="en-GB" sz="1800" b="1" dirty="0"/>
              <a:t>Embed the school’s own policies</a:t>
            </a:r>
            <a:r>
              <a:rPr lang="en-GB" sz="1800" dirty="0"/>
              <a:t> on bullying and safeguarding, ensuring pupils and parents are aware of the rules and protections. </a:t>
            </a:r>
            <a:endParaRPr sz="1800" dirty="0">
              <a:solidFill>
                <a:srgbClr val="FF0000"/>
              </a:solidFill>
            </a:endParaRPr>
          </a:p>
          <a:p>
            <a:pPr marL="0" lvl="0" indent="0" algn="l" rtl="0">
              <a:spcBef>
                <a:spcPts val="1000"/>
              </a:spcBef>
              <a:spcAft>
                <a:spcPts val="0"/>
              </a:spcAft>
              <a:buClr>
                <a:schemeClr val="dk1"/>
              </a:buClr>
              <a:buSzPts val="1100"/>
              <a:buFont typeface="Arial"/>
              <a:buNone/>
            </a:pPr>
            <a:r>
              <a:rPr lang="en-GB" sz="1800" b="1" dirty="0"/>
              <a:t>Ensure language and advice is sensitive to the impacts of abuse and challenges victim-blaming</a:t>
            </a:r>
            <a:r>
              <a:rPr lang="en-GB" sz="1800" dirty="0"/>
              <a:t> and any stigmatising of survivors, creating a culture where people feel able to seek help.</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1031" name="Google Shape;1031;p139"/>
          <p:cNvSpPr txBox="1">
            <a:spLocks noGrp="1"/>
          </p:cNvSpPr>
          <p:nvPr>
            <p:ph type="subTitle" idx="4294967295"/>
          </p:nvPr>
        </p:nvSpPr>
        <p:spPr>
          <a:xfrm>
            <a:off x="7032953" y="444945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1032" name="Google Shape;1032;p13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124</a:t>
            </a:fld>
            <a:endParaRPr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Shape 1036"/>
        <p:cNvGrpSpPr/>
        <p:nvPr/>
      </p:nvGrpSpPr>
      <p:grpSpPr>
        <a:xfrm>
          <a:off x="0" y="0"/>
          <a:ext cx="0" cy="0"/>
          <a:chOff x="0" y="0"/>
          <a:chExt cx="0" cy="0"/>
        </a:xfrm>
      </p:grpSpPr>
      <p:sp>
        <p:nvSpPr>
          <p:cNvPr id="1037" name="Google Shape;1037;p14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1038" name="Google Shape;1038;p140"/>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Contextualise the harm and abuse that is discussed.</a:t>
            </a:r>
            <a:r>
              <a:rPr lang="en-GB" sz="1800" dirty="0"/>
              <a:t> Explain that rape, sexual harassment, FGM and honour-based violence are all issues that </a:t>
            </a:r>
            <a:r>
              <a:rPr lang="en-GB" sz="1800" b="1" dirty="0"/>
              <a:t>disproportionately affect women and girls</a:t>
            </a:r>
            <a:r>
              <a:rPr lang="en-GB" sz="1800" dirty="0"/>
              <a:t>. FGM and honour-based violence also disproportionately affect Black, Asian and minority ethnic women and girls. </a:t>
            </a:r>
          </a:p>
          <a:p>
            <a:pPr marL="0" lvl="0" indent="0" algn="l" rtl="0">
              <a:spcBef>
                <a:spcPts val="0"/>
              </a:spcBef>
              <a:spcAft>
                <a:spcPts val="0"/>
              </a:spcAft>
              <a:buClr>
                <a:schemeClr val="dk1"/>
              </a:buClr>
              <a:buSzPts val="1100"/>
              <a:buFont typeface="Arial"/>
              <a:buNone/>
            </a:pPr>
            <a:endParaRPr lang="en-GB" sz="1800" dirty="0"/>
          </a:p>
          <a:p>
            <a:pPr marL="0" lvl="0" indent="0" algn="l" rtl="0">
              <a:spcBef>
                <a:spcPts val="0"/>
              </a:spcBef>
              <a:spcAft>
                <a:spcPts val="0"/>
              </a:spcAft>
              <a:buClr>
                <a:schemeClr val="dk1"/>
              </a:buClr>
              <a:buSzPts val="1100"/>
              <a:buFont typeface="Arial"/>
              <a:buNone/>
            </a:pPr>
            <a:r>
              <a:rPr lang="en-GB" sz="1800" dirty="0"/>
              <a:t>Other issues may affect other protected characteristic groups and these should be highlighted, while at all times taking care to avoid stigmatising any group. This information will help children understand the world around them and what patterns of behaviour lead to inequalities between groups.</a:t>
            </a: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1039" name="Google Shape;1039;p140"/>
          <p:cNvSpPr txBox="1">
            <a:spLocks noGrp="1"/>
          </p:cNvSpPr>
          <p:nvPr>
            <p:ph type="subTitle" idx="4294967295"/>
          </p:nvPr>
        </p:nvSpPr>
        <p:spPr>
          <a:xfrm>
            <a:off x="70020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1040" name="Google Shape;1040;p1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125</a:t>
            </a:fld>
            <a:endParaRP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Shape 1044"/>
        <p:cNvGrpSpPr/>
        <p:nvPr/>
      </p:nvGrpSpPr>
      <p:grpSpPr>
        <a:xfrm>
          <a:off x="0" y="0"/>
          <a:ext cx="0" cy="0"/>
          <a:chOff x="0" y="0"/>
          <a:chExt cx="0" cy="0"/>
        </a:xfrm>
      </p:grpSpPr>
      <p:sp>
        <p:nvSpPr>
          <p:cNvPr id="1045" name="Google Shape;1045;p14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046" name="Google Shape;1046;p141"/>
          <p:cNvSpPr txBox="1">
            <a:spLocks noGrp="1"/>
          </p:cNvSpPr>
          <p:nvPr>
            <p:ph type="body" idx="1"/>
          </p:nvPr>
        </p:nvSpPr>
        <p:spPr>
          <a:xfrm>
            <a:off x="270000" y="914400"/>
            <a:ext cx="7607700" cy="3771300"/>
          </a:xfrm>
          <a:prstGeom prst="rect">
            <a:avLst/>
          </a:prstGeom>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to convey the message that </a:t>
            </a:r>
            <a:r>
              <a:rPr lang="en-GB" sz="1800" b="1" dirty="0"/>
              <a:t>we all have a part to play in challenging abusive behaviour</a:t>
            </a:r>
            <a:r>
              <a:rPr lang="en-GB" sz="1800" dirty="0"/>
              <a:t> and attitudes which support this.</a:t>
            </a:r>
            <a:endParaRPr sz="1800" dirty="0"/>
          </a:p>
          <a:p>
            <a:pPr marL="0" lvl="0" indent="0" algn="l" rtl="0">
              <a:spcBef>
                <a:spcPts val="1000"/>
              </a:spcBef>
              <a:spcAft>
                <a:spcPts val="0"/>
              </a:spcAft>
              <a:buNone/>
            </a:pPr>
            <a:r>
              <a:rPr lang="en-GB" sz="1800" dirty="0"/>
              <a:t>Make sure to convey the message that </a:t>
            </a:r>
            <a:r>
              <a:rPr lang="en-GB" sz="1800" b="1" dirty="0"/>
              <a:t>it takes a huge amount of strength to survive abuse both at the time and after</a:t>
            </a:r>
            <a:r>
              <a:rPr lang="en-GB" sz="1800" dirty="0"/>
              <a:t> it has stopped. Everyone copes in their own way and many people, with time, work through the impacts to rebuild their life and sense of self.</a:t>
            </a:r>
            <a:endParaRPr sz="1800" dirty="0"/>
          </a:p>
          <a:p>
            <a:pPr marL="0" lvl="0" indent="0" algn="l" rtl="0">
              <a:spcBef>
                <a:spcPts val="1000"/>
              </a:spcBef>
              <a:spcAft>
                <a:spcPts val="0"/>
              </a:spcAft>
              <a:buNone/>
            </a:pPr>
            <a:r>
              <a:rPr lang="en-GB" sz="1800" b="1" dirty="0"/>
              <a:t>Ensure abuse is discussed not only as being against the law but as wrong in itself. </a:t>
            </a:r>
            <a:r>
              <a:rPr lang="en-GB" sz="1800" dirty="0"/>
              <a:t>For example, it is always wrong to abuse people because it violates their human rights and is immoral and harmful. </a:t>
            </a:r>
            <a:endParaRPr sz="1800" dirty="0"/>
          </a:p>
          <a:p>
            <a:pPr marL="0" lvl="0" indent="0" algn="l" rtl="0">
              <a:spcBef>
                <a:spcPts val="1000"/>
              </a:spcBef>
              <a:spcAft>
                <a:spcPts val="0"/>
              </a:spcAft>
              <a:buNone/>
            </a:pPr>
            <a:endParaRPr sz="1800" dirty="0">
              <a:solidFill>
                <a:srgbClr val="FF0000"/>
              </a:solidFill>
            </a:endParaRPr>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1047" name="Google Shape;1047;p141"/>
          <p:cNvSpPr txBox="1">
            <a:spLocks noGrp="1"/>
          </p:cNvSpPr>
          <p:nvPr>
            <p:ph type="subTitle" idx="4294967295"/>
          </p:nvPr>
        </p:nvSpPr>
        <p:spPr>
          <a:xfrm>
            <a:off x="7002000" y="444945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1048" name="Google Shape;1048;p1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126</a:t>
            </a:fld>
            <a:endParaRP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Shape 1052"/>
        <p:cNvGrpSpPr/>
        <p:nvPr/>
      </p:nvGrpSpPr>
      <p:grpSpPr>
        <a:xfrm>
          <a:off x="0" y="0"/>
          <a:ext cx="0" cy="0"/>
          <a:chOff x="0" y="0"/>
          <a:chExt cx="0" cy="0"/>
        </a:xfrm>
      </p:grpSpPr>
      <p:sp>
        <p:nvSpPr>
          <p:cNvPr id="1053" name="Google Shape;1053;p142"/>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(4)</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054" name="Google Shape;1054;p142"/>
          <p:cNvSpPr txBox="1">
            <a:spLocks noGrp="1"/>
          </p:cNvSpPr>
          <p:nvPr>
            <p:ph type="body" idx="1"/>
          </p:nvPr>
        </p:nvSpPr>
        <p:spPr>
          <a:xfrm>
            <a:off x="270000" y="914400"/>
            <a:ext cx="7607700" cy="3771300"/>
          </a:xfrm>
          <a:prstGeom prst="rect">
            <a:avLst/>
          </a:prstGeom>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When teaching this content be aware that </a:t>
            </a:r>
            <a:r>
              <a:rPr lang="en-GB" sz="1800" b="1" dirty="0"/>
              <a:t>children will often try to tell someone about abuse in a way and with language that is ‘coded’ or hidden</a:t>
            </a:r>
            <a:r>
              <a:rPr lang="en-GB" sz="1800" dirty="0"/>
              <a:t> (verbal, non-verbal and with their body). </a:t>
            </a:r>
            <a:endParaRPr sz="1800" dirty="0"/>
          </a:p>
          <a:p>
            <a:pPr marL="0" lvl="0" indent="0" algn="l" rtl="0">
              <a:spcBef>
                <a:spcPts val="1000"/>
              </a:spcBef>
              <a:spcAft>
                <a:spcPts val="0"/>
              </a:spcAft>
              <a:buClr>
                <a:schemeClr val="dk1"/>
              </a:buClr>
              <a:buSzPts val="1100"/>
              <a:buFont typeface="Arial"/>
              <a:buNone/>
            </a:pPr>
            <a:r>
              <a:rPr lang="en-GB" sz="1800" b="1" dirty="0"/>
              <a:t>Contact local specialist services</a:t>
            </a:r>
            <a:r>
              <a:rPr lang="en-GB" sz="1800" dirty="0"/>
              <a:t> before teaching this content. </a:t>
            </a:r>
            <a:br>
              <a:rPr lang="en-GB" sz="1800" dirty="0"/>
            </a:br>
            <a:r>
              <a:rPr lang="en-GB" sz="1800" dirty="0"/>
              <a:t>They may have delivery resources or provide leaflets. </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1055" name="Google Shape;1055;p142"/>
          <p:cNvSpPr txBox="1">
            <a:spLocks noGrp="1"/>
          </p:cNvSpPr>
          <p:nvPr>
            <p:ph type="subTitle" idx="4294967295"/>
          </p:nvPr>
        </p:nvSpPr>
        <p:spPr>
          <a:xfrm>
            <a:off x="7002000" y="444945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1056" name="Google Shape;1056;p142"/>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127</a:t>
            </a:fld>
            <a:endParaRPr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323788" y="318546"/>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Further information</a:t>
            </a:r>
            <a:endParaRPr dirty="0"/>
          </a:p>
        </p:txBody>
      </p:sp>
      <p:sp>
        <p:nvSpPr>
          <p:cNvPr id="1062" name="Google Shape;1062;p14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Teachers should be familiar with (and where appropriate refer pupils to) national and local support services. Services include: </a:t>
            </a:r>
            <a:endParaRPr sz="1800" dirty="0"/>
          </a:p>
          <a:p>
            <a:pPr marL="0" lvl="0" indent="0" algn="l" rtl="0">
              <a:lnSpc>
                <a:spcPct val="115000"/>
              </a:lnSpc>
              <a:spcBef>
                <a:spcPts val="0"/>
              </a:spcBef>
              <a:spcAft>
                <a:spcPts val="0"/>
              </a:spcAft>
              <a:buNone/>
            </a:pPr>
            <a:endParaRPr sz="1800" dirty="0"/>
          </a:p>
          <a:p>
            <a:pPr marL="457200" lvl="0" indent="-342900" algn="l" rtl="0">
              <a:spcBef>
                <a:spcPts val="0"/>
              </a:spcBef>
              <a:spcAft>
                <a:spcPts val="0"/>
              </a:spcAft>
              <a:buSzPts val="1800"/>
              <a:buChar char="●"/>
            </a:pPr>
            <a:r>
              <a:rPr lang="en-GB" sz="1800" dirty="0"/>
              <a:t>Police, health services, social care</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Childline</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NSPCC</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Rape Crisis England and Wales</a:t>
            </a:r>
            <a:r>
              <a:rPr lang="en-GB" sz="1800" dirty="0">
                <a:solidFill>
                  <a:srgbClr val="0000FF"/>
                </a:solidFill>
              </a:rPr>
              <a:t> </a:t>
            </a:r>
            <a:endParaRPr sz="1800"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xmlns="" val="tx"/>
                    </a:ext>
                  </a:extLst>
                </a:hlinkClick>
              </a:rPr>
              <a:t>National Domestic Abuse Helpline</a:t>
            </a:r>
            <a:r>
              <a:rPr lang="en-GB" sz="1800" u="sng" dirty="0">
                <a:solidFill>
                  <a:srgbClr val="0000FF"/>
                </a:solidFill>
              </a:rPr>
              <a:t> (women and girls)</a:t>
            </a:r>
            <a:endParaRPr sz="1800" u="sng"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7">
                  <a:extLst>
                    <a:ext uri="{A12FA001-AC4F-418D-AE19-62706E023703}">
                      <ahyp:hlinkClr xmlns:ahyp="http://schemas.microsoft.com/office/drawing/2018/hyperlinkcolor" xmlns="" val="tx"/>
                    </a:ext>
                  </a:extLst>
                </a:hlinkClick>
              </a:rPr>
              <a:t>National Male Survivor Helpline</a:t>
            </a:r>
            <a:endParaRPr sz="1800" u="sng"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8">
                  <a:extLst>
                    <a:ext uri="{A12FA001-AC4F-418D-AE19-62706E023703}">
                      <ahyp:hlinkClr xmlns:ahyp="http://schemas.microsoft.com/office/drawing/2018/hyperlinkcolor" xmlns="" val="tx"/>
                    </a:ext>
                  </a:extLst>
                </a:hlinkClick>
              </a:rPr>
              <a:t>National LGBT+ Domestic Abuse Helpline</a:t>
            </a:r>
            <a:endParaRPr sz="1800"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9">
                  <a:extLst>
                    <a:ext uri="{A12FA001-AC4F-418D-AE19-62706E023703}">
                      <ahyp:hlinkClr xmlns:ahyp="http://schemas.microsoft.com/office/drawing/2018/hyperlinkcolor" xmlns="" val="tx"/>
                    </a:ext>
                  </a:extLst>
                </a:hlinkClick>
              </a:rPr>
              <a:t>FORWARD</a:t>
            </a:r>
            <a:r>
              <a:rPr lang="en-GB" sz="1800" u="sng" dirty="0">
                <a:solidFill>
                  <a:srgbClr val="0000FF"/>
                </a:solidFill>
              </a:rPr>
              <a:t> (FGM)</a:t>
            </a:r>
          </a:p>
          <a:p>
            <a:pPr indent="-342900">
              <a:buSzPts val="1800"/>
            </a:pPr>
            <a:r>
              <a:rPr lang="en-GB" sz="1800" u="sng" dirty="0">
                <a:solidFill>
                  <a:srgbClr val="0000FF"/>
                </a:solidFill>
                <a:hlinkClick r:id="rId10">
                  <a:extLst>
                    <a:ext uri="{A12FA001-AC4F-418D-AE19-62706E023703}">
                      <ahyp:hlinkClr xmlns:ahyp="http://schemas.microsoft.com/office/drawing/2018/hyperlinkcolor" xmlns="" val="tx"/>
                    </a:ext>
                  </a:extLst>
                </a:hlinkClick>
              </a:rPr>
              <a:t>NSPCC FGM pages</a:t>
            </a:r>
            <a:endParaRPr lang="en-GB" sz="1800" u="sng" dirty="0">
              <a:solidFill>
                <a:srgbClr val="0000FF"/>
              </a:solidFill>
            </a:endParaRPr>
          </a:p>
          <a:p>
            <a:pPr marL="114300" lvl="0" indent="0" algn="l" rtl="0">
              <a:lnSpc>
                <a:spcPct val="115000"/>
              </a:lnSpc>
              <a:spcBef>
                <a:spcPts val="0"/>
              </a:spcBef>
              <a:spcAft>
                <a:spcPts val="0"/>
              </a:spcAft>
              <a:buSzPts val="1800"/>
              <a:buNone/>
            </a:pPr>
            <a:endParaRPr sz="1800" u="sng" dirty="0">
              <a:solidFill>
                <a:schemeClr val="hlink"/>
              </a:solidFill>
            </a:endParaRPr>
          </a:p>
          <a:p>
            <a:pPr marL="0" lvl="0" indent="0" algn="l" rtl="0">
              <a:spcBef>
                <a:spcPts val="0"/>
              </a:spcBef>
              <a:spcAft>
                <a:spcPts val="1600"/>
              </a:spcAft>
              <a:buNone/>
            </a:pPr>
            <a:endParaRPr sz="1800" dirty="0"/>
          </a:p>
        </p:txBody>
      </p:sp>
      <p:sp>
        <p:nvSpPr>
          <p:cNvPr id="1063" name="Google Shape;1063;p143"/>
          <p:cNvSpPr txBox="1">
            <a:spLocks noGrp="1"/>
          </p:cNvSpPr>
          <p:nvPr>
            <p:ph type="subTitle" idx="4294967295"/>
          </p:nvPr>
        </p:nvSpPr>
        <p:spPr>
          <a:xfrm>
            <a:off x="7015024" y="4454575"/>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1064" name="Google Shape;1064;p1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128</a:t>
            </a:fld>
            <a:endParaRPr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129</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9"/>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The context for being safe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93" name="Google Shape;193;p39"/>
          <p:cNvSpPr txBox="1">
            <a:spLocks noGrp="1"/>
          </p:cNvSpPr>
          <p:nvPr>
            <p:ph type="body" idx="1"/>
          </p:nvPr>
        </p:nvSpPr>
        <p:spPr>
          <a:xfrm>
            <a:off x="349050" y="985134"/>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Primary teaching should introduce the concepts of:</a:t>
            </a:r>
            <a:endParaRPr sz="1800" dirty="0"/>
          </a:p>
          <a:p>
            <a:pPr marL="457200" lvl="0" indent="-342900" algn="l" rtl="0">
              <a:spcBef>
                <a:spcPts val="1600"/>
              </a:spcBef>
              <a:spcAft>
                <a:spcPts val="0"/>
              </a:spcAft>
              <a:buSzPts val="1800"/>
              <a:buChar char="●"/>
            </a:pPr>
            <a:r>
              <a:rPr lang="en-GB" sz="1800" dirty="0"/>
              <a:t>personal boundaries</a:t>
            </a:r>
            <a:endParaRPr sz="1800" dirty="0"/>
          </a:p>
          <a:p>
            <a:pPr marL="457200" lvl="0" indent="-342900" algn="l" rtl="0">
              <a:spcBef>
                <a:spcPts val="0"/>
              </a:spcBef>
              <a:spcAft>
                <a:spcPts val="0"/>
              </a:spcAft>
              <a:buSzPts val="1800"/>
              <a:buChar char="●"/>
            </a:pPr>
            <a:r>
              <a:rPr lang="en-GB" sz="1800" dirty="0"/>
              <a:t>privacy, both in person and online</a:t>
            </a:r>
            <a:endParaRPr sz="1800" dirty="0"/>
          </a:p>
          <a:p>
            <a:pPr marL="457200" lvl="0" indent="-342900" algn="l" rtl="0">
              <a:spcBef>
                <a:spcPts val="0"/>
              </a:spcBef>
              <a:spcAft>
                <a:spcPts val="0"/>
              </a:spcAft>
              <a:buSzPts val="1800"/>
              <a:buChar char="●"/>
            </a:pPr>
            <a:r>
              <a:rPr lang="en-GB" sz="1800" dirty="0"/>
              <a:t>what to do if pupils ever feel unsafe </a:t>
            </a:r>
            <a:endParaRPr sz="1800" dirty="0"/>
          </a:p>
          <a:p>
            <a:pPr marL="0" lvl="0" indent="0" algn="l" rtl="0">
              <a:spcBef>
                <a:spcPts val="1600"/>
              </a:spcBef>
              <a:spcAft>
                <a:spcPts val="1600"/>
              </a:spcAft>
              <a:buNone/>
            </a:pPr>
            <a:r>
              <a:rPr lang="en-GB" sz="1800" dirty="0"/>
              <a:t>This will help to prepare pupils to absorb the more demanding secondary content. Pupils will also be empowered to identify if they are/feel unsafe, and to know where they can access help, from an early age. </a:t>
            </a:r>
            <a:endParaRPr sz="1800" dirty="0"/>
          </a:p>
        </p:txBody>
      </p:sp>
      <p:sp>
        <p:nvSpPr>
          <p:cNvPr id="194" name="Google Shape;194;p3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13</a:t>
            </a:fld>
            <a:endParaRPr dirty="0">
              <a:solidFill>
                <a:schemeClr val="tx1"/>
              </a:solidFill>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000"/>
              </a:spcBef>
              <a:spcAft>
                <a:spcPts val="0"/>
              </a:spcAft>
              <a:buNone/>
            </a:pPr>
            <a:r>
              <a:rPr lang="en-GB" sz="1800" dirty="0"/>
              <a:t>You can: </a:t>
            </a:r>
            <a:endParaRPr sz="1800" dirty="0"/>
          </a:p>
          <a:p>
            <a:pPr marL="457200" lvl="0" indent="-342900" algn="l" rtl="0">
              <a:spcBef>
                <a:spcPts val="100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elements at this time </a:t>
            </a:r>
            <a:endParaRPr sz="1800" dirty="0"/>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130</a:t>
            </a:fld>
            <a:endParaRPr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131</a:t>
            </a:fld>
            <a:endParaRPr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r>
              <a:rPr lang="en-GB" sz="1800" dirty="0"/>
              <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r>
              <a:rPr lang="en-GB" sz="1800" dirty="0"/>
              <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132</a:t>
            </a:fld>
            <a:endParaRPr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133</a:t>
            </a:fld>
            <a:endParaRP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134</a:t>
            </a:fld>
            <a:endParaRPr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135</a:t>
            </a:fld>
            <a:endParaRPr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136</a:t>
            </a:fld>
            <a:endParaRPr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137</a:t>
            </a:fld>
            <a:endParaRPr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138</a:t>
            </a:fld>
            <a:endParaRPr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139</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9"/>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Managing difficult topics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93" name="Google Shape;193;p39"/>
          <p:cNvSpPr txBox="1">
            <a:spLocks noGrp="1"/>
          </p:cNvSpPr>
          <p:nvPr>
            <p:ph type="body" idx="1"/>
          </p:nvPr>
        </p:nvSpPr>
        <p:spPr>
          <a:xfrm>
            <a:off x="349050" y="959387"/>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topics covered in this module could cause distress to some pupils.</a:t>
            </a:r>
          </a:p>
          <a:p>
            <a:pPr marL="0" lvl="0" indent="0" algn="l" rtl="0">
              <a:spcBef>
                <a:spcPts val="0"/>
              </a:spcBef>
              <a:spcAft>
                <a:spcPts val="0"/>
              </a:spcAft>
              <a:buNone/>
            </a:pPr>
            <a:r>
              <a:rPr lang="en-GB" sz="1800" dirty="0"/>
              <a:t>You should manage this distress by:</a:t>
            </a:r>
          </a:p>
          <a:p>
            <a:pPr marL="457200" lvl="0" indent="-342900" algn="l" rtl="0">
              <a:spcBef>
                <a:spcPts val="1600"/>
              </a:spcBef>
              <a:spcAft>
                <a:spcPts val="0"/>
              </a:spcAft>
              <a:buSzPts val="1800"/>
              <a:buChar char="●"/>
            </a:pPr>
            <a:r>
              <a:rPr lang="en-GB" dirty="0"/>
              <a:t>j</a:t>
            </a:r>
            <a:r>
              <a:rPr lang="en-GB" sz="1800" dirty="0"/>
              <a:t>udging the most appropriate timing and sequencing of the teaching to ensure pupils are not overwhelmed and do not lose sight of the positive and healthy relationships they will build and experience throughout their lives (see slide ‘timing and sequencing these topics’ in this module)</a:t>
            </a:r>
          </a:p>
          <a:p>
            <a:pPr indent="-342900">
              <a:buSzPts val="1800"/>
            </a:pPr>
            <a:r>
              <a:rPr lang="en-GB" dirty="0"/>
              <a:t>t</a:t>
            </a:r>
            <a:r>
              <a:rPr lang="en-GB" sz="1800" dirty="0"/>
              <a:t>eaching about healthy relationships before discussing more difficult topics</a:t>
            </a:r>
          </a:p>
          <a:p>
            <a:pPr marL="457200" lvl="0" indent="-342900" algn="l" rtl="0">
              <a:spcBef>
                <a:spcPts val="0"/>
              </a:spcBef>
              <a:spcAft>
                <a:spcPts val="0"/>
              </a:spcAft>
              <a:buSzPts val="1800"/>
              <a:buChar char="●"/>
            </a:pPr>
            <a:r>
              <a:rPr lang="en-GB" dirty="0"/>
              <a:t>h</a:t>
            </a:r>
            <a:r>
              <a:rPr lang="en-GB" sz="1800" dirty="0"/>
              <a:t>ighlighting ways to get help whenever difficult topics are discussed</a:t>
            </a:r>
            <a:endParaRPr sz="1800" dirty="0"/>
          </a:p>
        </p:txBody>
      </p:sp>
      <p:sp>
        <p:nvSpPr>
          <p:cNvPr id="5" name="Google Shape;1024;p138">
            <a:extLst>
              <a:ext uri="{FF2B5EF4-FFF2-40B4-BE49-F238E27FC236}">
                <a16:creationId xmlns:a16="http://schemas.microsoft.com/office/drawing/2014/main" id="{ED1C8C75-65E7-498B-9B5A-5889B6F576B1}"/>
              </a:ext>
            </a:extLst>
          </p:cNvPr>
          <p:cNvSpPr txBox="1">
            <a:spLocks/>
          </p:cNvSpPr>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b="1" dirty="0">
                <a:solidFill>
                  <a:srgbClr val="FFFFFF"/>
                </a:solidFill>
              </a:rPr>
              <a:t>Good practice</a:t>
            </a:r>
          </a:p>
        </p:txBody>
      </p:sp>
      <p:sp>
        <p:nvSpPr>
          <p:cNvPr id="194" name="Google Shape;194;p3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14</a:t>
            </a:fld>
            <a:endParaRPr dirty="0">
              <a:solidFill>
                <a:schemeClr val="tx1"/>
              </a:solidFill>
            </a:endParaRPr>
          </a:p>
        </p:txBody>
      </p:sp>
    </p:spTree>
    <p:extLst>
      <p:ext uri="{BB962C8B-B14F-4D97-AF65-F5344CB8AC3E}">
        <p14:creationId xmlns:p14="http://schemas.microsoft.com/office/powerpoint/2010/main" val="315535579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begin to plan and resource</a:t>
            </a:r>
            <a:r>
              <a:rPr lang="en-GB" sz="1800" dirty="0"/>
              <a:t> their lessons</a:t>
            </a:r>
            <a:endParaRPr sz="1800" dirty="0"/>
          </a:p>
          <a:p>
            <a:pPr marL="457200" lvl="0" indent="-342900" algn="l" rtl="0">
              <a:spcBef>
                <a:spcPts val="0"/>
              </a:spcBef>
              <a:spcAft>
                <a:spcPts val="0"/>
              </a:spcAft>
              <a:buSzPts val="1800"/>
              <a:buChar char="●"/>
            </a:pPr>
            <a:r>
              <a:rPr lang="en-GB" sz="1800" b="1" dirty="0"/>
              <a:t>discuss and address any issues </a:t>
            </a:r>
            <a:r>
              <a:rPr lang="en-GB" sz="1800" dirty="0"/>
              <a:t>they anticipate in the delivery of lessons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140</a:t>
            </a:fld>
            <a:endParaRPr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141</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142</a:t>
            </a:fld>
            <a:endParaRPr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143</a:t>
            </a:fld>
            <a:endParaRPr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144</a:t>
            </a:fld>
            <a:endParaRPr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Shape 1189"/>
        <p:cNvGrpSpPr/>
        <p:nvPr/>
      </p:nvGrpSpPr>
      <p:grpSpPr>
        <a:xfrm>
          <a:off x="0" y="0"/>
          <a:ext cx="0" cy="0"/>
          <a:chOff x="0" y="0"/>
          <a:chExt cx="0" cy="0"/>
        </a:xfrm>
      </p:grpSpPr>
      <p:sp>
        <p:nvSpPr>
          <p:cNvPr id="1190" name="Google Shape;1190;p160"/>
          <p:cNvSpPr txBox="1">
            <a:spLocks noGrp="1"/>
          </p:cNvSpPr>
          <p:nvPr>
            <p:ph type="title"/>
          </p:nvPr>
        </p:nvSpPr>
        <p:spPr>
          <a:xfrm>
            <a:off x="641550" y="2150850"/>
            <a:ext cx="7860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Legal references</a:t>
            </a:r>
            <a:endParaRPr dirty="0">
              <a:solidFill>
                <a:srgbClr val="FFFFFF"/>
              </a:solidFill>
            </a:endParaRPr>
          </a:p>
        </p:txBody>
      </p:sp>
      <p:sp>
        <p:nvSpPr>
          <p:cNvPr id="1192" name="Google Shape;1192;p160"/>
          <p:cNvSpPr txBox="1">
            <a:spLocks noGrp="1"/>
          </p:cNvSpPr>
          <p:nvPr>
            <p:ph type="body" idx="4294967295"/>
          </p:nvPr>
        </p:nvSpPr>
        <p:spPr>
          <a:xfrm>
            <a:off x="1749450" y="3276600"/>
            <a:ext cx="5645100" cy="483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dirty="0">
                <a:solidFill>
                  <a:schemeClr val="tx1"/>
                </a:solidFill>
              </a:rPr>
              <a:t>This information is for reference only and is not exhaustive.</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
        <p:nvSpPr>
          <p:cNvPr id="1191" name="Google Shape;1191;p16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145</a:t>
            </a:fld>
            <a:endParaRPr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Shape 1196"/>
        <p:cNvGrpSpPr/>
        <p:nvPr/>
      </p:nvGrpSpPr>
      <p:grpSpPr>
        <a:xfrm>
          <a:off x="0" y="0"/>
          <a:ext cx="0" cy="0"/>
          <a:chOff x="0" y="0"/>
          <a:chExt cx="0" cy="0"/>
        </a:xfrm>
      </p:grpSpPr>
      <p:sp>
        <p:nvSpPr>
          <p:cNvPr id="1197" name="Google Shape;1197;p1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Relevant law (1) </a:t>
            </a:r>
            <a:endParaRPr dirty="0"/>
          </a:p>
        </p:txBody>
      </p:sp>
      <p:sp>
        <p:nvSpPr>
          <p:cNvPr id="1198" name="Google Shape;1198;p161"/>
          <p:cNvSpPr txBox="1">
            <a:spLocks noGrp="1"/>
          </p:cNvSpPr>
          <p:nvPr>
            <p:ph type="body" idx="1"/>
          </p:nvPr>
        </p:nvSpPr>
        <p:spPr>
          <a:xfrm>
            <a:off x="270000" y="789000"/>
            <a:ext cx="8380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800" b="1" dirty="0"/>
              <a:t>Coercion: </a:t>
            </a:r>
            <a:r>
              <a:rPr lang="en-GB" sz="1800" u="sng" dirty="0">
                <a:solidFill>
                  <a:srgbClr val="0000FF"/>
                </a:solidFill>
                <a:hlinkClick r:id="rId3">
                  <a:extLst>
                    <a:ext uri="{A12FA001-AC4F-418D-AE19-62706E023703}">
                      <ahyp:hlinkClr xmlns:ahyp="http://schemas.microsoft.com/office/drawing/2018/hyperlinkcolor" xmlns="" val="tx"/>
                    </a:ext>
                  </a:extLst>
                </a:hlinkClick>
              </a:rPr>
              <a:t>harassment, stalking</a:t>
            </a:r>
            <a:r>
              <a:rPr lang="en-GB" sz="1800" dirty="0">
                <a:solidFill>
                  <a:srgbClr val="0000FF"/>
                </a:solidFill>
              </a:rPr>
              <a:t> </a:t>
            </a:r>
            <a:r>
              <a:rPr lang="en-GB" sz="1800" dirty="0"/>
              <a:t>(Protection from Harassment Act 1997) </a:t>
            </a:r>
            <a:r>
              <a:rPr lang="en-GB" sz="1800" u="sng" dirty="0">
                <a:solidFill>
                  <a:srgbClr val="0000FF"/>
                </a:solidFill>
                <a:hlinkClick r:id="rId4">
                  <a:extLst>
                    <a:ext uri="{A12FA001-AC4F-418D-AE19-62706E023703}">
                      <ahyp:hlinkClr xmlns:ahyp="http://schemas.microsoft.com/office/drawing/2018/hyperlinkcolor" xmlns="" val="tx"/>
                    </a:ext>
                  </a:extLst>
                </a:hlinkClick>
              </a:rPr>
              <a:t>controlling or coercive behaviour in an intimate or family relationship</a:t>
            </a:r>
            <a:r>
              <a:rPr lang="en-GB" sz="1800" dirty="0">
                <a:solidFill>
                  <a:srgbClr val="0000FF"/>
                </a:solidFill>
              </a:rPr>
              <a:t> </a:t>
            </a:r>
            <a:r>
              <a:rPr lang="en-GB" sz="1800" dirty="0"/>
              <a:t>- does not apply to a relationship of parental responsibility, or where the victim is under 16 years old (Serious Crime Act 2015), </a:t>
            </a:r>
            <a:r>
              <a:rPr lang="en-GB" sz="1800" u="sng" dirty="0">
                <a:solidFill>
                  <a:srgbClr val="0000FF"/>
                </a:solidFill>
                <a:hlinkClick r:id="rId5">
                  <a:extLst>
                    <a:ext uri="{A12FA001-AC4F-418D-AE19-62706E023703}">
                      <ahyp:hlinkClr xmlns:ahyp="http://schemas.microsoft.com/office/drawing/2018/hyperlinkcolor" xmlns="" val="tx"/>
                    </a:ext>
                  </a:extLst>
                </a:hlinkClick>
              </a:rPr>
              <a:t>rape, sexual assault</a:t>
            </a:r>
            <a:r>
              <a:rPr lang="en-GB" sz="1800" dirty="0">
                <a:solidFill>
                  <a:srgbClr val="0000FF"/>
                </a:solidFill>
              </a:rPr>
              <a:t> </a:t>
            </a:r>
            <a:r>
              <a:rPr lang="en-GB" sz="1800" dirty="0"/>
              <a:t>(Sexual Offences Act 2003).</a:t>
            </a:r>
            <a:endParaRPr sz="1800" dirty="0"/>
          </a:p>
          <a:p>
            <a:pPr marL="0" lvl="0" indent="0" algn="l" rtl="0">
              <a:spcBef>
                <a:spcPts val="1000"/>
              </a:spcBef>
              <a:spcAft>
                <a:spcPts val="0"/>
              </a:spcAft>
              <a:buNone/>
            </a:pPr>
            <a:r>
              <a:rPr lang="en-GB" sz="1800" b="1" dirty="0"/>
              <a:t>Domestic abuse: </a:t>
            </a:r>
            <a:r>
              <a:rPr lang="en-GB" sz="1800" dirty="0"/>
              <a:t>there is no specific offence of domestic abuse law. However, relevant offences might include </a:t>
            </a:r>
            <a:r>
              <a:rPr lang="en-GB" sz="1800" u="sng" dirty="0">
                <a:solidFill>
                  <a:srgbClr val="0000FF"/>
                </a:solidFill>
                <a:hlinkClick r:id="rId4">
                  <a:extLst>
                    <a:ext uri="{A12FA001-AC4F-418D-AE19-62706E023703}">
                      <ahyp:hlinkClr xmlns:ahyp="http://schemas.microsoft.com/office/drawing/2018/hyperlinkcolor" xmlns="" val="tx"/>
                    </a:ext>
                  </a:extLst>
                </a:hlinkClick>
              </a:rPr>
              <a:t>controlling or coercive behaviour in an intimate or family relationship</a:t>
            </a:r>
            <a:r>
              <a:rPr lang="en-GB" sz="1800" dirty="0">
                <a:solidFill>
                  <a:srgbClr val="0000FF"/>
                </a:solidFill>
              </a:rPr>
              <a:t> </a:t>
            </a:r>
            <a:r>
              <a:rPr lang="en-GB" sz="1800" dirty="0"/>
              <a:t>(Serious Crime Act 2015), </a:t>
            </a:r>
            <a:r>
              <a:rPr lang="en-GB" sz="1800" u="sng" dirty="0">
                <a:solidFill>
                  <a:schemeClr val="hlink"/>
                </a:solidFill>
                <a:hlinkClick r:id="rId3"/>
              </a:rPr>
              <a:t>harassment</a:t>
            </a:r>
            <a:r>
              <a:rPr lang="en-GB" sz="1800" dirty="0"/>
              <a:t> (Protection from Harassment Act 1997), </a:t>
            </a:r>
            <a:r>
              <a:rPr lang="en-GB" sz="1800" u="sng" dirty="0">
                <a:solidFill>
                  <a:srgbClr val="0000FF"/>
                </a:solidFill>
                <a:hlinkClick r:id="rId5">
                  <a:extLst>
                    <a:ext uri="{A12FA001-AC4F-418D-AE19-62706E023703}">
                      <ahyp:hlinkClr xmlns:ahyp="http://schemas.microsoft.com/office/drawing/2018/hyperlinkcolor" xmlns="" val="tx"/>
                    </a:ext>
                  </a:extLst>
                </a:hlinkClick>
              </a:rPr>
              <a:t>sexual assault</a:t>
            </a:r>
            <a:r>
              <a:rPr lang="en-GB" sz="1800" dirty="0">
                <a:solidFill>
                  <a:srgbClr val="0000FF"/>
                </a:solidFill>
              </a:rPr>
              <a:t> </a:t>
            </a:r>
            <a:r>
              <a:rPr lang="en-GB" sz="1800" dirty="0"/>
              <a:t>(Sexual Offences Act 2003).</a:t>
            </a:r>
            <a:endParaRPr sz="1800" dirty="0"/>
          </a:p>
          <a:p>
            <a:pPr marL="0" lvl="0" indent="0" algn="l" rtl="0">
              <a:spcBef>
                <a:spcPts val="1600"/>
              </a:spcBef>
              <a:spcAft>
                <a:spcPts val="0"/>
              </a:spcAft>
              <a:buNone/>
            </a:pPr>
            <a:endParaRPr sz="1800" dirty="0"/>
          </a:p>
          <a:p>
            <a:pPr marL="0" lvl="0" indent="0" algn="l" rtl="0">
              <a:lnSpc>
                <a:spcPct val="115000"/>
              </a:lnSpc>
              <a:spcBef>
                <a:spcPts val="16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1199" name="Google Shape;1199;p16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146</a:t>
            </a:fld>
            <a:endParaRPr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Shape 1203"/>
        <p:cNvGrpSpPr/>
        <p:nvPr/>
      </p:nvGrpSpPr>
      <p:grpSpPr>
        <a:xfrm>
          <a:off x="0" y="0"/>
          <a:ext cx="0" cy="0"/>
          <a:chOff x="0" y="0"/>
          <a:chExt cx="0" cy="0"/>
        </a:xfrm>
      </p:grpSpPr>
      <p:sp>
        <p:nvSpPr>
          <p:cNvPr id="1204" name="Google Shape;1204;p1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Relevant law (2)</a:t>
            </a:r>
            <a:endParaRPr dirty="0"/>
          </a:p>
        </p:txBody>
      </p:sp>
      <p:sp>
        <p:nvSpPr>
          <p:cNvPr id="1205" name="Google Shape;1205;p162"/>
          <p:cNvSpPr txBox="1">
            <a:spLocks noGrp="1"/>
          </p:cNvSpPr>
          <p:nvPr>
            <p:ph type="body" idx="1"/>
          </p:nvPr>
        </p:nvSpPr>
        <p:spPr>
          <a:xfrm>
            <a:off x="270000" y="789000"/>
            <a:ext cx="8380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Emotional abuse: </a:t>
            </a:r>
            <a:r>
              <a:rPr lang="en-GB" sz="1800" u="sng" dirty="0">
                <a:solidFill>
                  <a:srgbClr val="0000FF"/>
                </a:solidFill>
                <a:hlinkClick r:id="rId3">
                  <a:extLst>
                    <a:ext uri="{A12FA001-AC4F-418D-AE19-62706E023703}">
                      <ahyp:hlinkClr xmlns:ahyp="http://schemas.microsoft.com/office/drawing/2018/hyperlinkcolor" xmlns="" val="tx"/>
                    </a:ext>
                  </a:extLst>
                </a:hlinkClick>
              </a:rPr>
              <a:t>cruelty to persons under 16</a:t>
            </a:r>
            <a:r>
              <a:rPr lang="en-GB" sz="1800" dirty="0">
                <a:solidFill>
                  <a:srgbClr val="0000FF"/>
                </a:solidFill>
              </a:rPr>
              <a:t> </a:t>
            </a:r>
            <a:r>
              <a:rPr lang="en-GB" sz="1800" dirty="0"/>
              <a:t>(Children and Young Persons Act 1933), </a:t>
            </a:r>
            <a:r>
              <a:rPr lang="en-GB" sz="1800" u="sng" dirty="0">
                <a:solidFill>
                  <a:srgbClr val="0000FF"/>
                </a:solidFill>
                <a:hlinkClick r:id="rId4">
                  <a:extLst>
                    <a:ext uri="{A12FA001-AC4F-418D-AE19-62706E023703}">
                      <ahyp:hlinkClr xmlns:ahyp="http://schemas.microsoft.com/office/drawing/2018/hyperlinkcolor" xmlns="" val="tx"/>
                    </a:ext>
                  </a:extLst>
                </a:hlinkClick>
              </a:rPr>
              <a:t>controlling or coercive behaviour in an intimate or family relationship</a:t>
            </a:r>
            <a:r>
              <a:rPr lang="en-GB" sz="1800" dirty="0">
                <a:solidFill>
                  <a:srgbClr val="0000FF"/>
                </a:solidFill>
              </a:rPr>
              <a:t> </a:t>
            </a:r>
            <a:r>
              <a:rPr lang="en-GB" sz="1800" dirty="0"/>
              <a:t>(Serious Crime Act 2015)</a:t>
            </a:r>
            <a:endParaRPr sz="1800" dirty="0"/>
          </a:p>
          <a:p>
            <a:pPr marL="0" lvl="0" indent="0" algn="l" rtl="0">
              <a:spcBef>
                <a:spcPts val="1000"/>
              </a:spcBef>
              <a:spcAft>
                <a:spcPts val="0"/>
              </a:spcAft>
              <a:buClr>
                <a:schemeClr val="dk1"/>
              </a:buClr>
              <a:buSzPts val="1100"/>
              <a:buFont typeface="Arial"/>
              <a:buNone/>
            </a:pPr>
            <a:r>
              <a:rPr lang="en-GB" sz="1800" b="1" dirty="0"/>
              <a:t>Forced marriage: </a:t>
            </a:r>
            <a:r>
              <a:rPr lang="en-GB" sz="1800" u="sng" dirty="0">
                <a:solidFill>
                  <a:srgbClr val="0000FF"/>
                </a:solidFill>
                <a:hlinkClick r:id="rId5">
                  <a:extLst>
                    <a:ext uri="{A12FA001-AC4F-418D-AE19-62706E023703}">
                      <ahyp:hlinkClr xmlns:ahyp="http://schemas.microsoft.com/office/drawing/2018/hyperlinkcolor" xmlns="" val="tx"/>
                    </a:ext>
                  </a:extLst>
                </a:hlinkClick>
              </a:rPr>
              <a:t>forced marriage</a:t>
            </a:r>
            <a:r>
              <a:rPr lang="en-GB" sz="1800" dirty="0">
                <a:solidFill>
                  <a:srgbClr val="0000FF"/>
                </a:solidFill>
              </a:rPr>
              <a:t> </a:t>
            </a:r>
            <a:r>
              <a:rPr lang="en-GB" sz="1800" dirty="0"/>
              <a:t>(Family Law Act 1996), </a:t>
            </a:r>
            <a:r>
              <a:rPr lang="en-GB" sz="1800" u="sng" dirty="0">
                <a:solidFill>
                  <a:srgbClr val="0000FF"/>
                </a:solidFill>
                <a:hlinkClick r:id="rId6">
                  <a:extLst>
                    <a:ext uri="{A12FA001-AC4F-418D-AE19-62706E023703}">
                      <ahyp:hlinkClr xmlns:ahyp="http://schemas.microsoft.com/office/drawing/2018/hyperlinkcolor" xmlns="" val="tx"/>
                    </a:ext>
                  </a:extLst>
                </a:hlinkClick>
              </a:rPr>
              <a:t>forced marriage</a:t>
            </a:r>
            <a:r>
              <a:rPr lang="en-GB" sz="1800" dirty="0">
                <a:solidFill>
                  <a:srgbClr val="0000FF"/>
                </a:solidFill>
              </a:rPr>
              <a:t> </a:t>
            </a:r>
            <a:r>
              <a:rPr lang="en-GB" sz="1800" dirty="0"/>
              <a:t>(Anti-social Behaviour, Crime and Policing Act 2014)</a:t>
            </a:r>
            <a:endParaRPr sz="1800" dirty="0"/>
          </a:p>
          <a:p>
            <a:pPr marL="0" lvl="0" indent="0" algn="l" rtl="0">
              <a:spcBef>
                <a:spcPts val="1000"/>
              </a:spcBef>
              <a:spcAft>
                <a:spcPts val="0"/>
              </a:spcAft>
              <a:buClr>
                <a:schemeClr val="dk1"/>
              </a:buClr>
              <a:buSzPts val="1100"/>
              <a:buFont typeface="Arial"/>
              <a:buNone/>
            </a:pPr>
            <a:r>
              <a:rPr lang="en-GB" sz="1800" b="1" dirty="0"/>
              <a:t>Grooming: </a:t>
            </a:r>
            <a:r>
              <a:rPr lang="en-GB" sz="1800" u="sng" dirty="0">
                <a:solidFill>
                  <a:srgbClr val="0000FF"/>
                </a:solidFill>
                <a:hlinkClick r:id="rId7">
                  <a:extLst>
                    <a:ext uri="{A12FA001-AC4F-418D-AE19-62706E023703}">
                      <ahyp:hlinkClr xmlns:ahyp="http://schemas.microsoft.com/office/drawing/2018/hyperlinkcolor" xmlns="" val="tx"/>
                    </a:ext>
                  </a:extLst>
                </a:hlinkClick>
              </a:rPr>
              <a:t>child sex offences</a:t>
            </a:r>
            <a:r>
              <a:rPr lang="en-GB" dirty="0"/>
              <a:t>,</a:t>
            </a:r>
            <a:r>
              <a:rPr lang="en-GB" sz="1800" dirty="0">
                <a:uFill>
                  <a:noFill/>
                </a:uFill>
                <a:hlinkClick r:id="rId8"/>
              </a:rPr>
              <a:t> </a:t>
            </a:r>
            <a:r>
              <a:rPr lang="en-GB" sz="1800" u="sng" dirty="0">
                <a:solidFill>
                  <a:srgbClr val="0000FF"/>
                </a:solidFill>
                <a:hlinkClick r:id="rId8">
                  <a:extLst>
                    <a:ext uri="{A12FA001-AC4F-418D-AE19-62706E023703}">
                      <ahyp:hlinkClr xmlns:ahyp="http://schemas.microsoft.com/office/drawing/2018/hyperlinkcolor" xmlns="" val="tx"/>
                    </a:ext>
                  </a:extLst>
                </a:hlinkClick>
              </a:rPr>
              <a:t>sexual exploitation of children</a:t>
            </a:r>
            <a:r>
              <a:rPr lang="en-GB" sz="1800" dirty="0"/>
              <a:t>, </a:t>
            </a:r>
            <a:r>
              <a:rPr lang="en-GB" sz="1800" u="sng" dirty="0">
                <a:solidFill>
                  <a:srgbClr val="0000FF"/>
                </a:solidFill>
                <a:hlinkClick r:id="rId9">
                  <a:extLst>
                    <a:ext uri="{A12FA001-AC4F-418D-AE19-62706E023703}">
                      <ahyp:hlinkClr xmlns:ahyp="http://schemas.microsoft.com/office/drawing/2018/hyperlinkcolor" xmlns="" val="tx"/>
                    </a:ext>
                  </a:extLst>
                </a:hlinkClick>
              </a:rPr>
              <a:t>sexual communication with a child</a:t>
            </a:r>
            <a:r>
              <a:rPr lang="en-GB" sz="1800" dirty="0">
                <a:solidFill>
                  <a:srgbClr val="0000FF"/>
                </a:solidFill>
              </a:rPr>
              <a:t> </a:t>
            </a:r>
            <a:r>
              <a:rPr lang="en-GB" sz="1800" dirty="0"/>
              <a:t>(Sexual Offences Act 2003)</a:t>
            </a:r>
            <a:endParaRPr sz="1800" dirty="0"/>
          </a:p>
          <a:p>
            <a:pPr marL="0" lvl="0" indent="0" algn="l" rtl="0">
              <a:spcBef>
                <a:spcPts val="1000"/>
              </a:spcBef>
              <a:spcAft>
                <a:spcPts val="0"/>
              </a:spcAft>
              <a:buNone/>
            </a:pPr>
            <a:r>
              <a:rPr lang="en-GB" sz="1800" b="1" dirty="0"/>
              <a:t>Harassment:</a:t>
            </a:r>
            <a:r>
              <a:rPr lang="en-GB" sz="1800" dirty="0"/>
              <a:t> </a:t>
            </a:r>
            <a:r>
              <a:rPr lang="en-GB" sz="1800" u="sng" dirty="0">
                <a:solidFill>
                  <a:srgbClr val="0000FF"/>
                </a:solidFill>
                <a:hlinkClick r:id="rId10">
                  <a:extLst>
                    <a:ext uri="{A12FA001-AC4F-418D-AE19-62706E023703}">
                      <ahyp:hlinkClr xmlns:ahyp="http://schemas.microsoft.com/office/drawing/2018/hyperlinkcolor" xmlns="" val="tx"/>
                    </a:ext>
                  </a:extLst>
                </a:hlinkClick>
              </a:rPr>
              <a:t>harassment, stalking</a:t>
            </a:r>
            <a:r>
              <a:rPr lang="en-GB" sz="1800" dirty="0">
                <a:solidFill>
                  <a:srgbClr val="0000FF"/>
                </a:solidFill>
              </a:rPr>
              <a:t> </a:t>
            </a:r>
            <a:r>
              <a:rPr lang="en-GB" sz="1800" dirty="0"/>
              <a:t>(Protection from Harassment Act 1997). If harassment is based on any of the </a:t>
            </a:r>
            <a:r>
              <a:rPr lang="en-GB" sz="1800" u="sng" dirty="0">
                <a:solidFill>
                  <a:srgbClr val="0000FF"/>
                </a:solidFill>
                <a:hlinkClick r:id="rId11">
                  <a:extLst>
                    <a:ext uri="{A12FA001-AC4F-418D-AE19-62706E023703}">
                      <ahyp:hlinkClr xmlns:ahyp="http://schemas.microsoft.com/office/drawing/2018/hyperlinkcolor" xmlns="" val="tx"/>
                    </a:ext>
                  </a:extLst>
                </a:hlinkClick>
              </a:rPr>
              <a:t>protected characteristics</a:t>
            </a:r>
            <a:r>
              <a:rPr lang="en-GB" sz="1800" dirty="0">
                <a:solidFill>
                  <a:srgbClr val="0000FF"/>
                </a:solidFill>
              </a:rPr>
              <a:t> </a:t>
            </a:r>
            <a:r>
              <a:rPr lang="en-GB" sz="1800" dirty="0"/>
              <a:t>it may be illegal under the </a:t>
            </a:r>
            <a:r>
              <a:rPr lang="en-GB" sz="1800" u="sng" dirty="0">
                <a:solidFill>
                  <a:srgbClr val="0000FF"/>
                </a:solidFill>
                <a:hlinkClick r:id="rId12">
                  <a:extLst>
                    <a:ext uri="{A12FA001-AC4F-418D-AE19-62706E023703}">
                      <ahyp:hlinkClr xmlns:ahyp="http://schemas.microsoft.com/office/drawing/2018/hyperlinkcolor" xmlns="" val="tx"/>
                    </a:ext>
                  </a:extLst>
                </a:hlinkClick>
              </a:rPr>
              <a:t>Equality Act 2010</a:t>
            </a:r>
            <a:endParaRPr sz="1800" dirty="0">
              <a:solidFill>
                <a:srgbClr val="0000FF"/>
              </a:solidFill>
            </a:endParaRPr>
          </a:p>
          <a:p>
            <a:pPr marL="0" lvl="0" indent="0" algn="l" rtl="0">
              <a:spcBef>
                <a:spcPts val="1000"/>
              </a:spcBef>
              <a:spcAft>
                <a:spcPts val="0"/>
              </a:spcAft>
              <a:buClr>
                <a:schemeClr val="dk1"/>
              </a:buClr>
              <a:buSzPts val="1100"/>
              <a:buFont typeface="Arial"/>
              <a:buNone/>
            </a:pPr>
            <a:endParaRPr dirty="0"/>
          </a:p>
          <a:p>
            <a:pPr marL="0" lvl="0" indent="0" algn="l" rtl="0">
              <a:spcBef>
                <a:spcPts val="1000"/>
              </a:spcBef>
              <a:spcAft>
                <a:spcPts val="1600"/>
              </a:spcAft>
              <a:buClr>
                <a:schemeClr val="dk1"/>
              </a:buClr>
              <a:buSzPts val="1100"/>
              <a:buFont typeface="Arial"/>
              <a:buNone/>
            </a:pPr>
            <a:endParaRPr dirty="0"/>
          </a:p>
        </p:txBody>
      </p:sp>
      <p:sp>
        <p:nvSpPr>
          <p:cNvPr id="1206" name="Google Shape;1206;p16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147</a:t>
            </a:fld>
            <a:endParaRPr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Shape 1210"/>
        <p:cNvGrpSpPr/>
        <p:nvPr/>
      </p:nvGrpSpPr>
      <p:grpSpPr>
        <a:xfrm>
          <a:off x="0" y="0"/>
          <a:ext cx="0" cy="0"/>
          <a:chOff x="0" y="0"/>
          <a:chExt cx="0" cy="0"/>
        </a:xfrm>
      </p:grpSpPr>
      <p:sp>
        <p:nvSpPr>
          <p:cNvPr id="1211" name="Google Shape;1211;p1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Relevant law (3)</a:t>
            </a:r>
            <a:endParaRPr dirty="0"/>
          </a:p>
        </p:txBody>
      </p:sp>
      <p:sp>
        <p:nvSpPr>
          <p:cNvPr id="1212" name="Google Shape;1212;p163"/>
          <p:cNvSpPr txBox="1">
            <a:spLocks noGrp="1"/>
          </p:cNvSpPr>
          <p:nvPr>
            <p:ph type="body" idx="1"/>
          </p:nvPr>
        </p:nvSpPr>
        <p:spPr>
          <a:xfrm>
            <a:off x="270000" y="789000"/>
            <a:ext cx="8380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GB" sz="1800" b="1" dirty="0"/>
              <a:t>Image based sexual abuse: </a:t>
            </a:r>
            <a:r>
              <a:rPr lang="en-GB" sz="1800" u="sng" dirty="0">
                <a:solidFill>
                  <a:srgbClr val="0000FF"/>
                </a:solidFill>
                <a:hlinkClick r:id="rId3">
                  <a:extLst>
                    <a:ext uri="{A12FA001-AC4F-418D-AE19-62706E023703}">
                      <ahyp:hlinkClr xmlns:ahyp="http://schemas.microsoft.com/office/drawing/2018/hyperlinkcolor" xmlns="" val="tx"/>
                    </a:ext>
                  </a:extLst>
                </a:hlinkClick>
              </a:rPr>
              <a:t>indecent photographs of children</a:t>
            </a:r>
            <a:r>
              <a:rPr lang="en-GB" sz="1800" dirty="0">
                <a:solidFill>
                  <a:srgbClr val="0000FF"/>
                </a:solidFill>
              </a:rPr>
              <a:t> </a:t>
            </a:r>
            <a:r>
              <a:rPr lang="en-GB" sz="1800" dirty="0"/>
              <a:t>(Protection of Children Act 1978) possession of indecent photograph of child (Criminal Justice Act 1988), </a:t>
            </a:r>
            <a:r>
              <a:rPr lang="en-GB" sz="1800" u="sng" dirty="0">
                <a:solidFill>
                  <a:srgbClr val="0000FF"/>
                </a:solidFill>
                <a:hlinkClick r:id="rId4">
                  <a:extLst>
                    <a:ext uri="{A12FA001-AC4F-418D-AE19-62706E023703}">
                      <ahyp:hlinkClr xmlns:ahyp="http://schemas.microsoft.com/office/drawing/2018/hyperlinkcolor" xmlns="" val="tx"/>
                    </a:ext>
                  </a:extLst>
                </a:hlinkClick>
              </a:rPr>
              <a:t>voyeurism</a:t>
            </a:r>
            <a:r>
              <a:rPr lang="en-GB" sz="1800" dirty="0"/>
              <a:t> (Voyeurism (Offences) Act 2019), </a:t>
            </a:r>
            <a:r>
              <a:rPr lang="en-GB" sz="1800" u="sng" dirty="0">
                <a:solidFill>
                  <a:srgbClr val="0000FF"/>
                </a:solidFill>
                <a:hlinkClick r:id="rId5">
                  <a:extLst>
                    <a:ext uri="{A12FA001-AC4F-418D-AE19-62706E023703}">
                      <ahyp:hlinkClr xmlns:ahyp="http://schemas.microsoft.com/office/drawing/2018/hyperlinkcolor" xmlns="" val="tx"/>
                    </a:ext>
                  </a:extLst>
                </a:hlinkClick>
              </a:rPr>
              <a:t>disclosing private sexual photographs and films with intent to cause distress</a:t>
            </a:r>
            <a:r>
              <a:rPr lang="en-GB" sz="1800" dirty="0">
                <a:solidFill>
                  <a:srgbClr val="0000FF"/>
                </a:solidFill>
              </a:rPr>
              <a:t> </a:t>
            </a:r>
            <a:r>
              <a:rPr lang="en-GB" sz="1800" dirty="0"/>
              <a:t>(Criminal Justice and Courts Act 2015)</a:t>
            </a:r>
            <a:endParaRPr dirty="0"/>
          </a:p>
          <a:p>
            <a:pPr marL="0" lvl="0" indent="0" algn="l" rtl="0">
              <a:spcBef>
                <a:spcPts val="1000"/>
              </a:spcBef>
              <a:spcAft>
                <a:spcPts val="0"/>
              </a:spcAft>
              <a:buSzPts val="1100"/>
              <a:buNone/>
            </a:pPr>
            <a:r>
              <a:rPr lang="en-GB" sz="1800" b="1" dirty="0"/>
              <a:t>Neglect: </a:t>
            </a:r>
            <a:r>
              <a:rPr lang="en-GB" sz="1800" u="sng" dirty="0">
                <a:solidFill>
                  <a:srgbClr val="0000FF"/>
                </a:solidFill>
                <a:hlinkClick r:id="rId6">
                  <a:extLst>
                    <a:ext uri="{A12FA001-AC4F-418D-AE19-62706E023703}">
                      <ahyp:hlinkClr xmlns:ahyp="http://schemas.microsoft.com/office/drawing/2018/hyperlinkcolor" xmlns="" val="tx"/>
                    </a:ext>
                  </a:extLst>
                </a:hlinkClick>
              </a:rPr>
              <a:t>cruelty to persons under 16</a:t>
            </a:r>
            <a:r>
              <a:rPr lang="en-GB" sz="1800" dirty="0">
                <a:solidFill>
                  <a:srgbClr val="0000FF"/>
                </a:solidFill>
              </a:rPr>
              <a:t> </a:t>
            </a:r>
            <a:r>
              <a:rPr lang="en-GB" sz="1800" dirty="0"/>
              <a:t>(Children and Young Persons Act 1933)</a:t>
            </a:r>
            <a:endParaRPr sz="1800" dirty="0"/>
          </a:p>
          <a:p>
            <a:pPr marL="0" lvl="0" indent="0" algn="l" rtl="0">
              <a:spcBef>
                <a:spcPts val="1000"/>
              </a:spcBef>
              <a:spcAft>
                <a:spcPts val="0"/>
              </a:spcAft>
              <a:buSzPts val="1100"/>
              <a:buNone/>
            </a:pPr>
            <a:r>
              <a:rPr lang="en-GB" sz="1800" b="1" dirty="0"/>
              <a:t>Sexual abuse: </a:t>
            </a:r>
            <a:r>
              <a:rPr lang="en-GB" sz="1800" u="sng" dirty="0">
                <a:solidFill>
                  <a:srgbClr val="0000FF"/>
                </a:solidFill>
                <a:hlinkClick r:id="rId7">
                  <a:extLst>
                    <a:ext uri="{A12FA001-AC4F-418D-AE19-62706E023703}">
                      <ahyp:hlinkClr xmlns:ahyp="http://schemas.microsoft.com/office/drawing/2018/hyperlinkcolor" xmlns="" val="tx"/>
                    </a:ext>
                  </a:extLst>
                </a:hlinkClick>
              </a:rPr>
              <a:t>child sex offences</a:t>
            </a:r>
            <a:r>
              <a:rPr lang="en-GB" sz="1800" dirty="0"/>
              <a:t>, </a:t>
            </a:r>
            <a:r>
              <a:rPr lang="en-GB" sz="1800" u="sng" dirty="0">
                <a:solidFill>
                  <a:srgbClr val="0000FF"/>
                </a:solidFill>
                <a:hlinkClick r:id="rId8">
                  <a:extLst>
                    <a:ext uri="{A12FA001-AC4F-418D-AE19-62706E023703}">
                      <ahyp:hlinkClr xmlns:ahyp="http://schemas.microsoft.com/office/drawing/2018/hyperlinkcolor" xmlns="" val="tx"/>
                    </a:ext>
                  </a:extLst>
                </a:hlinkClick>
              </a:rPr>
              <a:t>abuse of position of trust</a:t>
            </a:r>
            <a:r>
              <a:rPr lang="en-GB" sz="1800" dirty="0"/>
              <a:t>, </a:t>
            </a:r>
            <a:r>
              <a:rPr lang="en-GB" sz="1800" u="sng" dirty="0">
                <a:solidFill>
                  <a:srgbClr val="0000FF"/>
                </a:solidFill>
                <a:hlinkClick r:id="rId9">
                  <a:extLst>
                    <a:ext uri="{A12FA001-AC4F-418D-AE19-62706E023703}">
                      <ahyp:hlinkClr xmlns:ahyp="http://schemas.microsoft.com/office/drawing/2018/hyperlinkcolor" xmlns="" val="tx"/>
                    </a:ext>
                  </a:extLst>
                </a:hlinkClick>
              </a:rPr>
              <a:t>sexual activity with a child family member</a:t>
            </a:r>
            <a:r>
              <a:rPr lang="en-GB" sz="1800" dirty="0">
                <a:solidFill>
                  <a:srgbClr val="0000FF"/>
                </a:solidFill>
              </a:rPr>
              <a:t> </a:t>
            </a:r>
            <a:r>
              <a:rPr lang="en-GB" sz="1800" dirty="0"/>
              <a:t>(Sexual Offences Act 2003) </a:t>
            </a:r>
            <a:endParaRPr sz="1800" dirty="0"/>
          </a:p>
          <a:p>
            <a:pPr marL="0" lvl="0" indent="0" algn="l" rtl="0">
              <a:spcBef>
                <a:spcPts val="1000"/>
              </a:spcBef>
              <a:spcAft>
                <a:spcPts val="0"/>
              </a:spcAft>
              <a:buSzPts val="1100"/>
              <a:buNone/>
            </a:pPr>
            <a:r>
              <a:rPr lang="en-GB" sz="1800" b="1" dirty="0"/>
              <a:t>Sexual exploitation: </a:t>
            </a:r>
            <a:r>
              <a:rPr lang="en-GB" sz="1800" u="sng" dirty="0">
                <a:solidFill>
                  <a:srgbClr val="0000FF"/>
                </a:solidFill>
                <a:hlinkClick r:id="rId3">
                  <a:extLst>
                    <a:ext uri="{A12FA001-AC4F-418D-AE19-62706E023703}">
                      <ahyp:hlinkClr xmlns:ahyp="http://schemas.microsoft.com/office/drawing/2018/hyperlinkcolor" xmlns="" val="tx"/>
                    </a:ext>
                  </a:extLst>
                </a:hlinkClick>
              </a:rPr>
              <a:t>indecent photographs of children</a:t>
            </a:r>
            <a:r>
              <a:rPr lang="en-GB" sz="1800" dirty="0">
                <a:solidFill>
                  <a:srgbClr val="0000FF"/>
                </a:solidFill>
              </a:rPr>
              <a:t> </a:t>
            </a:r>
            <a:r>
              <a:rPr lang="en-GB" sz="1800" dirty="0"/>
              <a:t>(Protection of Children Act 1978, Criminal Justice Act 1988), </a:t>
            </a:r>
            <a:r>
              <a:rPr lang="en-GB" sz="1800" u="sng" dirty="0">
                <a:solidFill>
                  <a:srgbClr val="0000FF"/>
                </a:solidFill>
                <a:hlinkClick r:id="rId7">
                  <a:extLst>
                    <a:ext uri="{A12FA001-AC4F-418D-AE19-62706E023703}">
                      <ahyp:hlinkClr xmlns:ahyp="http://schemas.microsoft.com/office/drawing/2018/hyperlinkcolor" xmlns="" val="tx"/>
                    </a:ext>
                  </a:extLst>
                </a:hlinkClick>
              </a:rPr>
              <a:t>child sex offences</a:t>
            </a:r>
            <a:r>
              <a:rPr lang="en-GB" sz="1800" dirty="0">
                <a:solidFill>
                  <a:srgbClr val="0000FF"/>
                </a:solidFill>
              </a:rPr>
              <a:t>, </a:t>
            </a:r>
            <a:r>
              <a:rPr lang="en-GB" sz="1800" u="sng" dirty="0">
                <a:solidFill>
                  <a:srgbClr val="0000FF"/>
                </a:solidFill>
                <a:hlinkClick r:id="rId8">
                  <a:extLst>
                    <a:ext uri="{A12FA001-AC4F-418D-AE19-62706E023703}">
                      <ahyp:hlinkClr xmlns:ahyp="http://schemas.microsoft.com/office/drawing/2018/hyperlinkcolor" xmlns="" val="tx"/>
                    </a:ext>
                  </a:extLst>
                </a:hlinkClick>
              </a:rPr>
              <a:t>abuse of position of trust</a:t>
            </a:r>
            <a:r>
              <a:rPr lang="en-GB" sz="1800" dirty="0">
                <a:solidFill>
                  <a:srgbClr val="0000FF"/>
                </a:solidFill>
              </a:rPr>
              <a:t> </a:t>
            </a:r>
            <a:r>
              <a:rPr lang="en-GB" sz="1800" dirty="0"/>
              <a:t>(Sexual Offences Act 2003)</a:t>
            </a:r>
            <a:endParaRPr sz="1800" dirty="0"/>
          </a:p>
          <a:p>
            <a:pPr marL="0" lvl="0" indent="0" algn="l" rtl="0">
              <a:lnSpc>
                <a:spcPct val="115000"/>
              </a:lnSpc>
              <a:spcBef>
                <a:spcPts val="1000"/>
              </a:spcBef>
              <a:spcAft>
                <a:spcPts val="1600"/>
              </a:spcAft>
              <a:buSzPts val="1400"/>
              <a:buNone/>
            </a:pPr>
            <a:endParaRPr sz="1800" b="1" dirty="0"/>
          </a:p>
        </p:txBody>
      </p:sp>
      <p:sp>
        <p:nvSpPr>
          <p:cNvPr id="1213" name="Google Shape;1213;p16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148</a:t>
            </a:fld>
            <a:endParaRPr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Shape 1217"/>
        <p:cNvGrpSpPr/>
        <p:nvPr/>
      </p:nvGrpSpPr>
      <p:grpSpPr>
        <a:xfrm>
          <a:off x="0" y="0"/>
          <a:ext cx="0" cy="0"/>
          <a:chOff x="0" y="0"/>
          <a:chExt cx="0" cy="0"/>
        </a:xfrm>
      </p:grpSpPr>
      <p:sp>
        <p:nvSpPr>
          <p:cNvPr id="1218" name="Google Shape;1218;p16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Relevant law (4)</a:t>
            </a:r>
            <a:endParaRPr dirty="0"/>
          </a:p>
        </p:txBody>
      </p:sp>
      <p:sp>
        <p:nvSpPr>
          <p:cNvPr id="1219" name="Google Shape;1219;p164"/>
          <p:cNvSpPr txBox="1">
            <a:spLocks noGrp="1"/>
          </p:cNvSpPr>
          <p:nvPr>
            <p:ph type="body" idx="1"/>
          </p:nvPr>
        </p:nvSpPr>
        <p:spPr>
          <a:xfrm>
            <a:off x="270000" y="789000"/>
            <a:ext cx="69300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Physical abuse: </a:t>
            </a:r>
            <a:r>
              <a:rPr lang="en-GB" sz="1800" u="sng" dirty="0">
                <a:solidFill>
                  <a:srgbClr val="0000FF"/>
                </a:solidFill>
                <a:hlinkClick r:id="rId3">
                  <a:extLst>
                    <a:ext uri="{A12FA001-AC4F-418D-AE19-62706E023703}">
                      <ahyp:hlinkClr xmlns:ahyp="http://schemas.microsoft.com/office/drawing/2018/hyperlinkcolor" xmlns="" val="tx"/>
                    </a:ext>
                  </a:extLst>
                </a:hlinkClick>
              </a:rPr>
              <a:t>cruelty to persons under 16</a:t>
            </a:r>
            <a:r>
              <a:rPr lang="en-GB" sz="1800" dirty="0">
                <a:solidFill>
                  <a:srgbClr val="0000FF"/>
                </a:solidFill>
              </a:rPr>
              <a:t> </a:t>
            </a:r>
            <a:r>
              <a:rPr lang="en-GB" sz="1800" dirty="0"/>
              <a:t>(Children and Young Persons Act 1933 ), </a:t>
            </a:r>
            <a:r>
              <a:rPr lang="en-GB" sz="1800" u="sng" dirty="0">
                <a:solidFill>
                  <a:srgbClr val="0000FF"/>
                </a:solidFill>
                <a:hlinkClick r:id="rId4">
                  <a:extLst>
                    <a:ext uri="{A12FA001-AC4F-418D-AE19-62706E023703}">
                      <ahyp:hlinkClr xmlns:ahyp="http://schemas.microsoft.com/office/drawing/2018/hyperlinkcolor" xmlns="" val="tx"/>
                    </a:ext>
                  </a:extLst>
                </a:hlinkClick>
              </a:rPr>
              <a:t>causing or allowing death or serious physical harm of a child</a:t>
            </a:r>
            <a:r>
              <a:rPr lang="en-GB" sz="1800" dirty="0">
                <a:solidFill>
                  <a:srgbClr val="0000FF"/>
                </a:solidFill>
              </a:rPr>
              <a:t> </a:t>
            </a:r>
            <a:r>
              <a:rPr lang="en-GB" sz="1800" dirty="0"/>
              <a:t>(Crime and Victims Act 2004),</a:t>
            </a:r>
            <a:r>
              <a:rPr lang="en-GB" sz="1800" dirty="0">
                <a:solidFill>
                  <a:srgbClr val="FF0000"/>
                </a:solidFill>
                <a:uFill>
                  <a:noFill/>
                </a:uFill>
                <a:hlinkClick r:id="rId5">
                  <a:extLst>
                    <a:ext uri="{A12FA001-AC4F-418D-AE19-62706E023703}">
                      <ahyp:hlinkClr xmlns:ahyp="http://schemas.microsoft.com/office/drawing/2018/hyperlinkcolor" xmlns="" val="tx"/>
                    </a:ext>
                  </a:extLst>
                </a:hlinkClick>
              </a:rPr>
              <a:t> </a:t>
            </a:r>
            <a:r>
              <a:rPr lang="en-GB" sz="1800" u="sng" dirty="0">
                <a:solidFill>
                  <a:srgbClr val="0000FF"/>
                </a:solidFill>
                <a:hlinkClick r:id="rId5">
                  <a:extLst>
                    <a:ext uri="{A12FA001-AC4F-418D-AE19-62706E023703}">
                      <ahyp:hlinkClr xmlns:ahyp="http://schemas.microsoft.com/office/drawing/2018/hyperlinkcolor" xmlns="" val="tx"/>
                    </a:ext>
                  </a:extLst>
                </a:hlinkClick>
              </a:rPr>
              <a:t>assault</a:t>
            </a:r>
            <a:r>
              <a:rPr lang="en-GB" sz="1800" dirty="0"/>
              <a:t> (Offences Against the Person Act 1861), </a:t>
            </a:r>
            <a:r>
              <a:rPr lang="en-GB" sz="1800" u="sng" dirty="0">
                <a:solidFill>
                  <a:srgbClr val="0000FF"/>
                </a:solidFill>
                <a:hlinkClick r:id="rId6">
                  <a:extLst>
                    <a:ext uri="{A12FA001-AC4F-418D-AE19-62706E023703}">
                      <ahyp:hlinkClr xmlns:ahyp="http://schemas.microsoft.com/office/drawing/2018/hyperlinkcolor" xmlns="" val="tx"/>
                    </a:ext>
                  </a:extLst>
                </a:hlinkClick>
              </a:rPr>
              <a:t>female genital mutilation</a:t>
            </a:r>
            <a:r>
              <a:rPr lang="en-GB" sz="1800" dirty="0">
                <a:solidFill>
                  <a:srgbClr val="0000FF"/>
                </a:solidFill>
              </a:rPr>
              <a:t> </a:t>
            </a:r>
            <a:r>
              <a:rPr lang="en-GB" sz="1800" dirty="0"/>
              <a:t>(Female Genital Mutilation Act 2003)</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lnSpc>
                <a:spcPct val="115000"/>
              </a:lnSpc>
              <a:spcBef>
                <a:spcPts val="1000"/>
              </a:spcBef>
              <a:spcAft>
                <a:spcPts val="1600"/>
              </a:spcAft>
              <a:buSzPts val="1400"/>
              <a:buNone/>
            </a:pPr>
            <a:endParaRPr sz="1800" b="1" dirty="0"/>
          </a:p>
        </p:txBody>
      </p:sp>
      <p:sp>
        <p:nvSpPr>
          <p:cNvPr id="1220" name="Google Shape;1220;p16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149</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9"/>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Timing and sequencing these topics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93" name="Google Shape;193;p39"/>
          <p:cNvSpPr txBox="1">
            <a:spLocks noGrp="1"/>
          </p:cNvSpPr>
          <p:nvPr>
            <p:ph type="body" idx="1"/>
          </p:nvPr>
        </p:nvSpPr>
        <p:spPr>
          <a:xfrm>
            <a:off x="311699" y="860975"/>
            <a:ext cx="8055360" cy="3416400"/>
          </a:xfrm>
          <a:prstGeom prst="rect">
            <a:avLst/>
          </a:prstGeom>
        </p:spPr>
        <p:txBody>
          <a:bodyPr spcFirstLastPara="1" wrap="square" lIns="91425" tIns="91425" rIns="91425" bIns="91425" anchor="t" anchorCtr="0">
            <a:noAutofit/>
          </a:bodyPr>
          <a:lstStyle/>
          <a:p>
            <a:pPr marL="0" indent="0">
              <a:buNone/>
            </a:pPr>
            <a:r>
              <a:rPr lang="en-GB" sz="1800" dirty="0"/>
              <a:t>To ensure that the content of this module is not overwhelming for pupils, </a:t>
            </a:r>
            <a:r>
              <a:rPr lang="en-GB" sz="1800" b="1" dirty="0"/>
              <a:t>schools should phase the delivery of the topics and assess what level of detail to teach</a:t>
            </a:r>
            <a:r>
              <a:rPr lang="en-GB" sz="1800" dirty="0"/>
              <a:t>.</a:t>
            </a:r>
          </a:p>
          <a:p>
            <a:pPr marL="0" indent="0">
              <a:spcBef>
                <a:spcPts val="500"/>
              </a:spcBef>
              <a:buNone/>
            </a:pPr>
            <a:r>
              <a:rPr lang="en-GB" sz="1800" dirty="0"/>
              <a:t>Teachers will need to take into consideration age and developmental appropriateness for their pupils, so that they are not lacking the knowledge they need to make informed decisions if they encounter issues described in this module.</a:t>
            </a:r>
          </a:p>
          <a:p>
            <a:pPr marL="0" indent="0">
              <a:spcBef>
                <a:spcPts val="500"/>
              </a:spcBef>
              <a:buNone/>
            </a:pPr>
            <a:r>
              <a:rPr lang="en-GB" sz="1800" b="1" dirty="0"/>
              <a:t>Teachers should not deliver this content in one unbroken series of lessons </a:t>
            </a:r>
            <a:r>
              <a:rPr lang="en-GB" sz="1800" dirty="0"/>
              <a:t>and should consider delivering parts of this module in conjunction with modules such as ‘intimate and sexual relationships’, ‘online relationships’, ‘internet safety and harms’, ‘caring friendships’, </a:t>
            </a:r>
          </a:p>
          <a:p>
            <a:pPr marL="0" indent="0">
              <a:spcBef>
                <a:spcPts val="500"/>
              </a:spcBef>
              <a:buNone/>
            </a:pPr>
            <a:r>
              <a:rPr lang="en-GB" sz="1800" dirty="0"/>
              <a:t>‘</a:t>
            </a:r>
            <a:r>
              <a:rPr lang="en-GB" dirty="0"/>
              <a:t>r</a:t>
            </a:r>
            <a:r>
              <a:rPr lang="en-GB" sz="1800" dirty="0"/>
              <a:t>espectful relationships’ and ‘mental wellbeing’.</a:t>
            </a:r>
          </a:p>
          <a:p>
            <a:pPr marL="0" indent="0">
              <a:spcBef>
                <a:spcPts val="1000"/>
              </a:spcBef>
              <a:buNone/>
            </a:pPr>
            <a:endParaRPr lang="en-GB" sz="1800" dirty="0">
              <a:highlight>
                <a:srgbClr val="FFFF00"/>
              </a:highlight>
            </a:endParaRPr>
          </a:p>
          <a:p>
            <a:pPr marL="0" lvl="0" indent="0" algn="l" rtl="0">
              <a:spcBef>
                <a:spcPts val="0"/>
              </a:spcBef>
              <a:spcAft>
                <a:spcPts val="0"/>
              </a:spcAft>
              <a:buNone/>
            </a:pPr>
            <a:endParaRPr sz="1800" dirty="0">
              <a:highlight>
                <a:srgbClr val="FFFF00"/>
              </a:highlight>
            </a:endParaRPr>
          </a:p>
        </p:txBody>
      </p:sp>
      <p:sp>
        <p:nvSpPr>
          <p:cNvPr id="194" name="Google Shape;194;p3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15</a:t>
            </a:fld>
            <a:endParaRPr dirty="0">
              <a:solidFill>
                <a:schemeClr val="tx1"/>
              </a:solidFill>
            </a:endParaRPr>
          </a:p>
        </p:txBody>
      </p:sp>
      <p:sp>
        <p:nvSpPr>
          <p:cNvPr id="5" name="Google Shape;1024;p138">
            <a:extLst>
              <a:ext uri="{FF2B5EF4-FFF2-40B4-BE49-F238E27FC236}">
                <a16:creationId xmlns:a16="http://schemas.microsoft.com/office/drawing/2014/main" id="{ED1C8C75-65E7-498B-9B5A-5889B6F576B1}"/>
              </a:ext>
            </a:extLst>
          </p:cNvPr>
          <p:cNvSpPr txBox="1">
            <a:spLocks/>
          </p:cNvSpPr>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b="1" dirty="0">
                <a:solidFill>
                  <a:srgbClr val="FFFFFF"/>
                </a:solidFill>
              </a:rPr>
              <a:t>Good practice</a:t>
            </a:r>
          </a:p>
        </p:txBody>
      </p:sp>
    </p:spTree>
    <p:extLst>
      <p:ext uri="{BB962C8B-B14F-4D97-AF65-F5344CB8AC3E}">
        <p14:creationId xmlns:p14="http://schemas.microsoft.com/office/powerpoint/2010/main" val="23553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LGBT needs and inclusion</a:t>
            </a:r>
            <a:endParaRPr dirty="0"/>
          </a:p>
          <a:p>
            <a:pPr marL="0" lvl="0" indent="0" algn="l" rtl="0">
              <a:spcBef>
                <a:spcPts val="0"/>
              </a:spcBef>
              <a:spcAft>
                <a:spcPts val="0"/>
              </a:spcAft>
              <a:buNone/>
            </a:pPr>
            <a:endParaRPr dirty="0">
              <a:solidFill>
                <a:srgbClr val="073763"/>
              </a:solidFill>
            </a:endParaRPr>
          </a:p>
        </p:txBody>
      </p:sp>
      <p:sp>
        <p:nvSpPr>
          <p:cNvPr id="200" name="Google Shape;200;p40"/>
          <p:cNvSpPr txBox="1">
            <a:spLocks noGrp="1"/>
          </p:cNvSpPr>
          <p:nvPr>
            <p:ph type="body" idx="1"/>
          </p:nvPr>
        </p:nvSpPr>
        <p:spPr>
          <a:xfrm>
            <a:off x="270000" y="914400"/>
            <a:ext cx="77139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Primary schools are enabled and encouraged to cover LGBT (lesbian, gay, bisexual and transgender) content if they consider it age appropriate to do so. Secondary schools should include LGBT content.</a:t>
            </a:r>
            <a:endParaRPr sz="1800" dirty="0"/>
          </a:p>
          <a:p>
            <a:pPr marL="0" lvl="0" indent="0" algn="l" rtl="0">
              <a:spcBef>
                <a:spcPts val="1000"/>
              </a:spcBef>
              <a:spcAft>
                <a:spcPts val="0"/>
              </a:spcAft>
              <a:buNone/>
            </a:pPr>
            <a:r>
              <a:rPr lang="en-GB" sz="1800" dirty="0"/>
              <a:t>When doing so, schools should ensure:</a:t>
            </a:r>
            <a:endParaRPr sz="1800" dirty="0"/>
          </a:p>
          <a:p>
            <a:pPr marL="457200" lvl="0" indent="-342900" algn="l" rtl="0">
              <a:spcBef>
                <a:spcPts val="1000"/>
              </a:spcBef>
              <a:spcAft>
                <a:spcPts val="0"/>
              </a:spcAft>
              <a:buSzPts val="1800"/>
              <a:buChar char="●"/>
            </a:pPr>
            <a:r>
              <a:rPr lang="en-GB" sz="1800" dirty="0"/>
              <a:t>LGBT-relevant knowledge and examples are included throughout programmes of study (not one-off teaching)</a:t>
            </a:r>
            <a:endParaRPr sz="1800" dirty="0"/>
          </a:p>
          <a:p>
            <a:pPr marL="457200" lvl="0" indent="-342900" algn="l" rtl="0">
              <a:spcBef>
                <a:spcPts val="0"/>
              </a:spcBef>
              <a:spcAft>
                <a:spcPts val="0"/>
              </a:spcAft>
              <a:buSzPts val="1800"/>
              <a:buChar char="●"/>
            </a:pPr>
            <a:r>
              <a:rPr lang="en-GB" sz="1800" dirty="0"/>
              <a:t>inclusive language is used, considering how individual pupils may relate to particular topics</a:t>
            </a:r>
            <a:endParaRPr sz="1800" dirty="0"/>
          </a:p>
        </p:txBody>
      </p:sp>
      <p:sp>
        <p:nvSpPr>
          <p:cNvPr id="201" name="Google Shape;201;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4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Pupils with SEND</a:t>
            </a:r>
            <a:endParaRPr dirty="0"/>
          </a:p>
        </p:txBody>
      </p:sp>
      <p:sp>
        <p:nvSpPr>
          <p:cNvPr id="207" name="Google Shape;207;p41"/>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You will need to </a:t>
            </a:r>
            <a:r>
              <a:rPr lang="en-GB" sz="1800" b="1" dirty="0"/>
              <a:t>plan lessons to allow all pupils to access and practise the core knowledge</a:t>
            </a:r>
            <a:r>
              <a:rPr lang="en-GB" sz="1800" dirty="0"/>
              <a:t>, using your expertise as you normally would.</a:t>
            </a:r>
            <a:endParaRPr sz="1800" dirty="0"/>
          </a:p>
          <a:p>
            <a:pPr marL="0" lvl="0" indent="0" algn="l" rtl="0">
              <a:spcBef>
                <a:spcPts val="1600"/>
              </a:spcBef>
              <a:spcAft>
                <a:spcPts val="1600"/>
              </a:spcAft>
              <a:buNone/>
            </a:pPr>
            <a:r>
              <a:rPr lang="en-GB" sz="1800" dirty="0"/>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xmlns="" val="tx"/>
                    </a:ext>
                  </a:extLst>
                </a:hlinkClick>
              </a:rPr>
              <a:t>SEND code of practice</a:t>
            </a:r>
            <a:r>
              <a:rPr lang="en-GB" sz="1800" dirty="0"/>
              <a:t>, section 8.)</a:t>
            </a:r>
            <a:endParaRPr sz="1800" b="1" dirty="0"/>
          </a:p>
        </p:txBody>
      </p:sp>
      <p:sp>
        <p:nvSpPr>
          <p:cNvPr id="208" name="Google Shape;208;p41"/>
          <p:cNvSpPr txBox="1"/>
          <p:nvPr/>
        </p:nvSpPr>
        <p:spPr>
          <a:xfrm>
            <a:off x="270000" y="3015475"/>
            <a:ext cx="8410800" cy="1795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dirty="0">
              <a:solidFill>
                <a:schemeClr val="tx1"/>
              </a:solidFill>
            </a:endParaRPr>
          </a:p>
        </p:txBody>
      </p:sp>
      <p:sp>
        <p:nvSpPr>
          <p:cNvPr id="209" name="Google Shape;209;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 wellbeing</a:t>
            </a:r>
            <a:endParaRPr dirty="0"/>
          </a:p>
        </p:txBody>
      </p:sp>
      <p:sp>
        <p:nvSpPr>
          <p:cNvPr id="215" name="Google Shape;215;p42"/>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new curriculum covers a wide range of topics, some of which individual teachers might find personally challenging in different ways. </a:t>
            </a:r>
            <a:endParaRPr sz="1800" dirty="0"/>
          </a:p>
          <a:p>
            <a:pPr marL="0" lvl="0" indent="0" algn="l" rtl="0">
              <a:spcBef>
                <a:spcPts val="1600"/>
              </a:spcBef>
              <a:spcAft>
                <a:spcPts val="0"/>
              </a:spcAft>
              <a:buNone/>
            </a:pPr>
            <a:r>
              <a:rPr lang="en-GB" sz="1800" dirty="0"/>
              <a:t>It is important to feel you can ask for support or raise questions if: </a:t>
            </a:r>
            <a:endParaRPr sz="1800" dirty="0"/>
          </a:p>
          <a:p>
            <a:pPr marL="457200" lvl="0" indent="-342900" algn="l" rtl="0">
              <a:spcBef>
                <a:spcPts val="1600"/>
              </a:spcBef>
              <a:spcAft>
                <a:spcPts val="0"/>
              </a:spcAft>
              <a:buSzPts val="1800"/>
              <a:buChar char="●"/>
            </a:pPr>
            <a:r>
              <a:rPr lang="en-GB" sz="1800" b="1" dirty="0"/>
              <a:t>you have personal experience</a:t>
            </a:r>
            <a:r>
              <a:rPr lang="en-GB" sz="1800" dirty="0"/>
              <a:t> of a topic which makes teaching that content particularly challenging for you</a:t>
            </a:r>
            <a:endParaRPr sz="1800" dirty="0"/>
          </a:p>
          <a:p>
            <a:pPr marL="457200" lvl="0" indent="-342900" algn="l" rtl="0">
              <a:spcBef>
                <a:spcPts val="0"/>
              </a:spcBef>
              <a:spcAft>
                <a:spcPts val="0"/>
              </a:spcAft>
              <a:buSzPts val="1800"/>
              <a:buChar char="●"/>
            </a:pPr>
            <a:r>
              <a:rPr lang="en-GB" sz="1800" b="1" dirty="0"/>
              <a:t>you have personal views</a:t>
            </a:r>
            <a:r>
              <a:rPr lang="en-GB" sz="1800" dirty="0"/>
              <a:t> on a topic that mean you need to discuss how you can ensure the teaching is delivered objectively</a:t>
            </a:r>
            <a:endParaRPr sz="1800" dirty="0"/>
          </a:p>
          <a:p>
            <a:pPr marL="0" lvl="0" indent="0" algn="l" rtl="0">
              <a:spcBef>
                <a:spcPts val="1600"/>
              </a:spcBef>
              <a:spcAft>
                <a:spcPts val="0"/>
              </a:spcAft>
              <a:buNone/>
            </a:pPr>
            <a:r>
              <a:rPr lang="en-GB" sz="1800" dirty="0"/>
              <a:t>Talk to your line manager, in the first instance, if you do need support.  </a:t>
            </a:r>
            <a:endParaRPr sz="1800" dirty="0"/>
          </a:p>
          <a:p>
            <a:pPr marL="0" lvl="0" indent="0" algn="l" rtl="0">
              <a:spcBef>
                <a:spcPts val="1600"/>
              </a:spcBef>
              <a:spcAft>
                <a:spcPts val="0"/>
              </a:spcAft>
              <a:buNone/>
            </a:pPr>
            <a:endParaRPr sz="1800" dirty="0"/>
          </a:p>
        </p:txBody>
      </p:sp>
      <p:sp>
        <p:nvSpPr>
          <p:cNvPr id="216" name="Google Shape;216;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4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References to the law</a:t>
            </a:r>
            <a:endParaRPr dirty="0"/>
          </a:p>
        </p:txBody>
      </p:sp>
      <p:sp>
        <p:nvSpPr>
          <p:cNvPr id="222" name="Google Shape;222;p43"/>
          <p:cNvSpPr txBox="1">
            <a:spLocks noGrp="1"/>
          </p:cNvSpPr>
          <p:nvPr>
            <p:ph type="body" idx="1"/>
          </p:nvPr>
        </p:nvSpPr>
        <p:spPr>
          <a:xfrm>
            <a:off x="270000" y="914400"/>
            <a:ext cx="7977300" cy="37713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800" dirty="0"/>
              <a:t>The references to the law both within and at the end of this module are given as a teacher resource if needed. They are not exhaustive. </a:t>
            </a:r>
            <a:endParaRPr sz="1800" dirty="0"/>
          </a:p>
          <a:p>
            <a:pPr marL="0" marR="0" lvl="0" indent="0" algn="l" rtl="0">
              <a:lnSpc>
                <a:spcPct val="115000"/>
              </a:lnSpc>
              <a:spcBef>
                <a:spcPts val="1000"/>
              </a:spcBef>
              <a:spcAft>
                <a:spcPts val="0"/>
              </a:spcAft>
              <a:buNone/>
            </a:pPr>
            <a:r>
              <a:rPr lang="en-GB" sz="1800" dirty="0"/>
              <a:t>Teachers are not expected to be able to teach the details of the law or to be able to answer complex questions that may come up about the law.</a:t>
            </a:r>
            <a:endParaRPr sz="1800" dirty="0"/>
          </a:p>
          <a:p>
            <a:pPr marL="0" marR="0" lvl="0" indent="0" algn="l" rtl="0">
              <a:lnSpc>
                <a:spcPct val="115000"/>
              </a:lnSpc>
              <a:spcBef>
                <a:spcPts val="1000"/>
              </a:spcBef>
              <a:spcAft>
                <a:spcPts val="0"/>
              </a:spcAft>
              <a:buNone/>
            </a:pPr>
            <a:r>
              <a:rPr lang="en-GB" sz="1800" dirty="0"/>
              <a:t>If pupils have specific legal questions they should be directed to appropriate sources of information and advice. Teachers are not qualified to give legal advice. </a:t>
            </a:r>
            <a:endParaRPr sz="1800" dirty="0"/>
          </a:p>
          <a:p>
            <a:pPr marL="0" lvl="0" indent="0" algn="l" rtl="0">
              <a:spcBef>
                <a:spcPts val="0"/>
              </a:spcBef>
              <a:spcAft>
                <a:spcPts val="0"/>
              </a:spcAft>
              <a:buNone/>
            </a:pPr>
            <a:endParaRPr sz="1800" dirty="0"/>
          </a:p>
        </p:txBody>
      </p:sp>
      <p:sp>
        <p:nvSpPr>
          <p:cNvPr id="223" name="Google Shape;223;p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Contents</a:t>
            </a:r>
            <a:endParaRPr dirty="0">
              <a:solidFill>
                <a:srgbClr val="073763"/>
              </a:solidFill>
            </a:endParaRPr>
          </a:p>
        </p:txBody>
      </p:sp>
      <p:sp>
        <p:nvSpPr>
          <p:cNvPr id="115" name="Google Shape;115;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3" name="TextBox 2">
            <a:extLst>
              <a:ext uri="{FF2B5EF4-FFF2-40B4-BE49-F238E27FC236}">
                <a16:creationId xmlns:a16="http://schemas.microsoft.com/office/drawing/2014/main" id="{EB158EED-6CC4-4189-B1BA-837B963E5E2E}"/>
              </a:ext>
            </a:extLst>
          </p:cNvPr>
          <p:cNvSpPr txBox="1"/>
          <p:nvPr/>
        </p:nvSpPr>
        <p:spPr>
          <a:xfrm>
            <a:off x="287439" y="789125"/>
            <a:ext cx="8420847" cy="4462760"/>
          </a:xfrm>
          <a:prstGeom prst="rect">
            <a:avLst/>
          </a:prstGeom>
          <a:noFill/>
        </p:spPr>
        <p:txBody>
          <a:bodyPr wrap="square" rtlCol="0">
            <a:spAutoFit/>
          </a:bodyPr>
          <a:lstStyle/>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3	About this training module</a:t>
            </a:r>
            <a:r>
              <a:rPr lang="en-GB" sz="2000" b="0" i="0" u="none" strike="noStrike"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5</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Teaching the new curriculum</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20</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Safeguarding </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23</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Ground rules</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26</a:t>
            </a:r>
            <a:r>
              <a:rPr lang="en-GB" sz="2000" dirty="0">
                <a:latin typeface="Arial" panose="020B0604020202020204" pitchFamily="34" charset="0"/>
                <a:ea typeface="Arial" panose="020B0604020202020204" pitchFamily="34" charset="0"/>
              </a:rPr>
              <a:t>	</a:t>
            </a:r>
            <a:r>
              <a:rPr lang="en-GB" sz="2000" b="1"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Primary curriculum</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  51</a:t>
            </a:r>
            <a:r>
              <a:rPr lang="en-GB" sz="2000" dirty="0">
                <a:latin typeface="Arial" panose="020B0604020202020204" pitchFamily="34" charset="0"/>
                <a:ea typeface="Arial" panose="020B0604020202020204" pitchFamily="34" charset="0"/>
              </a:rPr>
              <a:t>	</a:t>
            </a:r>
            <a:r>
              <a:rPr lang="en-GB" sz="2000" b="1"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Secondary curriculum</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122</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Examples of good practice </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129</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Activities and templates for trainers</a:t>
            </a:r>
            <a:endParaRPr lang="en-GB" sz="20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145</a:t>
            </a:r>
            <a:r>
              <a:rPr lang="en-GB" sz="2000" dirty="0">
                <a:latin typeface="Arial" panose="020B0604020202020204" pitchFamily="34" charset="0"/>
                <a:ea typeface="Arial" panose="020B0604020202020204" pitchFamily="34" charset="0"/>
              </a:rPr>
              <a:t>	</a:t>
            </a:r>
            <a:r>
              <a:rPr lang="en-GB" sz="2000" b="0" i="0" u="none" strike="noStrike" dirty="0">
                <a:solidFill>
                  <a:srgbClr val="073763"/>
                </a:solidFill>
                <a:effectLst/>
                <a:latin typeface="Arial" panose="020B0604020202020204" pitchFamily="34" charset="0"/>
                <a:ea typeface="Arial" panose="020B0604020202020204" pitchFamily="34" charset="0"/>
                <a:cs typeface="Arial" panose="020B0604020202020204" pitchFamily="34" charset="0"/>
              </a:rPr>
              <a:t>Legal references</a:t>
            </a:r>
            <a:endParaRPr lang="en-GB" sz="2000" b="0" i="0" u="none" strike="noStrike" dirty="0">
              <a:effectLst/>
              <a:latin typeface="Arial" panose="020B0604020202020204" pitchFamily="34" charset="0"/>
            </a:endParaRP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4"/>
          <p:cNvSpPr txBox="1">
            <a:spLocks noGrp="1"/>
          </p:cNvSpPr>
          <p:nvPr>
            <p:ph type="title"/>
          </p:nvPr>
        </p:nvSpPr>
        <p:spPr>
          <a:xfrm>
            <a:off x="2792400" y="2150850"/>
            <a:ext cx="3559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Safeguarding</a:t>
            </a:r>
            <a:endParaRPr dirty="0">
              <a:solidFill>
                <a:srgbClr val="FFFFFF"/>
              </a:solidFill>
            </a:endParaRPr>
          </a:p>
        </p:txBody>
      </p:sp>
      <p:sp>
        <p:nvSpPr>
          <p:cNvPr id="229" name="Google Shape;229;p4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5"/>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Safeguarding (1)</a:t>
            </a:r>
            <a:endParaRPr dirty="0"/>
          </a:p>
        </p:txBody>
      </p:sp>
      <p:sp>
        <p:nvSpPr>
          <p:cNvPr id="235" name="Google Shape;235;p45"/>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be affected by issues discussed in lessons. </a:t>
            </a:r>
            <a:endParaRPr sz="1800" dirty="0"/>
          </a:p>
          <a:p>
            <a:pPr marL="0" lvl="0" indent="0" algn="l" rtl="0">
              <a:spcBef>
                <a:spcPts val="1000"/>
              </a:spcBef>
              <a:spcAft>
                <a:spcPts val="0"/>
              </a:spcAft>
              <a:buNone/>
            </a:pPr>
            <a:r>
              <a:rPr lang="en-GB" sz="1800" dirty="0"/>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p>
          <a:p>
            <a:pPr marL="0" lvl="0" indent="0" algn="l" rtl="0">
              <a:spcBef>
                <a:spcPts val="1000"/>
              </a:spcBef>
              <a:spcAft>
                <a:spcPts val="0"/>
              </a:spcAft>
              <a:buNone/>
            </a:pPr>
            <a:r>
              <a:rPr lang="en-GB" sz="1800" dirty="0"/>
              <a:t>Teachers may need to deal with disclosures or concerns (e.g. of abuse or offending behaviour) in a way that safeguards pupils in line with school policies, especially the child protection policy.</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36" name="Google Shape;236;p4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Trusted adults</a:t>
            </a:r>
            <a:endParaRPr dirty="0"/>
          </a:p>
        </p:txBody>
      </p:sp>
      <p:sp>
        <p:nvSpPr>
          <p:cNvPr id="242" name="Google Shape;242;p46"/>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Within this module we have used the term </a:t>
            </a:r>
            <a:r>
              <a:rPr lang="en-GB" sz="1800" b="1" dirty="0"/>
              <a:t>trusted adult</a:t>
            </a:r>
            <a:r>
              <a:rPr lang="en-GB" sz="1800" dirty="0"/>
              <a:t>.</a:t>
            </a:r>
            <a:endParaRPr sz="1800" dirty="0"/>
          </a:p>
          <a:p>
            <a:pPr marL="0" lvl="0" indent="0" algn="l" rtl="0">
              <a:spcBef>
                <a:spcPts val="1000"/>
              </a:spcBef>
              <a:spcAft>
                <a:spcPts val="0"/>
              </a:spcAft>
              <a:buClr>
                <a:schemeClr val="dk1"/>
              </a:buClr>
              <a:buSzPts val="1100"/>
              <a:buFont typeface="Arial"/>
              <a:buNone/>
            </a:pPr>
            <a:r>
              <a:rPr lang="en-GB" sz="1800" dirty="0"/>
              <a:t>A trusted adult will generally be someone who children feel comfortable to turn to for help. Obvious examples include family members, teachers and doctors.</a:t>
            </a:r>
            <a:endParaRPr sz="1800" dirty="0"/>
          </a:p>
          <a:p>
            <a:pPr marL="0" lvl="0" indent="0" algn="l" rtl="0">
              <a:spcBef>
                <a:spcPts val="1000"/>
              </a:spcBef>
              <a:spcAft>
                <a:spcPts val="0"/>
              </a:spcAft>
              <a:buClr>
                <a:schemeClr val="dk1"/>
              </a:buClr>
              <a:buSzPts val="1100"/>
              <a:buFont typeface="Arial"/>
              <a:buNone/>
            </a:pPr>
            <a:r>
              <a:rPr lang="en-GB" sz="1800" dirty="0"/>
              <a:t>It will be important when teaching this topic, and any other relevant topics, that teachers explore this concept. Pupils should be comfortable and capable of identifying who their trusted adults could be, both within their families and wider circles.</a:t>
            </a:r>
            <a:endParaRPr sz="1800" dirty="0"/>
          </a:p>
          <a:p>
            <a:pPr marL="0" lvl="0" indent="0" algn="l" rtl="0">
              <a:spcBef>
                <a:spcPts val="0"/>
              </a:spcBef>
              <a:spcAft>
                <a:spcPts val="0"/>
              </a:spcAft>
              <a:buClr>
                <a:schemeClr val="dk1"/>
              </a:buClr>
              <a:buSzPts val="1100"/>
              <a:buFont typeface="Arial"/>
              <a:buNone/>
            </a:pPr>
            <a:r>
              <a:rPr lang="en-GB" sz="1800" dirty="0"/>
              <a:t> </a:t>
            </a:r>
            <a:endParaRPr sz="1800" dirty="0"/>
          </a:p>
          <a:p>
            <a:pPr marL="0" lvl="0" indent="0" algn="l" rtl="0">
              <a:spcBef>
                <a:spcPts val="0"/>
              </a:spcBef>
              <a:spcAft>
                <a:spcPts val="0"/>
              </a:spcAft>
              <a:buNone/>
            </a:pPr>
            <a:endParaRPr sz="1800" strike="sngStrike" dirty="0">
              <a:highlight>
                <a:srgbClr val="FFFF00"/>
              </a:highlight>
            </a:endParaRPr>
          </a:p>
          <a:p>
            <a:pPr marL="0" lvl="0" indent="0" algn="l" rtl="0">
              <a:spcBef>
                <a:spcPts val="0"/>
              </a:spcBef>
              <a:spcAft>
                <a:spcPts val="0"/>
              </a:spcAft>
              <a:buClr>
                <a:schemeClr val="dk1"/>
              </a:buClr>
              <a:buSzPts val="1100"/>
              <a:buFont typeface="Arial"/>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243" name="Google Shape;243;p4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7"/>
          <p:cNvSpPr txBox="1">
            <a:spLocks noGrp="1"/>
          </p:cNvSpPr>
          <p:nvPr>
            <p:ph type="title"/>
          </p:nvPr>
        </p:nvSpPr>
        <p:spPr>
          <a:xfrm>
            <a:off x="2792400" y="2150850"/>
            <a:ext cx="3559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Ground rules</a:t>
            </a:r>
            <a:endParaRPr dirty="0">
              <a:solidFill>
                <a:srgbClr val="FFFFFF"/>
              </a:solidFill>
            </a:endParaRPr>
          </a:p>
        </p:txBody>
      </p:sp>
      <p:sp>
        <p:nvSpPr>
          <p:cNvPr id="249" name="Google Shape;249;p4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Create class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55" name="Google Shape;255;p48"/>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Clear class ground rules can help when teaching about sensitive topics. They also support confidentiality and safeguarding of pupils. </a:t>
            </a:r>
            <a:endParaRPr sz="1800" dirty="0"/>
          </a:p>
          <a:p>
            <a:pPr marL="0" lvl="0" indent="0" algn="l" rtl="0">
              <a:spcBef>
                <a:spcPts val="1600"/>
              </a:spcBef>
              <a:spcAft>
                <a:spcPts val="0"/>
              </a:spcAft>
              <a:buNone/>
            </a:pPr>
            <a:r>
              <a:rPr lang="en-GB" sz="1800" dirty="0"/>
              <a:t>Good practice is for ground rules to be: </a:t>
            </a:r>
            <a:endParaRPr sz="1800" dirty="0"/>
          </a:p>
          <a:p>
            <a:pPr marL="457200" lvl="0" indent="-342900" algn="l" rtl="0">
              <a:spcBef>
                <a:spcPts val="1600"/>
              </a:spcBef>
              <a:spcAft>
                <a:spcPts val="0"/>
              </a:spcAft>
              <a:buSzPts val="1800"/>
              <a:buChar char="●"/>
            </a:pPr>
            <a:r>
              <a:rPr lang="en-GB" sz="1800" b="1" dirty="0"/>
              <a:t>discussed</a:t>
            </a:r>
            <a:r>
              <a:rPr lang="en-GB" sz="1800" dirty="0"/>
              <a:t> and understood by all</a:t>
            </a:r>
            <a:endParaRPr sz="1800" dirty="0"/>
          </a:p>
          <a:p>
            <a:pPr marL="457200" lvl="0" indent="-342900" algn="l" rtl="0">
              <a:spcBef>
                <a:spcPts val="0"/>
              </a:spcBef>
              <a:spcAft>
                <a:spcPts val="0"/>
              </a:spcAft>
              <a:buSzPts val="1800"/>
              <a:buChar char="●"/>
            </a:pPr>
            <a:r>
              <a:rPr lang="en-GB" sz="1800" b="1" dirty="0"/>
              <a:t>clear</a:t>
            </a:r>
            <a:r>
              <a:rPr lang="en-GB" sz="1800" dirty="0"/>
              <a:t> and practical</a:t>
            </a:r>
            <a:endParaRPr sz="1800" dirty="0"/>
          </a:p>
          <a:p>
            <a:pPr marL="457200" lvl="0" indent="-342900" algn="l" rtl="0">
              <a:spcBef>
                <a:spcPts val="0"/>
              </a:spcBef>
              <a:spcAft>
                <a:spcPts val="0"/>
              </a:spcAft>
              <a:buSzPts val="1800"/>
              <a:buChar char="●"/>
            </a:pPr>
            <a:r>
              <a:rPr lang="en-GB" sz="1800" b="1" dirty="0"/>
              <a:t>modelled</a:t>
            </a:r>
            <a:r>
              <a:rPr lang="en-GB" sz="1800" dirty="0"/>
              <a:t> by the teacher</a:t>
            </a:r>
            <a:endParaRPr sz="1800" dirty="0"/>
          </a:p>
          <a:p>
            <a:pPr marL="457200" lvl="0" indent="-342900" algn="l" rtl="0">
              <a:spcBef>
                <a:spcPts val="0"/>
              </a:spcBef>
              <a:spcAft>
                <a:spcPts val="0"/>
              </a:spcAft>
              <a:buSzPts val="1800"/>
              <a:buChar char="●"/>
            </a:pPr>
            <a:r>
              <a:rPr lang="en-GB" sz="1800" b="1" dirty="0"/>
              <a:t>followed</a:t>
            </a:r>
            <a:r>
              <a:rPr lang="en-GB" sz="1800" dirty="0"/>
              <a:t> consistently and enforced </a:t>
            </a:r>
            <a:endParaRPr sz="1800" dirty="0"/>
          </a:p>
          <a:p>
            <a:pPr marL="457200" lvl="0" indent="-342900" algn="l" rtl="0">
              <a:spcBef>
                <a:spcPts val="0"/>
              </a:spcBef>
              <a:spcAft>
                <a:spcPts val="0"/>
              </a:spcAft>
              <a:buSzPts val="1800"/>
              <a:buChar char="●"/>
            </a:pPr>
            <a:r>
              <a:rPr lang="en-GB" sz="1800" b="1" dirty="0"/>
              <a:t>updated</a:t>
            </a:r>
            <a:r>
              <a:rPr lang="en-GB" sz="1800" dirty="0"/>
              <a:t> when needed</a:t>
            </a:r>
            <a:endParaRPr sz="1800" dirty="0"/>
          </a:p>
          <a:p>
            <a:pPr marL="457200" lvl="0" indent="-342900" algn="l" rtl="0">
              <a:spcBef>
                <a:spcPts val="0"/>
              </a:spcBef>
              <a:spcAft>
                <a:spcPts val="0"/>
              </a:spcAft>
              <a:buSzPts val="1800"/>
              <a:buChar char="●"/>
            </a:pPr>
            <a:r>
              <a:rPr lang="en-GB" sz="1800" b="1" dirty="0"/>
              <a:t>visible</a:t>
            </a:r>
            <a:r>
              <a:rPr lang="en-GB" sz="1800" dirty="0"/>
              <a:t> in lessons (for example, posters)</a:t>
            </a:r>
            <a:endParaRPr sz="1800" dirty="0"/>
          </a:p>
          <a:p>
            <a:pPr marL="0" lvl="0" indent="0" algn="l" rtl="0">
              <a:spcBef>
                <a:spcPts val="1600"/>
              </a:spcBef>
              <a:spcAft>
                <a:spcPts val="1600"/>
              </a:spcAft>
              <a:buNone/>
            </a:pPr>
            <a:endParaRPr sz="1800" dirty="0"/>
          </a:p>
        </p:txBody>
      </p:sp>
      <p:sp>
        <p:nvSpPr>
          <p:cNvPr id="256" name="Google Shape;256;p4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Example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62" name="Google Shape;262;p49"/>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Respect privacy</a:t>
            </a:r>
            <a:r>
              <a:rPr lang="en-GB" sz="1800" dirty="0"/>
              <a:t>. We can discuss examples but do not use names or descriptions that identify anyone, including ourselves. </a:t>
            </a:r>
            <a:endParaRPr sz="1800" dirty="0"/>
          </a:p>
          <a:p>
            <a:pPr marL="0" lvl="0" indent="0" algn="l" rtl="0">
              <a:spcBef>
                <a:spcPts val="1600"/>
              </a:spcBef>
              <a:spcAft>
                <a:spcPts val="0"/>
              </a:spcAft>
              <a:buClr>
                <a:schemeClr val="dk1"/>
              </a:buClr>
              <a:buSzPts val="1100"/>
              <a:buFont typeface="Arial"/>
              <a:buNone/>
            </a:pPr>
            <a:r>
              <a:rPr lang="en-GB" sz="1800" b="1" dirty="0"/>
              <a:t>Listen to others</a:t>
            </a:r>
            <a:r>
              <a:rPr lang="en-GB" sz="1800" dirty="0"/>
              <a:t>. It is okay to disagree with each other, but we should listen properly before making assumptions or deciding how to respond. When disagreeing, challenge the statement not the person.</a:t>
            </a:r>
            <a:endParaRPr sz="1800" dirty="0"/>
          </a:p>
          <a:p>
            <a:pPr marL="0" lvl="0" indent="0" algn="l" rtl="0">
              <a:spcBef>
                <a:spcPts val="1600"/>
              </a:spcBef>
              <a:spcAft>
                <a:spcPts val="0"/>
              </a:spcAft>
              <a:buClr>
                <a:schemeClr val="dk1"/>
              </a:buClr>
              <a:buSzPts val="1100"/>
              <a:buFont typeface="Arial"/>
              <a:buNone/>
            </a:pPr>
            <a:r>
              <a:rPr lang="en-GB" sz="1800" b="1" dirty="0"/>
              <a:t>No judgement</a:t>
            </a:r>
            <a:r>
              <a:rPr lang="en-GB" sz="1800" dirty="0"/>
              <a:t>. We can explore beliefs and misunderstandings about a topic without fear of being judged. </a:t>
            </a:r>
            <a:endParaRPr sz="1800" dirty="0"/>
          </a:p>
          <a:p>
            <a:pPr marL="0" lvl="0" indent="0" algn="l" rtl="0">
              <a:spcBef>
                <a:spcPts val="1600"/>
              </a:spcBef>
              <a:spcAft>
                <a:spcPts val="0"/>
              </a:spcAft>
              <a:buClr>
                <a:schemeClr val="dk1"/>
              </a:buClr>
              <a:buSzPts val="1100"/>
              <a:buFont typeface="Arial"/>
              <a:buNone/>
            </a:pPr>
            <a:r>
              <a:rPr lang="en-GB" sz="1800" b="1" dirty="0"/>
              <a:t>Choose level of participation. </a:t>
            </a:r>
            <a:r>
              <a:rPr lang="en-GB" sz="1800" dirty="0"/>
              <a:t>Everyone has the right to choose not to answer a question or join discussion. We never put anyone ‘on the spot’ (no personal questions or pressure to answer).</a:t>
            </a:r>
            <a:endParaRPr sz="1800" dirty="0"/>
          </a:p>
          <a:p>
            <a:pPr marL="0" lvl="0" indent="0" algn="l" rtl="0">
              <a:spcBef>
                <a:spcPts val="1600"/>
              </a:spcBef>
              <a:spcAft>
                <a:spcPts val="0"/>
              </a:spcAft>
              <a:buClr>
                <a:schemeClr val="dk1"/>
              </a:buClr>
              <a:buSzPts val="1100"/>
              <a:buFont typeface="Arial"/>
              <a:buNone/>
            </a:pPr>
            <a:endParaRPr sz="1800" b="1" dirty="0"/>
          </a:p>
          <a:p>
            <a:pPr marL="0" lvl="0" indent="0" algn="l" rtl="0">
              <a:spcBef>
                <a:spcPts val="1600"/>
              </a:spcBef>
              <a:spcAft>
                <a:spcPts val="1600"/>
              </a:spcAft>
              <a:buClr>
                <a:schemeClr val="dk1"/>
              </a:buClr>
              <a:buSzPts val="1100"/>
              <a:buFont typeface="Arial"/>
              <a:buNone/>
            </a:pPr>
            <a:endParaRPr sz="1800" b="1" dirty="0"/>
          </a:p>
        </p:txBody>
      </p:sp>
      <p:sp>
        <p:nvSpPr>
          <p:cNvPr id="263" name="Google Shape;263;p49"/>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50"/>
          <p:cNvSpPr txBox="1">
            <a:spLocks noGrp="1"/>
          </p:cNvSpPr>
          <p:nvPr>
            <p:ph type="title"/>
          </p:nvPr>
        </p:nvSpPr>
        <p:spPr>
          <a:xfrm>
            <a:off x="2327550" y="2150850"/>
            <a:ext cx="4488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69" name="Google Shape;269;p50"/>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5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Subjects covered by the primary slides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75" name="Google Shape;275;p51"/>
          <p:cNvSpPr txBox="1">
            <a:spLocks noGrp="1"/>
          </p:cNvSpPr>
          <p:nvPr>
            <p:ph type="body" idx="1"/>
          </p:nvPr>
        </p:nvSpPr>
        <p:spPr>
          <a:xfrm>
            <a:off x="270000" y="914400"/>
            <a:ext cx="78342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content is divided into the following sections for ease of reference: </a:t>
            </a:r>
            <a:endParaRPr sz="1800" dirty="0"/>
          </a:p>
          <a:p>
            <a:pPr marL="457200" lvl="0" indent="-342900" algn="l" rtl="0">
              <a:spcBef>
                <a:spcPts val="1600"/>
              </a:spcBef>
              <a:spcAft>
                <a:spcPts val="0"/>
              </a:spcAft>
              <a:buSzPts val="1800"/>
              <a:buChar char="●"/>
            </a:pPr>
            <a:r>
              <a:rPr lang="en-GB" sz="1800" dirty="0"/>
              <a:t>boundaries, privacy and feeling unsafe</a:t>
            </a:r>
            <a:endParaRPr sz="1800" dirty="0"/>
          </a:p>
          <a:p>
            <a:pPr marL="457200" lvl="0" indent="-342900" algn="l" rtl="0">
              <a:spcBef>
                <a:spcPts val="0"/>
              </a:spcBef>
              <a:spcAft>
                <a:spcPts val="0"/>
              </a:spcAft>
              <a:buSzPts val="1800"/>
              <a:buChar char="●"/>
            </a:pPr>
            <a:r>
              <a:rPr lang="en-GB" sz="1800" dirty="0"/>
              <a:t>asking for help and support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b="1" dirty="0"/>
          </a:p>
        </p:txBody>
      </p:sp>
      <p:sp>
        <p:nvSpPr>
          <p:cNvPr id="276" name="Google Shape;276;p5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52"/>
          <p:cNvSpPr txBox="1">
            <a:spLocks noGrp="1"/>
          </p:cNvSpPr>
          <p:nvPr>
            <p:ph type="title"/>
          </p:nvPr>
        </p:nvSpPr>
        <p:spPr>
          <a:xfrm>
            <a:off x="464250" y="2150850"/>
            <a:ext cx="82155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Boundaries, privacy and feeling unsafe</a:t>
            </a:r>
            <a:endParaRPr dirty="0">
              <a:solidFill>
                <a:schemeClr val="accent1"/>
              </a:solidFill>
            </a:endParaRPr>
          </a:p>
        </p:txBody>
      </p:sp>
      <p:sp>
        <p:nvSpPr>
          <p:cNvPr id="282" name="Google Shape;282;p5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Respectful, positive relationships</a:t>
            </a:r>
            <a:endParaRPr dirty="0"/>
          </a:p>
        </p:txBody>
      </p:sp>
      <p:sp>
        <p:nvSpPr>
          <p:cNvPr id="244" name="Google Shape;244;p4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rgbClr val="000000"/>
              </a:buClr>
              <a:buSzPts val="1100"/>
              <a:buNone/>
            </a:pPr>
            <a:r>
              <a:rPr lang="en-GB" dirty="0"/>
              <a:t>Teaching about being safe must always take as its starting point respectful, healthy, positive relationships.</a:t>
            </a:r>
          </a:p>
          <a:p>
            <a:pPr marL="0" lvl="0" indent="0" algn="l" rtl="0">
              <a:lnSpc>
                <a:spcPct val="115000"/>
              </a:lnSpc>
              <a:spcBef>
                <a:spcPts val="1000"/>
              </a:spcBef>
              <a:spcAft>
                <a:spcPts val="0"/>
              </a:spcAft>
              <a:buClr>
                <a:srgbClr val="000000"/>
              </a:buClr>
              <a:buSzPts val="1100"/>
              <a:buNone/>
            </a:pPr>
            <a:r>
              <a:rPr lang="en-GB" dirty="0"/>
              <a:t>Children need to be able to recognise these and recognise their right to be respected, before they can recognise unsafe relationships.</a:t>
            </a:r>
          </a:p>
          <a:p>
            <a:pPr marL="0" lvl="0" indent="0" algn="l" rtl="0">
              <a:lnSpc>
                <a:spcPct val="115000"/>
              </a:lnSpc>
              <a:spcBef>
                <a:spcPts val="1000"/>
              </a:spcBef>
              <a:spcAft>
                <a:spcPts val="0"/>
              </a:spcAft>
              <a:buClr>
                <a:srgbClr val="000000"/>
              </a:buClr>
              <a:buSzPts val="1100"/>
              <a:buNone/>
            </a:pPr>
            <a:r>
              <a:rPr lang="en-GB" dirty="0"/>
              <a:t>Discuss some characteristics of a positive:</a:t>
            </a:r>
            <a:endParaRPr b="1" dirty="0"/>
          </a:p>
          <a:p>
            <a:pPr marL="457200" lvl="0" indent="-317500" algn="l" rtl="0">
              <a:lnSpc>
                <a:spcPct val="115000"/>
              </a:lnSpc>
              <a:spcBef>
                <a:spcPts val="1000"/>
              </a:spcBef>
              <a:spcAft>
                <a:spcPts val="0"/>
              </a:spcAft>
              <a:buClr>
                <a:schemeClr val="accent1"/>
              </a:buClr>
              <a:buSzPts val="1400"/>
              <a:buChar char="●"/>
            </a:pPr>
            <a:r>
              <a:rPr lang="en-GB" b="1" dirty="0"/>
              <a:t>friendship</a:t>
            </a:r>
            <a:r>
              <a:rPr lang="en-GB" dirty="0"/>
              <a:t>, e.g. enjoying time together</a:t>
            </a:r>
            <a:endParaRPr dirty="0"/>
          </a:p>
          <a:p>
            <a:pPr marL="457200" lvl="0" indent="-317500" algn="l" rtl="0">
              <a:lnSpc>
                <a:spcPct val="115000"/>
              </a:lnSpc>
              <a:spcBef>
                <a:spcPts val="0"/>
              </a:spcBef>
              <a:spcAft>
                <a:spcPts val="0"/>
              </a:spcAft>
              <a:buClr>
                <a:schemeClr val="accent1"/>
              </a:buClr>
              <a:buSzPts val="1400"/>
              <a:buChar char="●"/>
            </a:pPr>
            <a:r>
              <a:rPr lang="en-GB" b="1" dirty="0"/>
              <a:t>family relationship</a:t>
            </a:r>
            <a:r>
              <a:rPr lang="en-GB" dirty="0"/>
              <a:t>, e.g. love and trust</a:t>
            </a:r>
            <a:endParaRPr dirty="0"/>
          </a:p>
          <a:p>
            <a:pPr marL="457200" lvl="0" indent="-317500" algn="l" rtl="0">
              <a:lnSpc>
                <a:spcPct val="115000"/>
              </a:lnSpc>
              <a:spcBef>
                <a:spcPts val="0"/>
              </a:spcBef>
              <a:spcAft>
                <a:spcPts val="0"/>
              </a:spcAft>
              <a:buClr>
                <a:schemeClr val="accent1"/>
              </a:buClr>
              <a:buSzPts val="1400"/>
              <a:buChar char="●"/>
            </a:pPr>
            <a:r>
              <a:rPr lang="en-GB" b="1" dirty="0"/>
              <a:t>relationship with someone else</a:t>
            </a:r>
            <a:r>
              <a:rPr lang="en-GB" dirty="0"/>
              <a:t>, e.g. feeling supported by a teacher</a:t>
            </a:r>
            <a:endParaRPr dirty="0"/>
          </a:p>
        </p:txBody>
      </p:sp>
      <p:sp>
        <p:nvSpPr>
          <p:cNvPr id="10" name="Google Shape;291;p53">
            <a:extLst>
              <a:ext uri="{FF2B5EF4-FFF2-40B4-BE49-F238E27FC236}">
                <a16:creationId xmlns:a16="http://schemas.microsoft.com/office/drawing/2014/main" id="{83C5A472-D9F6-49BF-A14C-A433754E0E5B}"/>
              </a:ext>
            </a:extLst>
          </p:cNvPr>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ED93710A-2E2A-4186-9E40-AADFAA763995}"/>
              </a:ext>
            </a:extLst>
          </p:cNvPr>
          <p:cNvSpPr txBox="1">
            <a:spLocks/>
          </p:cNvSpPr>
          <p:nvPr/>
        </p:nvSpPr>
        <p:spPr>
          <a:xfrm>
            <a:off x="7796400" y="43344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245" name="Google Shape;245;p4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29</a:t>
            </a:fld>
            <a:endParaRPr dirty="0"/>
          </a:p>
        </p:txBody>
      </p:sp>
    </p:spTree>
    <p:extLst>
      <p:ext uri="{BB962C8B-B14F-4D97-AF65-F5344CB8AC3E}">
        <p14:creationId xmlns:p14="http://schemas.microsoft.com/office/powerpoint/2010/main" val="3746900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this training module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21" name="Google Shape;121;p29"/>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Subject leads</a:t>
            </a:r>
            <a:r>
              <a:rPr lang="en-GB" sz="1800" dirty="0"/>
              <a:t> can use the adaptable slides and </a:t>
            </a:r>
            <a:r>
              <a:rPr lang="en-GB" sz="1800" b="1" dirty="0"/>
              <a:t>‘activities and templates for trainers’</a:t>
            </a:r>
            <a:r>
              <a:rPr lang="en-GB" sz="1800" dirty="0"/>
              <a:t> section at the end of this module to help shape training sessions for teachers.</a:t>
            </a:r>
            <a:endParaRPr sz="1800" dirty="0"/>
          </a:p>
          <a:p>
            <a:pPr marL="0" lvl="0" indent="0" algn="l" rtl="0">
              <a:spcBef>
                <a:spcPts val="1600"/>
              </a:spcBef>
              <a:spcAft>
                <a:spcPts val="0"/>
              </a:spcAft>
              <a:buNone/>
            </a:pPr>
            <a:r>
              <a:rPr lang="en-GB" sz="1800" dirty="0"/>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xmlns="" val="tx"/>
                    </a:ext>
                  </a:extLst>
                </a:hlinkClick>
              </a:rPr>
              <a:t>statutory guidance</a:t>
            </a:r>
            <a:r>
              <a:rPr lang="en-GB" sz="1800" dirty="0"/>
              <a:t> on teaching about </a:t>
            </a:r>
            <a:r>
              <a:rPr lang="en-GB" sz="1800" b="1" dirty="0"/>
              <a:t>being safe</a:t>
            </a:r>
            <a:r>
              <a:rPr lang="en-GB" sz="1800" dirty="0"/>
              <a:t>, which schools should read in full.</a:t>
            </a:r>
            <a:endParaRPr sz="1800" dirty="0"/>
          </a:p>
          <a:p>
            <a:pPr marL="0" lvl="0" indent="0" algn="l" rtl="0">
              <a:spcBef>
                <a:spcPts val="1600"/>
              </a:spcBef>
              <a:spcAft>
                <a:spcPts val="0"/>
              </a:spcAft>
              <a:buNone/>
            </a:pPr>
            <a:r>
              <a:rPr lang="en-GB" sz="1800" dirty="0"/>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xmlns="" val="tx"/>
                    </a:ext>
                  </a:extLst>
                </a:hlinkClick>
              </a:rPr>
              <a:t>Early Career Framework</a:t>
            </a:r>
            <a:r>
              <a:rPr lang="en-GB" sz="1800" dirty="0">
                <a:solidFill>
                  <a:srgbClr val="0000FF"/>
                </a:solidFill>
              </a:rPr>
              <a:t> </a:t>
            </a:r>
            <a:r>
              <a:rPr lang="en-GB" sz="1800" dirty="0"/>
              <a:t>for pedagogical guidance.</a:t>
            </a:r>
            <a:endParaRPr sz="1800" dirty="0"/>
          </a:p>
          <a:p>
            <a:pPr marL="0" lvl="0" indent="0" algn="l" rtl="0">
              <a:spcBef>
                <a:spcPts val="1600"/>
              </a:spcBef>
              <a:spcAft>
                <a:spcPts val="1600"/>
              </a:spcAft>
              <a:buNone/>
            </a:pPr>
            <a:endParaRPr sz="1800" dirty="0"/>
          </a:p>
        </p:txBody>
      </p:sp>
      <p:sp>
        <p:nvSpPr>
          <p:cNvPr id="122" name="Google Shape;122;p29"/>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Appropriate boundaries (1)</a:t>
            </a:r>
            <a:endParaRPr dirty="0"/>
          </a:p>
        </p:txBody>
      </p:sp>
      <p:sp>
        <p:nvSpPr>
          <p:cNvPr id="288" name="Google Shape;288;p5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t>Embed learning from ‘respectful relationships’ on respecting boundaries between friends.</a:t>
            </a:r>
            <a:endParaRPr dirty="0"/>
          </a:p>
          <a:p>
            <a:pPr marL="0" lvl="0" indent="0" algn="l" rtl="0">
              <a:lnSpc>
                <a:spcPct val="115000"/>
              </a:lnSpc>
              <a:spcBef>
                <a:spcPts val="1000"/>
              </a:spcBef>
              <a:spcAft>
                <a:spcPts val="0"/>
              </a:spcAft>
              <a:buClr>
                <a:schemeClr val="dk1"/>
              </a:buClr>
              <a:buSzPts val="1400"/>
              <a:buNone/>
            </a:pPr>
            <a:r>
              <a:rPr lang="en-GB" dirty="0"/>
              <a:t>Explain that it is important to know our own boundaries in friendships, and with others, both offline and online.</a:t>
            </a:r>
            <a:endParaRPr dirty="0"/>
          </a:p>
          <a:p>
            <a:pPr marL="0" lvl="0" indent="0" algn="l" rtl="0">
              <a:lnSpc>
                <a:spcPct val="115000"/>
              </a:lnSpc>
              <a:spcBef>
                <a:spcPts val="1000"/>
              </a:spcBef>
              <a:spcAft>
                <a:spcPts val="0"/>
              </a:spcAft>
              <a:buClr>
                <a:schemeClr val="dk1"/>
              </a:buClr>
              <a:buSzPts val="1400"/>
              <a:buNone/>
            </a:pPr>
            <a:r>
              <a:rPr lang="en-GB" dirty="0"/>
              <a:t>This includes having appropriate boundaries around:</a:t>
            </a:r>
            <a:endParaRPr dirty="0"/>
          </a:p>
          <a:p>
            <a:pPr marL="457200" lvl="0" indent="-317500" algn="l" rtl="0">
              <a:lnSpc>
                <a:spcPct val="115000"/>
              </a:lnSpc>
              <a:spcBef>
                <a:spcPts val="1000"/>
              </a:spcBef>
              <a:spcAft>
                <a:spcPts val="0"/>
              </a:spcAft>
              <a:buSzPts val="1400"/>
              <a:buChar char="●"/>
            </a:pPr>
            <a:r>
              <a:rPr lang="en-GB" b="1" dirty="0"/>
              <a:t>physical contact</a:t>
            </a:r>
            <a:r>
              <a:rPr lang="en-GB" dirty="0"/>
              <a:t> (including how much and what kinds of contact we have with different people)</a:t>
            </a:r>
            <a:endParaRPr dirty="0"/>
          </a:p>
          <a:p>
            <a:pPr marL="457200" lvl="0" indent="-317500" algn="l" rtl="0">
              <a:lnSpc>
                <a:spcPct val="115000"/>
              </a:lnSpc>
              <a:spcBef>
                <a:spcPts val="0"/>
              </a:spcBef>
              <a:spcAft>
                <a:spcPts val="0"/>
              </a:spcAft>
              <a:buSzPts val="1400"/>
              <a:buChar char="●"/>
            </a:pPr>
            <a:r>
              <a:rPr lang="en-GB" b="1" dirty="0"/>
              <a:t>personal information</a:t>
            </a:r>
            <a:r>
              <a:rPr lang="en-GB" dirty="0"/>
              <a:t> (including what information we share, and what we keep private)</a:t>
            </a:r>
            <a:endParaRPr dirty="0"/>
          </a:p>
          <a:p>
            <a:pPr marL="0" lvl="0" indent="0" algn="l" rtl="0">
              <a:lnSpc>
                <a:spcPct val="115000"/>
              </a:lnSpc>
              <a:spcBef>
                <a:spcPts val="1000"/>
              </a:spcBef>
              <a:spcAft>
                <a:spcPts val="0"/>
              </a:spcAft>
              <a:buClr>
                <a:schemeClr val="dk1"/>
              </a:buClr>
              <a:buSzPts val="1400"/>
              <a:buNone/>
            </a:pPr>
            <a:endParaRPr dirty="0"/>
          </a:p>
        </p:txBody>
      </p:sp>
      <p:sp>
        <p:nvSpPr>
          <p:cNvPr id="291" name="Google Shape;291;p53"/>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BB505ADB-66A4-43F6-A074-55B71DAC7D34}"/>
              </a:ext>
            </a:extLst>
          </p:cNvPr>
          <p:cNvSpPr txBox="1">
            <a:spLocks/>
          </p:cNvSpPr>
          <p:nvPr/>
        </p:nvSpPr>
        <p:spPr>
          <a:xfrm>
            <a:off x="77964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289" name="Google Shape;289;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5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Appropriate boundaries (2)</a:t>
            </a:r>
            <a:endParaRPr dirty="0"/>
          </a:p>
        </p:txBody>
      </p:sp>
      <p:sp>
        <p:nvSpPr>
          <p:cNvPr id="297" name="Google Shape;297;p5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t>Explain that individuals have personal boundaries and that these differ by situation (e.g. at school or online) and between people (e.g. with close friends or others).</a:t>
            </a:r>
            <a:endParaRPr dirty="0"/>
          </a:p>
          <a:p>
            <a:pPr marL="0" lvl="0" indent="0" algn="l" rtl="0">
              <a:lnSpc>
                <a:spcPct val="115000"/>
              </a:lnSpc>
              <a:spcBef>
                <a:spcPts val="1000"/>
              </a:spcBef>
              <a:spcAft>
                <a:spcPts val="0"/>
              </a:spcAft>
              <a:buClr>
                <a:schemeClr val="dk1"/>
              </a:buClr>
              <a:buSzPts val="1400"/>
              <a:buNone/>
            </a:pPr>
            <a:r>
              <a:rPr lang="en-GB" dirty="0"/>
              <a:t>Teach pupils how to: </a:t>
            </a:r>
            <a:endParaRPr dirty="0"/>
          </a:p>
          <a:p>
            <a:pPr marL="457200" lvl="0" indent="-317500" algn="l" rtl="0">
              <a:lnSpc>
                <a:spcPct val="115000"/>
              </a:lnSpc>
              <a:spcBef>
                <a:spcPts val="1000"/>
              </a:spcBef>
              <a:spcAft>
                <a:spcPts val="0"/>
              </a:spcAft>
              <a:buSzPts val="1400"/>
              <a:buChar char="●"/>
            </a:pPr>
            <a:r>
              <a:rPr lang="en-GB" b="1" dirty="0"/>
              <a:t>communicate</a:t>
            </a:r>
            <a:r>
              <a:rPr lang="en-GB" dirty="0"/>
              <a:t> their boundaries</a:t>
            </a:r>
            <a:endParaRPr dirty="0"/>
          </a:p>
          <a:p>
            <a:pPr marL="457200" lvl="0" indent="-317500" algn="l" rtl="0">
              <a:lnSpc>
                <a:spcPct val="115000"/>
              </a:lnSpc>
              <a:spcBef>
                <a:spcPts val="0"/>
              </a:spcBef>
              <a:spcAft>
                <a:spcPts val="0"/>
              </a:spcAft>
              <a:buSzPts val="1400"/>
              <a:buChar char="●"/>
            </a:pPr>
            <a:r>
              <a:rPr lang="en-GB" b="1" dirty="0"/>
              <a:t>recognise</a:t>
            </a:r>
            <a:r>
              <a:rPr lang="en-GB" dirty="0"/>
              <a:t> and respect other people’s boundaries </a:t>
            </a:r>
            <a:endParaRPr dirty="0"/>
          </a:p>
          <a:p>
            <a:pPr marL="457200" lvl="0" indent="-317500" algn="l" rtl="0">
              <a:lnSpc>
                <a:spcPct val="115000"/>
              </a:lnSpc>
              <a:spcBef>
                <a:spcPts val="0"/>
              </a:spcBef>
              <a:spcAft>
                <a:spcPts val="0"/>
              </a:spcAft>
              <a:buSzPts val="1400"/>
              <a:buChar char="●"/>
            </a:pPr>
            <a:r>
              <a:rPr lang="en-GB" b="1" dirty="0"/>
              <a:t>keep some information private</a:t>
            </a:r>
            <a:r>
              <a:rPr lang="en-GB" dirty="0"/>
              <a:t>, including online</a:t>
            </a:r>
            <a:endParaRPr dirty="0"/>
          </a:p>
          <a:p>
            <a:pPr marL="457200" lvl="0" indent="-317500" algn="l" rtl="0">
              <a:lnSpc>
                <a:spcPct val="115000"/>
              </a:lnSpc>
              <a:spcBef>
                <a:spcPts val="0"/>
              </a:spcBef>
              <a:spcAft>
                <a:spcPts val="0"/>
              </a:spcAft>
              <a:buSzPts val="1400"/>
              <a:buChar char="●"/>
            </a:pPr>
            <a:r>
              <a:rPr lang="en-GB" b="1" dirty="0"/>
              <a:t>ask for support </a:t>
            </a:r>
            <a:r>
              <a:rPr lang="en-GB" dirty="0"/>
              <a:t>from a trusted adult if someone does not respect our boundaries</a:t>
            </a:r>
            <a:endParaRPr dirty="0"/>
          </a:p>
          <a:p>
            <a:pPr marL="0" lvl="0" indent="0" algn="l" rtl="0">
              <a:lnSpc>
                <a:spcPct val="115000"/>
              </a:lnSpc>
              <a:spcBef>
                <a:spcPts val="1000"/>
              </a:spcBef>
              <a:spcAft>
                <a:spcPts val="0"/>
              </a:spcAft>
              <a:buClr>
                <a:schemeClr val="dk1"/>
              </a:buClr>
              <a:buSzPts val="1400"/>
              <a:buNone/>
            </a:pPr>
            <a:endParaRPr dirty="0"/>
          </a:p>
        </p:txBody>
      </p:sp>
      <p:sp>
        <p:nvSpPr>
          <p:cNvPr id="300" name="Google Shape;300;p54"/>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9946C6CE-A095-4C6D-8346-FA2E7891265C}"/>
              </a:ext>
            </a:extLst>
          </p:cNvPr>
          <p:cNvSpPr txBox="1">
            <a:spLocks/>
          </p:cNvSpPr>
          <p:nvPr/>
        </p:nvSpPr>
        <p:spPr>
          <a:xfrm>
            <a:off x="77964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298" name="Google Shape;298;p5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Communicating boundaries</a:t>
            </a:r>
            <a:endParaRPr dirty="0"/>
          </a:p>
        </p:txBody>
      </p:sp>
      <p:sp>
        <p:nvSpPr>
          <p:cNvPr id="306" name="Google Shape;306;p5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t>Teach pupils that while other people should not make assumptions about our boundaries we can also communicate our boundaries by: </a:t>
            </a:r>
            <a:endParaRPr dirty="0"/>
          </a:p>
          <a:p>
            <a:pPr marL="457200" lvl="0" indent="-317500" algn="l" rtl="0">
              <a:spcBef>
                <a:spcPts val="1000"/>
              </a:spcBef>
              <a:spcAft>
                <a:spcPts val="0"/>
              </a:spcAft>
              <a:buSzPts val="1400"/>
              <a:buChar char="●"/>
            </a:pPr>
            <a:r>
              <a:rPr lang="en-GB" b="1" dirty="0"/>
              <a:t>telling or showing</a:t>
            </a:r>
            <a:r>
              <a:rPr lang="en-GB" dirty="0"/>
              <a:t> people how we feel about things (e.g. which toys we are happy to share, whether we prefer to greet friends by saying hello, hugging or in another way)</a:t>
            </a:r>
            <a:endParaRPr dirty="0"/>
          </a:p>
          <a:p>
            <a:pPr marL="457200" lvl="0" indent="-317500" algn="l" rtl="0">
              <a:spcBef>
                <a:spcPts val="0"/>
              </a:spcBef>
              <a:spcAft>
                <a:spcPts val="0"/>
              </a:spcAft>
              <a:buSzPts val="1400"/>
              <a:buChar char="●"/>
            </a:pPr>
            <a:r>
              <a:rPr lang="en-GB" b="1" dirty="0"/>
              <a:t>telling a trusted adult </a:t>
            </a:r>
            <a:r>
              <a:rPr lang="en-GB" dirty="0"/>
              <a:t>if someone does not respect our boundaries</a:t>
            </a:r>
            <a:endParaRPr dirty="0"/>
          </a:p>
          <a:p>
            <a:pPr marL="0" lvl="0" indent="0" algn="l" rtl="0">
              <a:lnSpc>
                <a:spcPct val="115000"/>
              </a:lnSpc>
              <a:spcBef>
                <a:spcPts val="1000"/>
              </a:spcBef>
              <a:spcAft>
                <a:spcPts val="0"/>
              </a:spcAft>
              <a:buClr>
                <a:schemeClr val="dk1"/>
              </a:buClr>
              <a:buSzPts val="1400"/>
              <a:buNone/>
            </a:pPr>
            <a:r>
              <a:rPr lang="en-GB" dirty="0"/>
              <a:t>Explain that we all have a right to maintain our boundaries both offline and online and that it is ok to say no (for example).</a:t>
            </a:r>
            <a:endParaRPr dirty="0"/>
          </a:p>
        </p:txBody>
      </p:sp>
      <p:sp>
        <p:nvSpPr>
          <p:cNvPr id="309" name="Google Shape;309;p55"/>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24B9D129-4235-454F-90A0-2F19E5A2A4F1}"/>
              </a:ext>
            </a:extLst>
          </p:cNvPr>
          <p:cNvSpPr txBox="1">
            <a:spLocks/>
          </p:cNvSpPr>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07" name="Google Shape;307;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Recognising boundaries</a:t>
            </a:r>
            <a:endParaRPr dirty="0"/>
          </a:p>
        </p:txBody>
      </p:sp>
      <p:sp>
        <p:nvSpPr>
          <p:cNvPr id="315" name="Google Shape;315;p56"/>
          <p:cNvSpPr txBox="1">
            <a:spLocks noGrp="1"/>
          </p:cNvSpPr>
          <p:nvPr>
            <p:ph type="body" idx="1"/>
          </p:nvPr>
        </p:nvSpPr>
        <p:spPr>
          <a:xfrm>
            <a:off x="270000" y="789000"/>
            <a:ext cx="6005294"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whilst some of their boundaries might be similar to others’, </a:t>
            </a:r>
            <a:r>
              <a:rPr lang="en-GB" b="1" dirty="0"/>
              <a:t>recognising and respecting </a:t>
            </a:r>
            <a:r>
              <a:rPr lang="en-GB" dirty="0"/>
              <a:t>other people’s boundaries is an important part of friendships and other relationships and can make them happier.</a:t>
            </a:r>
            <a:endParaRPr dirty="0"/>
          </a:p>
          <a:p>
            <a:pPr marL="0" lvl="0" indent="0" algn="l" rtl="0">
              <a:lnSpc>
                <a:spcPct val="115000"/>
              </a:lnSpc>
              <a:spcBef>
                <a:spcPts val="1000"/>
              </a:spcBef>
              <a:spcAft>
                <a:spcPts val="0"/>
              </a:spcAft>
              <a:buNone/>
            </a:pPr>
            <a:r>
              <a:rPr lang="en-GB" dirty="0"/>
              <a:t>This means: </a:t>
            </a:r>
            <a:endParaRPr dirty="0"/>
          </a:p>
          <a:p>
            <a:pPr marL="457200" lvl="0" indent="-317500" algn="l" rtl="0">
              <a:spcBef>
                <a:spcPts val="1000"/>
              </a:spcBef>
              <a:spcAft>
                <a:spcPts val="0"/>
              </a:spcAft>
              <a:buSzPts val="1400"/>
              <a:buChar char="●"/>
            </a:pPr>
            <a:r>
              <a:rPr lang="en-GB" b="1" dirty="0"/>
              <a:t>not assuming</a:t>
            </a:r>
            <a:r>
              <a:rPr lang="en-GB" dirty="0"/>
              <a:t> that everyone wants to be treated in the same way</a:t>
            </a:r>
            <a:endParaRPr dirty="0"/>
          </a:p>
          <a:p>
            <a:pPr marL="457200" lvl="0" indent="-317500" algn="l" rtl="0">
              <a:lnSpc>
                <a:spcPct val="115000"/>
              </a:lnSpc>
              <a:spcBef>
                <a:spcPts val="0"/>
              </a:spcBef>
              <a:spcAft>
                <a:spcPts val="0"/>
              </a:spcAft>
              <a:buSzPts val="1400"/>
              <a:buChar char="●"/>
            </a:pPr>
            <a:r>
              <a:rPr lang="en-GB" b="1" dirty="0"/>
              <a:t>listening to our friends</a:t>
            </a:r>
            <a:r>
              <a:rPr lang="en-GB" dirty="0"/>
              <a:t> if they tell or show us that they are uncomfortable </a:t>
            </a:r>
            <a:endParaRPr dirty="0"/>
          </a:p>
          <a:p>
            <a:pPr marL="0" lvl="0" indent="0" algn="l" rtl="0">
              <a:lnSpc>
                <a:spcPct val="115000"/>
              </a:lnSpc>
              <a:spcBef>
                <a:spcPts val="1000"/>
              </a:spcBef>
              <a:spcAft>
                <a:spcPts val="0"/>
              </a:spcAft>
              <a:buNone/>
            </a:pPr>
            <a:r>
              <a:rPr lang="en-GB" dirty="0"/>
              <a:t>Remind pupils that when people feel under pressure (put on the spot) they might say they are happy with something when they are not.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Clr>
                <a:schemeClr val="dk1"/>
              </a:buClr>
              <a:buSzPts val="1400"/>
              <a:buNone/>
            </a:pPr>
            <a:endParaRPr dirty="0"/>
          </a:p>
        </p:txBody>
      </p:sp>
      <p:sp>
        <p:nvSpPr>
          <p:cNvPr id="318" name="Google Shape;318;p56">
            <a:extLst>
              <a:ext uri="{C183D7F6-B498-43B3-948B-1728B52AA6E4}">
                <adec:decorative xmlns:adec="http://schemas.microsoft.com/office/drawing/2017/decorative" xmlns="" val="1"/>
              </a:ext>
            </a:extLst>
          </p:cNvPr>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3BA47F99-0806-41D4-9A4F-28CAE126CDEA}"/>
              </a:ext>
              <a:ext uri="{C183D7F6-B498-43B3-948B-1728B52AA6E4}">
                <adec:decorative xmlns:adec="http://schemas.microsoft.com/office/drawing/2017/decorative" xmlns="" val="1"/>
              </a:ext>
            </a:extLst>
          </p:cNvPr>
          <p:cNvSpPr txBox="1">
            <a:spLocks/>
          </p:cNvSpPr>
          <p:nvPr/>
        </p:nvSpPr>
        <p:spPr>
          <a:xfrm>
            <a:off x="77964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16" name="Google Shape;316;p56">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Keeping some information private</a:t>
            </a:r>
            <a:endParaRPr dirty="0"/>
          </a:p>
        </p:txBody>
      </p:sp>
      <p:sp>
        <p:nvSpPr>
          <p:cNvPr id="324" name="Google Shape;324;p5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t>Teach that people also have boundaries about the information they share. </a:t>
            </a:r>
            <a:endParaRPr dirty="0"/>
          </a:p>
          <a:p>
            <a:pPr marL="0" lvl="0" indent="0" algn="l" rtl="0">
              <a:lnSpc>
                <a:spcPct val="115000"/>
              </a:lnSpc>
              <a:spcBef>
                <a:spcPts val="1000"/>
              </a:spcBef>
              <a:spcAft>
                <a:spcPts val="0"/>
              </a:spcAft>
              <a:buClr>
                <a:schemeClr val="dk1"/>
              </a:buClr>
              <a:buSzPts val="1400"/>
              <a:buNone/>
            </a:pPr>
            <a:r>
              <a:rPr lang="en-GB" dirty="0"/>
              <a:t>We have a right, for example: </a:t>
            </a:r>
            <a:endParaRPr dirty="0"/>
          </a:p>
          <a:p>
            <a:pPr marL="457200" lvl="0" indent="-317500" algn="l" rtl="0">
              <a:lnSpc>
                <a:spcPct val="115000"/>
              </a:lnSpc>
              <a:spcBef>
                <a:spcPts val="1000"/>
              </a:spcBef>
              <a:spcAft>
                <a:spcPts val="0"/>
              </a:spcAft>
              <a:buSzPts val="1400"/>
              <a:buChar char="●"/>
            </a:pPr>
            <a:r>
              <a:rPr lang="en-GB" dirty="0"/>
              <a:t>not to share personal information with someone online</a:t>
            </a:r>
            <a:endParaRPr dirty="0"/>
          </a:p>
          <a:p>
            <a:pPr marL="457200" lvl="0" indent="-317500" algn="l" rtl="0">
              <a:lnSpc>
                <a:spcPct val="115000"/>
              </a:lnSpc>
              <a:spcBef>
                <a:spcPts val="0"/>
              </a:spcBef>
              <a:spcAft>
                <a:spcPts val="0"/>
              </a:spcAft>
              <a:buSzPts val="1400"/>
              <a:buChar char="●"/>
            </a:pPr>
            <a:r>
              <a:rPr lang="en-GB" dirty="0"/>
              <a:t>to only talk to the people we choose (e.g. a close friend or trusted adult) about some issues</a:t>
            </a:r>
            <a:endParaRPr dirty="0"/>
          </a:p>
          <a:p>
            <a:pPr marL="0" lvl="0" indent="0" algn="l" rtl="0">
              <a:lnSpc>
                <a:spcPct val="115000"/>
              </a:lnSpc>
              <a:spcBef>
                <a:spcPts val="1000"/>
              </a:spcBef>
              <a:spcAft>
                <a:spcPts val="0"/>
              </a:spcAft>
              <a:buNone/>
            </a:pPr>
            <a:r>
              <a:rPr lang="en-GB" dirty="0"/>
              <a:t>Remind pupils that if they or someone they know is keeping information private that worries or upsets them, they have a right to talk to a trusted adult about it.</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Clr>
                <a:schemeClr val="dk1"/>
              </a:buClr>
              <a:buSzPts val="1400"/>
              <a:buNone/>
            </a:pPr>
            <a:endParaRPr dirty="0"/>
          </a:p>
        </p:txBody>
      </p:sp>
      <p:sp>
        <p:nvSpPr>
          <p:cNvPr id="327" name="Google Shape;327;p57"/>
          <p:cNvSpPr txBox="1"/>
          <p:nvPr/>
        </p:nvSpPr>
        <p:spPr>
          <a:xfrm>
            <a:off x="6178800" y="216425"/>
            <a:ext cx="2695200" cy="178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what sorts of boundaries are appropriate in friendships with peers and others (including in a digital context).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A1FFB35B-D05C-45B2-A11C-6D8132802C08}"/>
              </a:ext>
            </a:extLst>
          </p:cNvPr>
          <p:cNvSpPr txBox="1">
            <a:spLocks/>
          </p:cNvSpPr>
          <p:nvPr/>
        </p:nvSpPr>
        <p:spPr>
          <a:xfrm>
            <a:off x="7796400" y="4460151"/>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25" name="Google Shape;325;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Privacy</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33" name="Google Shape;333;p5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children, young people and adults have a right to privacy, which may include: </a:t>
            </a:r>
            <a:endParaRPr dirty="0"/>
          </a:p>
          <a:p>
            <a:pPr marL="457200" lvl="0" indent="-317500" algn="l" rtl="0">
              <a:lnSpc>
                <a:spcPct val="115000"/>
              </a:lnSpc>
              <a:spcBef>
                <a:spcPts val="1000"/>
              </a:spcBef>
              <a:spcAft>
                <a:spcPts val="0"/>
              </a:spcAft>
              <a:buSzPts val="1400"/>
              <a:buChar char="●"/>
            </a:pPr>
            <a:r>
              <a:rPr lang="en-GB" dirty="0"/>
              <a:t>having some times or spaces where others do not see us (e.g. when using the toilet or dressing) </a:t>
            </a:r>
            <a:endParaRPr dirty="0"/>
          </a:p>
          <a:p>
            <a:pPr marL="457200" lvl="0" indent="-317500" algn="l" rtl="0">
              <a:lnSpc>
                <a:spcPct val="115000"/>
              </a:lnSpc>
              <a:spcBef>
                <a:spcPts val="0"/>
              </a:spcBef>
              <a:spcAft>
                <a:spcPts val="0"/>
              </a:spcAft>
              <a:buSzPts val="1400"/>
              <a:buChar char="●"/>
            </a:pPr>
            <a:r>
              <a:rPr lang="en-GB" dirty="0"/>
              <a:t>having some things that other people do not know about us (e.g. our personal details)</a:t>
            </a:r>
            <a:endParaRPr dirty="0"/>
          </a:p>
          <a:p>
            <a:pPr marL="0" lvl="0" indent="0" algn="l" rtl="0">
              <a:lnSpc>
                <a:spcPct val="115000"/>
              </a:lnSpc>
              <a:spcBef>
                <a:spcPts val="1000"/>
              </a:spcBef>
              <a:spcAft>
                <a:spcPts val="0"/>
              </a:spcAft>
              <a:buNone/>
            </a:pPr>
            <a:r>
              <a:rPr lang="en-GB" dirty="0"/>
              <a:t>Explain that sometimes trusted adults need to check a child is safe or know things (including secrets) in order to keep them safe. </a:t>
            </a:r>
            <a:endParaRPr dirty="0"/>
          </a:p>
          <a:p>
            <a:pPr marL="0" lvl="0" indent="0" algn="l" rtl="0">
              <a:lnSpc>
                <a:spcPct val="115000"/>
              </a:lnSpc>
              <a:spcBef>
                <a:spcPts val="1000"/>
              </a:spcBef>
              <a:spcAft>
                <a:spcPts val="0"/>
              </a:spcAft>
              <a:buNone/>
            </a:pPr>
            <a:r>
              <a:rPr lang="en-GB" dirty="0"/>
              <a:t> </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36" name="Google Shape;336;p58"/>
          <p:cNvSpPr txBox="1"/>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concept of privacy and the implications of it for both children and adults; including that it is not always right to keep secrets if they relate to being safe.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93ABEC39-51A4-4305-BF66-B90117E55CB0}"/>
              </a:ext>
            </a:extLst>
          </p:cNvPr>
          <p:cNvSpPr txBox="1">
            <a:spLocks/>
          </p:cNvSpPr>
          <p:nvPr/>
        </p:nvSpPr>
        <p:spPr>
          <a:xfrm>
            <a:off x="77964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34" name="Google Shape;334;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Secrets </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42" name="Google Shape;342;p5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sometimes secrets can be fun (e.g. a surprise party). However, we do not have to keep secrets that make us feel worried or uncomfortable.</a:t>
            </a:r>
            <a:endParaRPr dirty="0"/>
          </a:p>
          <a:p>
            <a:pPr marL="0" lvl="0" indent="0" algn="l" rtl="0">
              <a:lnSpc>
                <a:spcPct val="115000"/>
              </a:lnSpc>
              <a:spcBef>
                <a:spcPts val="1000"/>
              </a:spcBef>
              <a:spcAft>
                <a:spcPts val="0"/>
              </a:spcAft>
              <a:buNone/>
            </a:pPr>
            <a:r>
              <a:rPr lang="en-GB" dirty="0"/>
              <a:t>Explain that pupils can:</a:t>
            </a:r>
            <a:endParaRPr dirty="0"/>
          </a:p>
          <a:p>
            <a:pPr marL="457200" lvl="0" indent="-317500" algn="l" rtl="0">
              <a:lnSpc>
                <a:spcPct val="115000"/>
              </a:lnSpc>
              <a:spcBef>
                <a:spcPts val="1000"/>
              </a:spcBef>
              <a:spcAft>
                <a:spcPts val="0"/>
              </a:spcAft>
              <a:buSzPts val="1400"/>
              <a:buChar char="●"/>
            </a:pPr>
            <a:r>
              <a:rPr lang="en-GB" dirty="0"/>
              <a:t>ask a trusted adult for advice if a secret makes them feel scared, embarrassed or uncomfortable</a:t>
            </a:r>
            <a:endParaRPr dirty="0"/>
          </a:p>
          <a:p>
            <a:pPr marL="457200" lvl="0" indent="-317500" algn="l" rtl="0">
              <a:lnSpc>
                <a:spcPct val="115000"/>
              </a:lnSpc>
              <a:spcBef>
                <a:spcPts val="0"/>
              </a:spcBef>
              <a:spcAft>
                <a:spcPts val="0"/>
              </a:spcAft>
              <a:buSzPts val="1400"/>
              <a:buChar char="●"/>
            </a:pPr>
            <a:r>
              <a:rPr lang="en-GB" dirty="0"/>
              <a:t>encourage a friend to speak to someone or call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anonymously if they are keeping a strange or worrying secret</a:t>
            </a:r>
            <a:endParaRPr dirty="0"/>
          </a:p>
          <a:p>
            <a:pPr marL="0" lvl="0" indent="0" algn="l" rtl="0">
              <a:spcBef>
                <a:spcPts val="1000"/>
              </a:spcBef>
              <a:spcAft>
                <a:spcPts val="0"/>
              </a:spcAft>
              <a:buNone/>
            </a:pPr>
            <a:r>
              <a:rPr lang="en-GB" dirty="0"/>
              <a:t>This applies even if an adult or another young person has asked for something to be a secret. Talking to a trusted adult could keep someone safe.</a:t>
            </a: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45" name="Google Shape;345;p59"/>
          <p:cNvSpPr txBox="1"/>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about the concept of privacy and the implications of it for both children and adults; including that it is not always right to keep secrets if they relate to being safe.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0B9C5B2E-92C7-4392-914A-6372B602D52C}"/>
              </a:ext>
            </a:extLst>
          </p:cNvPr>
          <p:cNvSpPr txBox="1">
            <a:spLocks/>
          </p:cNvSpPr>
          <p:nvPr/>
        </p:nvSpPr>
        <p:spPr>
          <a:xfrm>
            <a:off x="77964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43" name="Google Shape;343;p5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6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Rights over our own bodies (1)</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51" name="Google Shape;351;p60"/>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Recognise that for some pupils physical contact with others can be a good thing. Holding hands with or hugging people we like and trust can be positive and reassuring.</a:t>
            </a:r>
          </a:p>
          <a:p>
            <a:pPr marL="0" lvl="0" indent="0" algn="l" rtl="0">
              <a:lnSpc>
                <a:spcPct val="115000"/>
              </a:lnSpc>
              <a:spcBef>
                <a:spcPts val="1000"/>
              </a:spcBef>
              <a:spcAft>
                <a:spcPts val="0"/>
              </a:spcAft>
              <a:buNone/>
            </a:pPr>
            <a:r>
              <a:rPr lang="en-GB" dirty="0"/>
              <a:t>Teach that everyone’s body belongs to them. For older pupils introduce the concept of </a:t>
            </a:r>
            <a:r>
              <a:rPr lang="en-GB" b="1" dirty="0"/>
              <a:t>‘bodily autonomy’</a:t>
            </a:r>
            <a:r>
              <a:rPr lang="en-GB" dirty="0"/>
              <a:t>. </a:t>
            </a:r>
            <a:endParaRPr dirty="0"/>
          </a:p>
          <a:p>
            <a:pPr marL="0" lvl="0" indent="0" algn="l" rtl="0">
              <a:lnSpc>
                <a:spcPct val="115000"/>
              </a:lnSpc>
              <a:spcBef>
                <a:spcPts val="1000"/>
              </a:spcBef>
              <a:spcAft>
                <a:spcPts val="0"/>
              </a:spcAft>
              <a:buNone/>
            </a:pPr>
            <a:r>
              <a:rPr lang="en-GB" dirty="0"/>
              <a:t>Wherever possible an individual’s physical boundaries should be respected. No one should do anything to someone else’s body to make them feel uncomfortable. </a:t>
            </a:r>
          </a:p>
          <a:p>
            <a:pPr marL="0" lvl="0" indent="0" algn="l" rtl="0">
              <a:lnSpc>
                <a:spcPct val="115000"/>
              </a:lnSpc>
              <a:spcBef>
                <a:spcPts val="1000"/>
              </a:spcBef>
              <a:spcAft>
                <a:spcPts val="0"/>
              </a:spcAft>
              <a:buNone/>
            </a:pPr>
            <a:r>
              <a:rPr lang="en-GB" dirty="0"/>
              <a:t>Ensure that children are able to name body parts and are aware of which parts are considered to be private.</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54" name="Google Shape;354;p60"/>
          <p:cNvSpPr txBox="1"/>
          <p:nvPr/>
        </p:nvSpPr>
        <p:spPr>
          <a:xfrm>
            <a:off x="6178800" y="216425"/>
            <a:ext cx="2695200" cy="205433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each person’s body belongs to them, and the differences between appropriate and inappropriate or unsafe physical, and other, contact.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97754D5A-DF58-4A57-AD3D-F952096A3454}"/>
              </a:ext>
            </a:extLst>
          </p:cNvPr>
          <p:cNvSpPr txBox="1">
            <a:spLocks/>
          </p:cNvSpPr>
          <p:nvPr/>
        </p:nvSpPr>
        <p:spPr>
          <a:xfrm>
            <a:off x="7710000" y="4514128"/>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52" name="Google Shape;352;p6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Rights over our own bodies (2)</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69" name="Google Shape;369;p62"/>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Emphasise the wonders of our bodies, and be clear that our bodies belong to us.</a:t>
            </a:r>
          </a:p>
          <a:p>
            <a:pPr marL="0" lvl="0" indent="0" algn="l" rtl="0">
              <a:spcBef>
                <a:spcPts val="1000"/>
              </a:spcBef>
              <a:spcAft>
                <a:spcPts val="0"/>
              </a:spcAft>
              <a:buNone/>
            </a:pPr>
            <a:r>
              <a:rPr lang="en-GB" dirty="0"/>
              <a:t>Teach that people have a right to:</a:t>
            </a:r>
            <a:endParaRPr dirty="0"/>
          </a:p>
          <a:p>
            <a:pPr marL="457200" lvl="0" indent="-317500" algn="l" rtl="0">
              <a:spcBef>
                <a:spcPts val="1000"/>
              </a:spcBef>
              <a:spcAft>
                <a:spcPts val="0"/>
              </a:spcAft>
              <a:buSzPts val="1400"/>
              <a:buChar char="●"/>
            </a:pPr>
            <a:r>
              <a:rPr lang="en-GB" b="1" dirty="0"/>
              <a:t>choose whether we have physical contact</a:t>
            </a:r>
            <a:r>
              <a:rPr lang="en-GB" dirty="0"/>
              <a:t>, like holding hands or hugging</a:t>
            </a:r>
            <a:endParaRPr dirty="0"/>
          </a:p>
          <a:p>
            <a:pPr marL="457200" lvl="0" indent="-317500" algn="l" rtl="0">
              <a:spcBef>
                <a:spcPts val="0"/>
              </a:spcBef>
              <a:spcAft>
                <a:spcPts val="0"/>
              </a:spcAft>
              <a:buSzPts val="1400"/>
              <a:buChar char="●"/>
            </a:pPr>
            <a:r>
              <a:rPr lang="en-GB" b="1" dirty="0"/>
              <a:t>refuse some contact</a:t>
            </a:r>
            <a:r>
              <a:rPr lang="en-GB" dirty="0"/>
              <a:t>, e.g. saying ‘no’ or ‘that makes me uncomfortable’, or indicating in another way in words, with a facial expression or with our body</a:t>
            </a:r>
            <a:endParaRPr dirty="0"/>
          </a:p>
          <a:p>
            <a:pPr marL="457200" lvl="0" indent="-317500" algn="l" rtl="0">
              <a:spcBef>
                <a:spcPts val="0"/>
              </a:spcBef>
              <a:spcAft>
                <a:spcPts val="0"/>
              </a:spcAft>
              <a:buSzPts val="1400"/>
              <a:buChar char="●"/>
            </a:pPr>
            <a:r>
              <a:rPr lang="en-GB" b="1" dirty="0"/>
              <a:t>change our mind</a:t>
            </a:r>
            <a:r>
              <a:rPr lang="en-GB" dirty="0"/>
              <a:t> about physical or other contact at any time</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72" name="Google Shape;372;p62"/>
          <p:cNvSpPr txBox="1"/>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each person’s body belongs to them, and the differences between appropriate and inappropriate or unsafe physical, and other, contact.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C1F2B116-02D4-4575-ABCF-3DE6F345CCFC}"/>
              </a:ext>
            </a:extLst>
          </p:cNvPr>
          <p:cNvSpPr txBox="1">
            <a:spLocks/>
          </p:cNvSpPr>
          <p:nvPr/>
        </p:nvSpPr>
        <p:spPr>
          <a:xfrm>
            <a:off x="77100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70" name="Google Shape;370;p6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Rights over our own bodies (3)</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60" name="Google Shape;360;p61"/>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an adult or another young person should never make a young person uncomfortable, e.g. by: </a:t>
            </a:r>
            <a:endParaRPr dirty="0"/>
          </a:p>
          <a:p>
            <a:pPr marL="457200" lvl="0" indent="-317500" algn="l" rtl="0">
              <a:spcBef>
                <a:spcPts val="1000"/>
              </a:spcBef>
              <a:spcAft>
                <a:spcPts val="0"/>
              </a:spcAft>
              <a:buSzPts val="1400"/>
              <a:buChar char="●"/>
            </a:pPr>
            <a:r>
              <a:rPr lang="en-GB" dirty="0"/>
              <a:t>touching them inappropriately</a:t>
            </a:r>
          </a:p>
          <a:p>
            <a:pPr marL="457200" lvl="0" indent="-317500" algn="l" rtl="0">
              <a:spcAft>
                <a:spcPts val="0"/>
              </a:spcAft>
              <a:buSzPts val="1400"/>
              <a:buChar char="●"/>
            </a:pPr>
            <a:r>
              <a:rPr lang="en-GB" dirty="0"/>
              <a:t>touching them in a way they do not agree to </a:t>
            </a:r>
            <a:endParaRPr dirty="0"/>
          </a:p>
          <a:p>
            <a:pPr marL="457200" lvl="0" indent="-317500" algn="l" rtl="0">
              <a:spcBef>
                <a:spcPts val="0"/>
              </a:spcBef>
              <a:spcAft>
                <a:spcPts val="0"/>
              </a:spcAft>
              <a:buSzPts val="1400"/>
              <a:buChar char="●"/>
            </a:pPr>
            <a:r>
              <a:rPr lang="en-GB" dirty="0"/>
              <a:t>asking them to share or look at an inappropriate image (e.g. a partly or fully naked picture)</a:t>
            </a:r>
            <a:endParaRPr dirty="0"/>
          </a:p>
        </p:txBody>
      </p:sp>
      <p:sp>
        <p:nvSpPr>
          <p:cNvPr id="363" name="Google Shape;363;p61"/>
          <p:cNvSpPr txBox="1"/>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each person’s body belongs to them, and the differences between appropriate and inappropriate or unsafe physical, and other, contact.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580DD546-0158-409B-8BC9-887D34AB3539}"/>
              </a:ext>
            </a:extLst>
          </p:cNvPr>
          <p:cNvSpPr txBox="1">
            <a:spLocks/>
          </p:cNvSpPr>
          <p:nvPr/>
        </p:nvSpPr>
        <p:spPr>
          <a:xfrm>
            <a:off x="77964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61" name="Google Shape;361;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3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What you get out of today</a:t>
            </a: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28" name="Google Shape;128;p30"/>
          <p:cNvSpPr txBox="1">
            <a:spLocks noGrp="1"/>
          </p:cNvSpPr>
          <p:nvPr>
            <p:ph type="body" idx="1"/>
          </p:nvPr>
        </p:nvSpPr>
        <p:spPr>
          <a:xfrm>
            <a:off x="270000" y="914400"/>
            <a:ext cx="7386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457200" lvl="0" indent="-342900" algn="l" rtl="0">
              <a:spcBef>
                <a:spcPts val="100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facts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being safe</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9" name="Google Shape;129;p3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2800"/>
              <a:buFont typeface="Arial"/>
              <a:buNone/>
            </a:pPr>
            <a:r>
              <a:rPr lang="en-GB" dirty="0"/>
              <a:t>Rights over our own bodies (4)</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69" name="Google Shape;369;p62"/>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t>Explain that pupils can:</a:t>
            </a:r>
          </a:p>
          <a:p>
            <a:pPr marL="457200" lvl="0" indent="-317500" algn="l" rtl="0">
              <a:lnSpc>
                <a:spcPct val="115000"/>
              </a:lnSpc>
              <a:spcBef>
                <a:spcPts val="1000"/>
              </a:spcBef>
              <a:spcAft>
                <a:spcPts val="0"/>
              </a:spcAft>
              <a:buSzPts val="1400"/>
              <a:buChar char="●"/>
            </a:pPr>
            <a:r>
              <a:rPr lang="en-GB" dirty="0"/>
              <a:t>ask a trusted adult for advice if physical contact ever makes them feel scared, embarrassed or uncomfortable</a:t>
            </a:r>
          </a:p>
          <a:p>
            <a:pPr marL="457200" lvl="0" indent="-317500" algn="l" rtl="0">
              <a:lnSpc>
                <a:spcPct val="115000"/>
              </a:lnSpc>
              <a:spcBef>
                <a:spcPts val="0"/>
              </a:spcBef>
              <a:spcAft>
                <a:spcPts val="0"/>
              </a:spcAft>
              <a:buSzPts val="1400"/>
              <a:buChar char="●"/>
            </a:pPr>
            <a:r>
              <a:rPr lang="en-GB" dirty="0"/>
              <a:t>encourage a friend to speak to someone or call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anonymously if they are worried about physical contact they have experienced</a:t>
            </a:r>
          </a:p>
          <a:p>
            <a:pPr marL="0" indent="0">
              <a:spcBef>
                <a:spcPts val="1000"/>
              </a:spcBef>
              <a:buNone/>
            </a:pPr>
            <a:r>
              <a:rPr lang="en-GB" dirty="0"/>
              <a:t>Refer to the slides on ‘asking for help and support’ for more guidance.</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72" name="Google Shape;372;p62"/>
          <p:cNvSpPr txBox="1"/>
          <p:nvPr/>
        </p:nvSpPr>
        <p:spPr>
          <a:xfrm>
            <a:off x="6178800" y="216425"/>
            <a:ext cx="2695200" cy="2355300"/>
          </a:xfrm>
          <a:prstGeom prst="rect">
            <a:avLst/>
          </a:prstGeom>
          <a:solidFill>
            <a:schemeClr val="bg1">
              <a:lumMod val="95000"/>
            </a:schemeClr>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that each person’s body belongs to them, and the differences between appropriate and inappropriate or unsafe physical, and other, contact.</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A78FABDB-B256-4DAB-86E3-3055FA2B5A86}"/>
              </a:ext>
            </a:extLst>
          </p:cNvPr>
          <p:cNvSpPr txBox="1">
            <a:spLocks/>
          </p:cNvSpPr>
          <p:nvPr/>
        </p:nvSpPr>
        <p:spPr>
          <a:xfrm>
            <a:off x="7796400" y="4494169"/>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70" name="Google Shape;370;p6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Tree>
    <p:extLst>
      <p:ext uri="{BB962C8B-B14F-4D97-AF65-F5344CB8AC3E}">
        <p14:creationId xmlns:p14="http://schemas.microsoft.com/office/powerpoint/2010/main" val="14513229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Responding to adults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78" name="Google Shape;378;p6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Teach that children have the right to:</a:t>
            </a:r>
            <a:endParaRPr dirty="0"/>
          </a:p>
          <a:p>
            <a:pPr marL="457200" lvl="0" indent="-317500" algn="l" rtl="0">
              <a:spcBef>
                <a:spcPts val="1000"/>
              </a:spcBef>
              <a:spcAft>
                <a:spcPts val="0"/>
              </a:spcAft>
              <a:buSzPts val="1400"/>
              <a:buChar char="●"/>
            </a:pPr>
            <a:r>
              <a:rPr lang="en-GB" dirty="0"/>
              <a:t>deny or withdraw permission from adults or other young people who make them feel uncomfortable or unsafe to have contact with them in person or online</a:t>
            </a:r>
            <a:endParaRPr dirty="0"/>
          </a:p>
          <a:p>
            <a:pPr marL="457200" lvl="0" indent="-317500" algn="l" rtl="0">
              <a:spcBef>
                <a:spcPts val="0"/>
              </a:spcBef>
              <a:spcAft>
                <a:spcPts val="0"/>
              </a:spcAft>
              <a:buSzPts val="1400"/>
              <a:buChar char="●"/>
            </a:pPr>
            <a:r>
              <a:rPr lang="en-GB" dirty="0"/>
              <a:t>speak to a trusted adult if an adult or another young person makes them feel unsafe, sad, worried or embarrassed</a:t>
            </a: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81" name="Google Shape;381;p63"/>
          <p:cNvSpPr txBox="1"/>
          <p:nvPr/>
        </p:nvSpPr>
        <p:spPr>
          <a:xfrm>
            <a:off x="6178800" y="216425"/>
            <a:ext cx="2695200" cy="2118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respond safely and appropriately to adults they may encounter (in all contexts, including online) whom they do not know.</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4687E27D-BB1D-4997-BE08-7B7652E3C979}"/>
              </a:ext>
            </a:extLst>
          </p:cNvPr>
          <p:cNvSpPr txBox="1">
            <a:spLocks/>
          </p:cNvSpPr>
          <p:nvPr/>
        </p:nvSpPr>
        <p:spPr>
          <a:xfrm>
            <a:off x="7796400" y="4478081"/>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79" name="Google Shape;379;p6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6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Being safe</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87" name="Google Shape;387;p6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t>Teach that all people, including children, have a right to feel safe.</a:t>
            </a:r>
            <a:endParaRPr dirty="0"/>
          </a:p>
          <a:p>
            <a:pPr marL="0" lvl="0" indent="0" algn="l" rtl="0">
              <a:lnSpc>
                <a:spcPct val="115000"/>
              </a:lnSpc>
              <a:spcBef>
                <a:spcPts val="1600"/>
              </a:spcBef>
              <a:spcAft>
                <a:spcPts val="0"/>
              </a:spcAft>
              <a:buNone/>
            </a:pPr>
            <a:r>
              <a:rPr lang="en-GB" dirty="0"/>
              <a:t>For example, feeling safe can mean: </a:t>
            </a:r>
            <a:endParaRPr dirty="0"/>
          </a:p>
          <a:p>
            <a:pPr marL="457200" lvl="0" indent="-317500" algn="l" rtl="0">
              <a:lnSpc>
                <a:spcPct val="115000"/>
              </a:lnSpc>
              <a:spcBef>
                <a:spcPts val="1600"/>
              </a:spcBef>
              <a:spcAft>
                <a:spcPts val="0"/>
              </a:spcAft>
              <a:buSzPts val="1400"/>
              <a:buChar char="●"/>
            </a:pPr>
            <a:r>
              <a:rPr lang="en-GB" dirty="0"/>
              <a:t>feeling cared for by our family</a:t>
            </a:r>
            <a:endParaRPr dirty="0"/>
          </a:p>
          <a:p>
            <a:pPr marL="457200" lvl="0" indent="-317500" algn="l" rtl="0">
              <a:lnSpc>
                <a:spcPct val="115000"/>
              </a:lnSpc>
              <a:spcBef>
                <a:spcPts val="0"/>
              </a:spcBef>
              <a:spcAft>
                <a:spcPts val="0"/>
              </a:spcAft>
              <a:buSzPts val="1400"/>
              <a:buChar char="●"/>
            </a:pPr>
            <a:r>
              <a:rPr lang="en-GB" dirty="0"/>
              <a:t>knowing we will have enough food when we need it</a:t>
            </a:r>
          </a:p>
          <a:p>
            <a:r>
              <a:rPr lang="en-GB" dirty="0"/>
              <a:t>for some pupils, positive, reassuring touch</a:t>
            </a:r>
            <a:endParaRPr dirty="0"/>
          </a:p>
          <a:p>
            <a:pPr marL="0" lvl="0" indent="0" algn="l" rtl="0">
              <a:lnSpc>
                <a:spcPct val="115000"/>
              </a:lnSpc>
              <a:spcBef>
                <a:spcPts val="1600"/>
              </a:spcBef>
              <a:spcAft>
                <a:spcPts val="1600"/>
              </a:spcAft>
              <a:buNone/>
            </a:pPr>
            <a:endParaRPr dirty="0"/>
          </a:p>
        </p:txBody>
      </p:sp>
      <p:sp>
        <p:nvSpPr>
          <p:cNvPr id="390" name="Google Shape;390;p64"/>
          <p:cNvSpPr txBox="1"/>
          <p:nvPr/>
        </p:nvSpPr>
        <p:spPr>
          <a:xfrm>
            <a:off x="6178800" y="216425"/>
            <a:ext cx="2695200" cy="1567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recognise and report feelings of being unsafe or feeling bad about any adult. </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B4A239AB-C9FF-4014-9FD0-92ABAF332C1A}"/>
              </a:ext>
            </a:extLst>
          </p:cNvPr>
          <p:cNvSpPr txBox="1">
            <a:spLocks/>
          </p:cNvSpPr>
          <p:nvPr/>
        </p:nvSpPr>
        <p:spPr>
          <a:xfrm>
            <a:off x="77100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88" name="Google Shape;388;p6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6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Feeling unsafe</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396" name="Google Shape;396;p6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500"/>
              </a:spcBef>
              <a:spcAft>
                <a:spcPts val="0"/>
              </a:spcAft>
              <a:buClr>
                <a:schemeClr val="dk1"/>
              </a:buClr>
              <a:buSzPts val="1100"/>
              <a:buFont typeface="Arial"/>
              <a:buNone/>
            </a:pPr>
            <a:r>
              <a:rPr lang="en-GB" dirty="0"/>
              <a:t>Teach pupils to trust how they feel to help recognise  feelings of being unsafe or feeling bad about any adult or other young person. </a:t>
            </a:r>
          </a:p>
          <a:p>
            <a:pPr marL="0" lvl="0" indent="0" algn="l" rtl="0">
              <a:lnSpc>
                <a:spcPct val="115000"/>
              </a:lnSpc>
              <a:spcBef>
                <a:spcPts val="1000"/>
              </a:spcBef>
              <a:spcAft>
                <a:spcPts val="0"/>
              </a:spcAft>
              <a:buNone/>
            </a:pPr>
            <a:r>
              <a:rPr lang="en-GB" dirty="0"/>
              <a:t>Explore examples of behaviour that can make people feel unsafe, include examples from previous slides in this module. </a:t>
            </a:r>
          </a:p>
          <a:p>
            <a:pPr marL="0" lvl="0" indent="0" algn="l" rtl="0">
              <a:lnSpc>
                <a:spcPct val="115000"/>
              </a:lnSpc>
              <a:spcBef>
                <a:spcPts val="1000"/>
              </a:spcBef>
              <a:spcAft>
                <a:spcPts val="0"/>
              </a:spcAft>
              <a:buNone/>
            </a:pPr>
            <a:r>
              <a:rPr lang="en-GB" dirty="0"/>
              <a:t>Add that being shouted at a lot with hurtful words, or told to say bad things about someone else might also make them feel unsafe.</a:t>
            </a:r>
          </a:p>
          <a:p>
            <a:pPr marL="0" lvl="0" indent="0" algn="l" rtl="0">
              <a:spcBef>
                <a:spcPts val="1000"/>
              </a:spcBef>
              <a:spcAft>
                <a:spcPts val="0"/>
              </a:spcAft>
              <a:buClr>
                <a:schemeClr val="dk1"/>
              </a:buClr>
              <a:buSzPts val="1100"/>
              <a:buFont typeface="Arial"/>
              <a:buNone/>
            </a:pPr>
            <a:endParaRPr dirty="0"/>
          </a:p>
        </p:txBody>
      </p:sp>
      <p:sp>
        <p:nvSpPr>
          <p:cNvPr id="399" name="Google Shape;399;p65"/>
          <p:cNvSpPr txBox="1"/>
          <p:nvPr/>
        </p:nvSpPr>
        <p:spPr>
          <a:xfrm>
            <a:off x="6178800" y="216425"/>
            <a:ext cx="2695200" cy="1567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recognise and report feelings of being unsafe or feeling bad about any adult. </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8C570C13-4137-49C7-B07D-61E976B2F44D}"/>
              </a:ext>
            </a:extLst>
          </p:cNvPr>
          <p:cNvSpPr txBox="1">
            <a:spLocks/>
          </p:cNvSpPr>
          <p:nvPr/>
        </p:nvSpPr>
        <p:spPr>
          <a:xfrm>
            <a:off x="77100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397" name="Google Shape;397;p6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67"/>
          <p:cNvSpPr txBox="1">
            <a:spLocks noGrp="1"/>
          </p:cNvSpPr>
          <p:nvPr>
            <p:ph type="title"/>
          </p:nvPr>
        </p:nvSpPr>
        <p:spPr>
          <a:xfrm>
            <a:off x="1506300" y="2150850"/>
            <a:ext cx="61314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Asking for help and support</a:t>
            </a:r>
            <a:endParaRPr dirty="0">
              <a:solidFill>
                <a:schemeClr val="accent1"/>
              </a:solidFill>
            </a:endParaRPr>
          </a:p>
        </p:txBody>
      </p:sp>
      <p:sp>
        <p:nvSpPr>
          <p:cNvPr id="414" name="Google Shape;414;p6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6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Recognising abusive behaviour (1)</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420" name="Google Shape;420;p68"/>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Embed learning from ‘respectful relationships’ and discuss the characteristics of positive relationships to enable pupils to contrast positive and negative behaviour.</a:t>
            </a:r>
          </a:p>
          <a:p>
            <a:pPr marL="0" lvl="0" indent="0" algn="l" rtl="0">
              <a:spcBef>
                <a:spcPts val="1000"/>
              </a:spcBef>
              <a:spcAft>
                <a:spcPts val="0"/>
              </a:spcAft>
              <a:buNone/>
            </a:pPr>
            <a:r>
              <a:rPr lang="en-GB" dirty="0"/>
              <a:t>Begin to introduce the concept of abuse (covered in more detail in secondary) so that pupils: </a:t>
            </a:r>
            <a:endParaRPr dirty="0"/>
          </a:p>
          <a:p>
            <a:pPr marL="457200" lvl="0" indent="-317500" algn="l" rtl="0">
              <a:spcBef>
                <a:spcPts val="1000"/>
              </a:spcBef>
              <a:spcAft>
                <a:spcPts val="0"/>
              </a:spcAft>
              <a:buSzPts val="1400"/>
              <a:buChar char="●"/>
            </a:pPr>
            <a:r>
              <a:rPr lang="en-GB" dirty="0"/>
              <a:t>can recognise the signs that something is wrong</a:t>
            </a:r>
            <a:endParaRPr dirty="0"/>
          </a:p>
          <a:p>
            <a:pPr marL="457200" lvl="0" indent="-317500" algn="l" rtl="0">
              <a:spcBef>
                <a:spcPts val="0"/>
              </a:spcBef>
              <a:spcAft>
                <a:spcPts val="0"/>
              </a:spcAft>
              <a:buSzPts val="1400"/>
              <a:buChar char="●"/>
            </a:pPr>
            <a:r>
              <a:rPr lang="en-GB" dirty="0"/>
              <a:t>know when they need to get support </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422" name="Google Shape;422;p68"/>
          <p:cNvSpPr txBox="1"/>
          <p:nvPr/>
        </p:nvSpPr>
        <p:spPr>
          <a:xfrm>
            <a:off x="6178800" y="216425"/>
            <a:ext cx="2695200" cy="1569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ask for advice or help for themselves or others, and to keep trying until they are heard.</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5A30066E-9159-4456-8272-9C38643574C8}"/>
              </a:ext>
            </a:extLst>
          </p:cNvPr>
          <p:cNvSpPr txBox="1">
            <a:spLocks/>
          </p:cNvSpPr>
          <p:nvPr/>
        </p:nvSpPr>
        <p:spPr>
          <a:xfrm>
            <a:off x="77964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21" name="Google Shape;421;p6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6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Recognising abusive behaviour (2)</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420" name="Google Shape;420;p68"/>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In particular, explain that a pupil can seek help if: </a:t>
            </a:r>
            <a:endParaRPr dirty="0"/>
          </a:p>
          <a:p>
            <a:pPr marL="457200" lvl="0" indent="-317500" algn="l" rtl="0">
              <a:spcBef>
                <a:spcPts val="1000"/>
              </a:spcBef>
              <a:spcAft>
                <a:spcPts val="0"/>
              </a:spcAft>
              <a:buSzPts val="1400"/>
              <a:buChar char="●"/>
            </a:pPr>
            <a:r>
              <a:rPr lang="en-GB" dirty="0"/>
              <a:t>someone is harming them in any way</a:t>
            </a:r>
          </a:p>
          <a:p>
            <a:pPr marL="457200" lvl="0" indent="-317500" algn="l" rtl="0">
              <a:spcAft>
                <a:spcPts val="0"/>
              </a:spcAft>
              <a:buSzPts val="1400"/>
              <a:buChar char="●"/>
            </a:pPr>
            <a:r>
              <a:rPr lang="en-GB" dirty="0"/>
              <a:t>someone makes inappropriate physical or other contact with them </a:t>
            </a:r>
            <a:endParaRPr dirty="0"/>
          </a:p>
          <a:p>
            <a:pPr marL="457200" lvl="0" indent="-317500" algn="l" rtl="0">
              <a:spcBef>
                <a:spcPts val="0"/>
              </a:spcBef>
              <a:spcAft>
                <a:spcPts val="0"/>
              </a:spcAft>
              <a:buSzPts val="1400"/>
              <a:buChar char="●"/>
            </a:pPr>
            <a:r>
              <a:rPr lang="en-GB" dirty="0"/>
              <a:t>they are worried or upset about how anyone is treating them (including online)</a:t>
            </a:r>
            <a:endParaRPr dirty="0"/>
          </a:p>
          <a:p>
            <a:pPr marL="0" lvl="0" indent="0" algn="l" rtl="0">
              <a:spcBef>
                <a:spcPts val="1000"/>
              </a:spcBef>
              <a:spcAft>
                <a:spcPts val="0"/>
              </a:spcAft>
              <a:buNone/>
            </a:pPr>
            <a:r>
              <a:rPr lang="en-GB" dirty="0"/>
              <a:t>Explain that there are laws against abuse and it is important to report concerns or ask for help if we or someone we know is being abused. </a:t>
            </a:r>
          </a:p>
          <a:p>
            <a:pPr marL="0" indent="0">
              <a:spcBef>
                <a:spcPts val="1000"/>
              </a:spcBef>
              <a:buNone/>
            </a:pPr>
            <a:r>
              <a:rPr lang="en-GB" dirty="0"/>
              <a:t>Explain that it is never wrong or rude to do something to keep ourselves or someone else safe.</a:t>
            </a:r>
          </a:p>
          <a:p>
            <a:pPr marL="0" lvl="0" indent="0" algn="l" rtl="0">
              <a:spcBef>
                <a:spcPts val="1000"/>
              </a:spcBef>
              <a:spcAft>
                <a:spcPts val="0"/>
              </a:spcAft>
              <a:buNone/>
            </a:pPr>
            <a:endParaRPr dirty="0">
              <a:highlight>
                <a:srgbClr val="FFFF00"/>
              </a:highlight>
            </a:endParaRPr>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422" name="Google Shape;422;p68"/>
          <p:cNvSpPr txBox="1"/>
          <p:nvPr/>
        </p:nvSpPr>
        <p:spPr>
          <a:xfrm>
            <a:off x="6178800" y="216425"/>
            <a:ext cx="2695200" cy="1569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ask for advice or help for themselves or others, and to keep trying until they are heard.</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F5F3428D-4BED-4FEB-A0AD-20053DFF0230}"/>
              </a:ext>
            </a:extLst>
          </p:cNvPr>
          <p:cNvSpPr txBox="1">
            <a:spLocks/>
          </p:cNvSpPr>
          <p:nvPr/>
        </p:nvSpPr>
        <p:spPr>
          <a:xfrm>
            <a:off x="77100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21" name="Google Shape;421;p6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extLst>
      <p:ext uri="{BB962C8B-B14F-4D97-AF65-F5344CB8AC3E}">
        <p14:creationId xmlns:p14="http://schemas.microsoft.com/office/powerpoint/2010/main" val="37883320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6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Right to ask for help</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29" name="Google Shape;429;p69"/>
          <p:cNvSpPr txBox="1">
            <a:spLocks noGrp="1"/>
          </p:cNvSpPr>
          <p:nvPr>
            <p:ph type="body" idx="1"/>
          </p:nvPr>
        </p:nvSpPr>
        <p:spPr>
          <a:xfrm>
            <a:off x="269999" y="789000"/>
            <a:ext cx="597254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700" dirty="0"/>
              <a:t>Teach that children have a right to feel safe. If an adult hurts a child in any way, or makes them feel uncomfortable or unsafe, then the adult is doing something wrong. It is never the child’s fault.</a:t>
            </a:r>
          </a:p>
          <a:p>
            <a:pPr marL="0" lvl="0" indent="0" algn="l" rtl="0">
              <a:spcBef>
                <a:spcPts val="600"/>
              </a:spcBef>
              <a:spcAft>
                <a:spcPts val="0"/>
              </a:spcAft>
              <a:buNone/>
            </a:pPr>
            <a:r>
              <a:rPr lang="en-GB" sz="1700" dirty="0"/>
              <a:t>Explain that we can also ask for help if another child is hurting us, or making us feel uncomfortable or unsafe and that: </a:t>
            </a:r>
            <a:endParaRPr sz="1700" dirty="0"/>
          </a:p>
          <a:p>
            <a:pPr marL="288000" lvl="0" algn="l" rtl="0">
              <a:spcBef>
                <a:spcPts val="300"/>
              </a:spcBef>
              <a:spcAft>
                <a:spcPts val="0"/>
              </a:spcAft>
              <a:buSzPts val="1400"/>
              <a:buChar char="●"/>
              <a:tabLst>
                <a:tab pos="360363" algn="l"/>
              </a:tabLst>
            </a:pPr>
            <a:r>
              <a:rPr lang="en-GB" sz="1700" dirty="0"/>
              <a:t>speaking up is not ‘telling tales’ and shows courage</a:t>
            </a:r>
            <a:endParaRPr sz="1700" dirty="0"/>
          </a:p>
          <a:p>
            <a:pPr marL="288000" lvl="0" algn="l" rtl="0">
              <a:spcBef>
                <a:spcPts val="0"/>
              </a:spcBef>
              <a:spcAft>
                <a:spcPts val="0"/>
              </a:spcAft>
              <a:buSzPts val="1400"/>
              <a:buChar char="●"/>
              <a:tabLst>
                <a:tab pos="360363" algn="l"/>
              </a:tabLst>
            </a:pPr>
            <a:r>
              <a:rPr lang="en-GB" sz="1700" dirty="0"/>
              <a:t>people can speak up for themselves or for someone else</a:t>
            </a:r>
            <a:endParaRPr sz="1700" dirty="0"/>
          </a:p>
          <a:p>
            <a:pPr marL="288000" lvl="0" algn="l" rtl="0">
              <a:spcBef>
                <a:spcPts val="0"/>
              </a:spcBef>
              <a:spcAft>
                <a:spcPts val="0"/>
              </a:spcAft>
              <a:buSzPts val="1400"/>
              <a:buChar char="●"/>
              <a:tabLst>
                <a:tab pos="360363" algn="l"/>
              </a:tabLst>
            </a:pPr>
            <a:r>
              <a:rPr lang="en-GB" sz="1700" dirty="0"/>
              <a:t>we do not have to keep secrets that worry us</a:t>
            </a:r>
            <a:endParaRPr sz="1700" dirty="0"/>
          </a:p>
          <a:p>
            <a:pPr marL="0" lvl="0" indent="0" algn="l" rtl="0">
              <a:spcBef>
                <a:spcPts val="600"/>
              </a:spcBef>
              <a:spcAft>
                <a:spcPts val="0"/>
              </a:spcAft>
              <a:buClr>
                <a:schemeClr val="dk1"/>
              </a:buClr>
              <a:buSzPts val="1100"/>
              <a:buFont typeface="Arial"/>
              <a:buNone/>
            </a:pPr>
            <a:r>
              <a:rPr lang="en-GB" sz="1700" dirty="0"/>
              <a:t>Speaking to a trusted adult is a good way to get support. Sometimes an adult will be able to manage an issue, find someone else to help, and reassure us.</a:t>
            </a:r>
            <a:endParaRPr sz="1700" dirty="0"/>
          </a:p>
          <a:p>
            <a:pPr marL="0" lvl="0" indent="0" algn="l" rtl="0">
              <a:spcBef>
                <a:spcPts val="1600"/>
              </a:spcBef>
              <a:spcAft>
                <a:spcPts val="0"/>
              </a:spcAft>
              <a:buNone/>
            </a:pPr>
            <a:endParaRPr dirty="0"/>
          </a:p>
        </p:txBody>
      </p:sp>
      <p:sp>
        <p:nvSpPr>
          <p:cNvPr id="432" name="Google Shape;432;p69">
            <a:extLst>
              <a:ext uri="{C183D7F6-B498-43B3-948B-1728B52AA6E4}">
                <adec:decorative xmlns:adec="http://schemas.microsoft.com/office/drawing/2017/decorative" xmlns="" val="1"/>
              </a:ext>
            </a:extLst>
          </p:cNvPr>
          <p:cNvSpPr txBox="1"/>
          <p:nvPr/>
        </p:nvSpPr>
        <p:spPr>
          <a:xfrm>
            <a:off x="6178800" y="216425"/>
            <a:ext cx="2695200" cy="1569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ask for advice or help for themselves or others, and to keep trying until they are heard.</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5CBB56AD-17F9-47BE-BECF-09C8571D907C}"/>
              </a:ext>
              <a:ext uri="{C183D7F6-B498-43B3-948B-1728B52AA6E4}">
                <adec:decorative xmlns:adec="http://schemas.microsoft.com/office/drawing/2017/decorative" xmlns="" val="1"/>
              </a:ext>
            </a:extLst>
          </p:cNvPr>
          <p:cNvSpPr txBox="1">
            <a:spLocks/>
          </p:cNvSpPr>
          <p:nvPr/>
        </p:nvSpPr>
        <p:spPr>
          <a:xfrm>
            <a:off x="77964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30" name="Google Shape;430;p69">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7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How to ask for advice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38" name="Google Shape;438;p70"/>
          <p:cNvSpPr txBox="1">
            <a:spLocks noGrp="1"/>
          </p:cNvSpPr>
          <p:nvPr>
            <p:ph type="body" idx="1"/>
          </p:nvPr>
        </p:nvSpPr>
        <p:spPr>
          <a:xfrm>
            <a:off x="270000" y="789000"/>
            <a:ext cx="598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we can ask a trusted adult for help in any </a:t>
            </a:r>
            <a:br>
              <a:rPr lang="en-GB" dirty="0"/>
            </a:br>
            <a:r>
              <a:rPr lang="en-GB" dirty="0"/>
              <a:t>way, e.g. by saying things like:</a:t>
            </a:r>
            <a:endParaRPr dirty="0"/>
          </a:p>
          <a:p>
            <a:pPr marL="457200" lvl="0" indent="-317500" algn="l" rtl="0">
              <a:spcBef>
                <a:spcPts val="1000"/>
              </a:spcBef>
              <a:spcAft>
                <a:spcPts val="0"/>
              </a:spcAft>
              <a:buSzPts val="1400"/>
              <a:buChar char="●"/>
            </a:pPr>
            <a:r>
              <a:rPr lang="en-GB" i="1" dirty="0"/>
              <a:t>can I tell you something? I need your help.</a:t>
            </a:r>
            <a:endParaRPr i="1" dirty="0"/>
          </a:p>
          <a:p>
            <a:pPr marL="457200" lvl="0" indent="-317500" algn="l" rtl="0">
              <a:spcBef>
                <a:spcPts val="0"/>
              </a:spcBef>
              <a:spcAft>
                <a:spcPts val="0"/>
              </a:spcAft>
              <a:buSzPts val="1400"/>
              <a:buChar char="●"/>
            </a:pPr>
            <a:r>
              <a:rPr lang="en-GB" i="1" dirty="0"/>
              <a:t>I feel worried, confused... I am scared for [a friend]</a:t>
            </a:r>
            <a:endParaRPr i="1" dirty="0"/>
          </a:p>
          <a:p>
            <a:pPr marL="457200" lvl="0" indent="-317500" algn="l" rtl="0">
              <a:spcBef>
                <a:spcPts val="0"/>
              </a:spcBef>
              <a:spcAft>
                <a:spcPts val="0"/>
              </a:spcAft>
              <a:buSzPts val="1400"/>
              <a:buChar char="●"/>
            </a:pPr>
            <a:r>
              <a:rPr lang="en-GB" i="1" dirty="0"/>
              <a:t>this lesson made me think about when…</a:t>
            </a:r>
            <a:endParaRPr i="1" dirty="0"/>
          </a:p>
          <a:p>
            <a:pPr marL="0" lvl="0" indent="0" algn="l" rtl="0">
              <a:spcBef>
                <a:spcPts val="1000"/>
              </a:spcBef>
              <a:spcAft>
                <a:spcPts val="0"/>
              </a:spcAft>
              <a:buNone/>
            </a:pPr>
            <a:r>
              <a:rPr lang="en-GB" dirty="0"/>
              <a:t>Teach that adults should listen to and take children’s feelings and experiences seriously. If a child is not listened to or understood they should ask others for help. </a:t>
            </a:r>
            <a:endParaRPr dirty="0"/>
          </a:p>
          <a:p>
            <a:pPr marL="0" lvl="0" indent="0" algn="l" rtl="0">
              <a:spcBef>
                <a:spcPts val="1000"/>
              </a:spcBef>
              <a:spcAft>
                <a:spcPts val="0"/>
              </a:spcAft>
              <a:buClr>
                <a:schemeClr val="dk1"/>
              </a:buClr>
              <a:buSzPts val="1100"/>
              <a:buFont typeface="Arial"/>
              <a:buNone/>
            </a:pPr>
            <a:r>
              <a:rPr lang="en-GB" dirty="0"/>
              <a:t>Remind pupils of school processes and the people they can speak to outside the classroom.</a:t>
            </a: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1000"/>
              </a:spcBef>
              <a:spcAft>
                <a:spcPts val="0"/>
              </a:spcAft>
              <a:buNone/>
            </a:pPr>
            <a:endParaRPr dirty="0"/>
          </a:p>
        </p:txBody>
      </p:sp>
      <p:sp>
        <p:nvSpPr>
          <p:cNvPr id="441" name="Google Shape;441;p70">
            <a:extLst>
              <a:ext uri="{C183D7F6-B498-43B3-948B-1728B52AA6E4}">
                <adec:decorative xmlns:adec="http://schemas.microsoft.com/office/drawing/2017/decorative" xmlns="" val="1"/>
              </a:ext>
            </a:extLst>
          </p:cNvPr>
          <p:cNvSpPr txBox="1"/>
          <p:nvPr/>
        </p:nvSpPr>
        <p:spPr>
          <a:xfrm>
            <a:off x="6178800" y="216425"/>
            <a:ext cx="2695200" cy="1569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ask for advice or help for themselves or others, and to keep trying until they are heard.</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F05F3669-896B-49E5-933E-343CEDEDA26C}"/>
              </a:ext>
              <a:ext uri="{C183D7F6-B498-43B3-948B-1728B52AA6E4}">
                <adec:decorative xmlns:adec="http://schemas.microsoft.com/office/drawing/2017/decorative" xmlns="" val="1"/>
              </a:ext>
            </a:extLst>
          </p:cNvPr>
          <p:cNvSpPr txBox="1">
            <a:spLocks/>
          </p:cNvSpPr>
          <p:nvPr/>
        </p:nvSpPr>
        <p:spPr>
          <a:xfrm>
            <a:off x="7796400" y="4454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39" name="Google Shape;439;p70">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7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How to talk about concerns</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47" name="Google Shape;447;p71"/>
          <p:cNvSpPr txBox="1">
            <a:spLocks noGrp="1"/>
          </p:cNvSpPr>
          <p:nvPr>
            <p:ph type="body" idx="1"/>
          </p:nvPr>
        </p:nvSpPr>
        <p:spPr>
          <a:xfrm>
            <a:off x="270000" y="789000"/>
            <a:ext cx="59751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it can be hard to talk to people when we are worried or hurt by something. Teach that children can use any way of communicating that feels right to them, e.g. speaking, writing it down, drawing a picture, or referring to a TV programme. Examples of what someone could say include:</a:t>
            </a:r>
            <a:endParaRPr dirty="0"/>
          </a:p>
          <a:p>
            <a:pPr marL="457200" lvl="0" indent="-317500" algn="l" rtl="0">
              <a:spcBef>
                <a:spcPts val="1000"/>
              </a:spcBef>
              <a:spcAft>
                <a:spcPts val="0"/>
              </a:spcAft>
              <a:buSzPts val="1400"/>
              <a:buChar char="●"/>
            </a:pPr>
            <a:r>
              <a:rPr lang="en-GB" i="1" dirty="0"/>
              <a:t>this person is doing... and I don’t like it</a:t>
            </a:r>
            <a:endParaRPr i="1" dirty="0"/>
          </a:p>
          <a:p>
            <a:pPr marL="457200" lvl="0" indent="-317500" algn="l" rtl="0">
              <a:spcBef>
                <a:spcPts val="0"/>
              </a:spcBef>
              <a:spcAft>
                <a:spcPts val="0"/>
              </a:spcAft>
              <a:buSzPts val="1400"/>
              <a:buChar char="●"/>
            </a:pPr>
            <a:r>
              <a:rPr lang="en-GB" i="1" dirty="0"/>
              <a:t>I feel worried, scared, bad when... </a:t>
            </a:r>
            <a:endParaRPr i="1" dirty="0"/>
          </a:p>
          <a:p>
            <a:pPr marL="457200" lvl="0" indent="-317500" algn="l" rtl="0">
              <a:spcBef>
                <a:spcPts val="0"/>
              </a:spcBef>
              <a:spcAft>
                <a:spcPts val="0"/>
              </a:spcAft>
              <a:buSzPts val="1400"/>
              <a:buChar char="●"/>
            </a:pPr>
            <a:r>
              <a:rPr lang="en-GB" i="1" dirty="0"/>
              <a:t>this person makes me feel [sad, embarrassed] </a:t>
            </a:r>
            <a:endParaRPr i="1" dirty="0"/>
          </a:p>
          <a:p>
            <a:pPr marL="457200" lvl="0" indent="-317500" algn="l" rtl="0">
              <a:spcBef>
                <a:spcPts val="0"/>
              </a:spcBef>
              <a:spcAft>
                <a:spcPts val="0"/>
              </a:spcAft>
              <a:buSzPts val="1400"/>
              <a:buChar char="●"/>
            </a:pPr>
            <a:r>
              <a:rPr lang="en-GB" i="1" dirty="0"/>
              <a:t>someone touched me and I felt uncomfortable</a:t>
            </a:r>
            <a:endParaRPr i="1" dirty="0"/>
          </a:p>
          <a:p>
            <a:pPr marL="0" lvl="0" indent="0" algn="l" rtl="0">
              <a:spcBef>
                <a:spcPts val="1000"/>
              </a:spcBef>
              <a:spcAft>
                <a:spcPts val="0"/>
              </a:spcAft>
              <a:buNone/>
            </a:pPr>
            <a:r>
              <a:rPr lang="en-GB" dirty="0"/>
              <a:t>Ensure pupils have the vocabulary to report accurately any concerns about inappropriate touching or abuse.</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50" name="Google Shape;450;p71">
            <a:extLst>
              <a:ext uri="{C183D7F6-B498-43B3-948B-1728B52AA6E4}">
                <adec:decorative xmlns:adec="http://schemas.microsoft.com/office/drawing/2017/decorative" xmlns="" val="1"/>
              </a:ext>
            </a:extLst>
          </p:cNvPr>
          <p:cNvSpPr txBox="1"/>
          <p:nvPr/>
        </p:nvSpPr>
        <p:spPr>
          <a:xfrm>
            <a:off x="6178800" y="216425"/>
            <a:ext cx="2695200" cy="1567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how to report concerns or abuse, and the vocabulary and confidence needed to do so.</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45F9658A-DE70-4DC2-B0FC-4E8C39352E6B}"/>
              </a:ext>
              <a:ext uri="{C183D7F6-B498-43B3-948B-1728B52AA6E4}">
                <adec:decorative xmlns:adec="http://schemas.microsoft.com/office/drawing/2017/decorative" xmlns="" val="1"/>
              </a:ext>
            </a:extLst>
          </p:cNvPr>
          <p:cNvSpPr txBox="1">
            <a:spLocks/>
          </p:cNvSpPr>
          <p:nvPr/>
        </p:nvSpPr>
        <p:spPr>
          <a:xfrm>
            <a:off x="7796400" y="4502700"/>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48" name="Google Shape;448;p71">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31"/>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35" name="Google Shape;135;p3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7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Where to get advice</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56" name="Google Shape;456;p7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pupils to identify who they can go to for advice if they feel unsafe or need to talk. This could include:</a:t>
            </a:r>
            <a:endParaRPr dirty="0"/>
          </a:p>
          <a:p>
            <a:pPr marL="457200" lvl="0" indent="-317500" algn="l" rtl="0">
              <a:lnSpc>
                <a:spcPct val="115000"/>
              </a:lnSpc>
              <a:spcBef>
                <a:spcPts val="1000"/>
              </a:spcBef>
              <a:spcAft>
                <a:spcPts val="0"/>
              </a:spcAft>
              <a:buSzPts val="1400"/>
              <a:buChar char="●"/>
            </a:pPr>
            <a:r>
              <a:rPr lang="en-GB" dirty="0"/>
              <a:t>adults in their family (immediate and extended), or other adults they feel safe with (e.g. teachers and other staff, GP, a friend’s parents)</a:t>
            </a:r>
            <a:endParaRPr dirty="0"/>
          </a:p>
          <a:p>
            <a:pPr marL="457200" lvl="0" indent="-317500" algn="l" rtl="0">
              <a:lnSpc>
                <a:spcPct val="115000"/>
              </a:lnSpc>
              <a:spcBef>
                <a:spcPts val="0"/>
              </a:spcBef>
              <a:spcAft>
                <a:spcPts val="0"/>
              </a:spcAft>
              <a:buSzPts val="1400"/>
              <a:buChar char="●"/>
            </a:pPr>
            <a:r>
              <a:rPr lang="en-GB" dirty="0"/>
              <a:t>a range of support services (national and local)</a:t>
            </a:r>
            <a:endParaRPr dirty="0"/>
          </a:p>
          <a:p>
            <a:pPr marL="457200" lvl="0" indent="-317500" algn="l" rtl="0">
              <a:spcBef>
                <a:spcPts val="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anonymously</a:t>
            </a:r>
            <a:endParaRPr dirty="0"/>
          </a:p>
          <a:p>
            <a:pPr marL="0" lvl="0" indent="0" algn="l" rtl="0">
              <a:spcBef>
                <a:spcPts val="1000"/>
              </a:spcBef>
              <a:spcAft>
                <a:spcPts val="0"/>
              </a:spcAft>
              <a:buNone/>
            </a:pPr>
            <a:r>
              <a:rPr lang="en-GB" dirty="0"/>
              <a:t>Remind pupils that if someone is in immediate danger we can call the police ourselves on 999. </a:t>
            </a:r>
            <a:endParaRPr dirty="0"/>
          </a:p>
          <a:p>
            <a:pPr marL="0" lvl="0" indent="0" algn="l" rtl="0">
              <a:lnSpc>
                <a:spcPct val="115000"/>
              </a:lnSpc>
              <a:spcBef>
                <a:spcPts val="1000"/>
              </a:spcBef>
              <a:spcAft>
                <a:spcPts val="1600"/>
              </a:spcAft>
              <a:buSzPts val="1400"/>
              <a:buNone/>
            </a:pPr>
            <a:r>
              <a:rPr lang="en-GB" dirty="0"/>
              <a:t>Explain that talking to a friend can often help but that children do sometimes need support from an adult to deal with difficult problems and worries.</a:t>
            </a:r>
            <a:endParaRPr dirty="0"/>
          </a:p>
        </p:txBody>
      </p:sp>
      <p:sp>
        <p:nvSpPr>
          <p:cNvPr id="459" name="Google Shape;459;p72"/>
          <p:cNvSpPr txBox="1"/>
          <p:nvPr/>
        </p:nvSpPr>
        <p:spPr>
          <a:xfrm>
            <a:off x="6178800" y="216425"/>
            <a:ext cx="2695200" cy="1297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where to get advice e.g. family, school and/or other sources.</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283;p49">
            <a:extLst>
              <a:ext uri="{FF2B5EF4-FFF2-40B4-BE49-F238E27FC236}">
                <a16:creationId xmlns:a16="http://schemas.microsoft.com/office/drawing/2014/main" id="{5412F8AE-5FCA-4846-A77D-AD4072719F9E}"/>
              </a:ext>
            </a:extLst>
          </p:cNvPr>
          <p:cNvSpPr txBox="1">
            <a:spLocks/>
          </p:cNvSpPr>
          <p:nvPr/>
        </p:nvSpPr>
        <p:spPr>
          <a:xfrm>
            <a:off x="7710000" y="449268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
        <p:nvSpPr>
          <p:cNvPr id="457" name="Google Shape;457;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73"/>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466" name="Google Shape;466;p73"/>
          <p:cNvSpPr txBox="1">
            <a:spLocks noGrp="1"/>
          </p:cNvSpPr>
          <p:nvPr>
            <p:ph type="body" idx="4294967295"/>
          </p:nvPr>
        </p:nvSpPr>
        <p:spPr>
          <a:xfrm>
            <a:off x="330200" y="3276600"/>
            <a:ext cx="8543700" cy="1099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 (p36)</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
        <p:nvSpPr>
          <p:cNvPr id="465" name="Google Shape;465;p7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p7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Subjects covered by the secondary slides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72" name="Google Shape;472;p74"/>
          <p:cNvSpPr txBox="1">
            <a:spLocks noGrp="1"/>
          </p:cNvSpPr>
          <p:nvPr>
            <p:ph type="body" idx="1"/>
          </p:nvPr>
        </p:nvSpPr>
        <p:spPr>
          <a:xfrm>
            <a:off x="270000" y="914400"/>
            <a:ext cx="78342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content is divided into the following sections for ease of reference: </a:t>
            </a:r>
            <a:endParaRPr sz="1800" dirty="0"/>
          </a:p>
          <a:p>
            <a:pPr marL="457200" lvl="0" indent="-342900" algn="l" rtl="0">
              <a:spcBef>
                <a:spcPts val="1600"/>
              </a:spcBef>
              <a:spcAft>
                <a:spcPts val="0"/>
              </a:spcAft>
              <a:buSzPts val="1800"/>
              <a:buChar char="●"/>
            </a:pPr>
            <a:r>
              <a:rPr lang="en-GB" sz="1800" dirty="0"/>
              <a:t>introduction</a:t>
            </a:r>
            <a:endParaRPr sz="1800" dirty="0"/>
          </a:p>
          <a:p>
            <a:pPr marL="457200" lvl="0" indent="-342900" algn="l" rtl="0">
              <a:spcBef>
                <a:spcPts val="0"/>
              </a:spcBef>
              <a:spcAft>
                <a:spcPts val="0"/>
              </a:spcAft>
              <a:buSzPts val="1800"/>
              <a:buChar char="●"/>
            </a:pPr>
            <a:r>
              <a:rPr lang="en-GB" sz="1800" dirty="0"/>
              <a:t>consent and communicating consent</a:t>
            </a:r>
            <a:endParaRPr sz="1800" dirty="0"/>
          </a:p>
          <a:p>
            <a:pPr marL="457200" lvl="0" indent="-342900" algn="l" rtl="0">
              <a:spcBef>
                <a:spcPts val="0"/>
              </a:spcBef>
              <a:spcAft>
                <a:spcPts val="0"/>
              </a:spcAft>
              <a:buSzPts val="1800"/>
              <a:buChar char="●"/>
            </a:pPr>
            <a:r>
              <a:rPr lang="en-GB" sz="1800" dirty="0"/>
              <a:t>sexual consent</a:t>
            </a:r>
            <a:endParaRPr sz="1800" dirty="0"/>
          </a:p>
          <a:p>
            <a:pPr marL="457200" lvl="0" indent="-342900" algn="l" rtl="0">
              <a:spcBef>
                <a:spcPts val="0"/>
              </a:spcBef>
              <a:spcAft>
                <a:spcPts val="0"/>
              </a:spcAft>
              <a:buSzPts val="1800"/>
              <a:buChar char="●"/>
            </a:pPr>
            <a:r>
              <a:rPr lang="en-GB" sz="1800" dirty="0"/>
              <a:t>abuse</a:t>
            </a:r>
            <a:endParaRPr sz="1800" dirty="0"/>
          </a:p>
          <a:p>
            <a:pPr marL="457200" lvl="0" indent="-342900" algn="l" rtl="0">
              <a:spcBef>
                <a:spcPts val="0"/>
              </a:spcBef>
              <a:spcAft>
                <a:spcPts val="0"/>
              </a:spcAft>
              <a:buSzPts val="1800"/>
              <a:buChar char="●"/>
            </a:pPr>
            <a:r>
              <a:rPr lang="en-GB" sz="1800" dirty="0"/>
              <a:t>rape and sexual assault</a:t>
            </a:r>
            <a:endParaRPr sz="1800" dirty="0"/>
          </a:p>
          <a:p>
            <a:pPr marL="457200" lvl="0" indent="-342900" algn="l" rtl="0">
              <a:spcBef>
                <a:spcPts val="0"/>
              </a:spcBef>
              <a:spcAft>
                <a:spcPts val="0"/>
              </a:spcAft>
              <a:buSzPts val="1800"/>
              <a:buChar char="●"/>
            </a:pPr>
            <a:r>
              <a:rPr lang="en-GB" sz="1800" dirty="0"/>
              <a:t>honour-based violence and forced marriage</a:t>
            </a:r>
            <a:endParaRPr sz="1800" dirty="0"/>
          </a:p>
          <a:p>
            <a:pPr marL="457200" lvl="0" indent="-342900" algn="l" rtl="0">
              <a:spcBef>
                <a:spcPts val="0"/>
              </a:spcBef>
              <a:spcAft>
                <a:spcPts val="0"/>
              </a:spcAft>
              <a:buSzPts val="1800"/>
              <a:buChar char="●"/>
            </a:pPr>
            <a:r>
              <a:rPr lang="en-GB" sz="1800" dirty="0"/>
              <a:t>female genital mutilation (FGM)</a:t>
            </a:r>
            <a:endParaRPr sz="1800" dirty="0"/>
          </a:p>
          <a:p>
            <a:pPr marL="457200" lvl="0" indent="-342900" algn="l" rtl="0">
              <a:spcBef>
                <a:spcPts val="0"/>
              </a:spcBef>
              <a:spcAft>
                <a:spcPts val="0"/>
              </a:spcAft>
              <a:buSzPts val="1800"/>
              <a:buChar char="●"/>
            </a:pPr>
            <a:r>
              <a:rPr lang="en-GB" sz="1800" dirty="0"/>
              <a:t>grooming </a:t>
            </a:r>
            <a:endParaRPr sz="1800" dirty="0"/>
          </a:p>
          <a:p>
            <a:pPr marL="457200" lvl="0" indent="-342900" algn="l" rtl="0">
              <a:spcBef>
                <a:spcPts val="0"/>
              </a:spcBef>
              <a:spcAft>
                <a:spcPts val="0"/>
              </a:spcAft>
              <a:buSzPts val="1800"/>
              <a:buChar char="●"/>
            </a:pPr>
            <a:r>
              <a:rPr lang="en-GB" sz="1800" dirty="0"/>
              <a:t>coercion</a:t>
            </a:r>
            <a:endParaRPr sz="1800" dirty="0"/>
          </a:p>
          <a:p>
            <a:pPr marL="457200" lvl="0" indent="-342900" algn="l" rtl="0">
              <a:spcBef>
                <a:spcPts val="0"/>
              </a:spcBef>
              <a:spcAft>
                <a:spcPts val="0"/>
              </a:spcAft>
              <a:buSzPts val="1800"/>
              <a:buChar char="●"/>
            </a:pPr>
            <a:r>
              <a:rPr lang="en-GB" sz="1800" dirty="0"/>
              <a:t>harassment</a:t>
            </a:r>
            <a:endParaRPr sz="1800" dirty="0"/>
          </a:p>
          <a:p>
            <a:pPr marL="0" lvl="0" indent="0" algn="l" rtl="0">
              <a:spcBef>
                <a:spcPts val="1600"/>
              </a:spcBef>
              <a:spcAft>
                <a:spcPts val="0"/>
              </a:spcAft>
              <a:buNone/>
            </a:pPr>
            <a:endParaRPr sz="1800" dirty="0"/>
          </a:p>
          <a:p>
            <a:pPr marL="45720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b="1" dirty="0"/>
          </a:p>
        </p:txBody>
      </p:sp>
      <p:sp>
        <p:nvSpPr>
          <p:cNvPr id="473" name="Google Shape;473;p7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p75"/>
          <p:cNvSpPr txBox="1">
            <a:spLocks noGrp="1"/>
          </p:cNvSpPr>
          <p:nvPr>
            <p:ph type="title"/>
          </p:nvPr>
        </p:nvSpPr>
        <p:spPr>
          <a:xfrm>
            <a:off x="2856450" y="2150850"/>
            <a:ext cx="34311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Introduction</a:t>
            </a:r>
            <a:endParaRPr dirty="0">
              <a:solidFill>
                <a:schemeClr val="accent1"/>
              </a:solidFill>
            </a:endParaRPr>
          </a:p>
        </p:txBody>
      </p:sp>
      <p:sp>
        <p:nvSpPr>
          <p:cNvPr id="479" name="Google Shape;479;p7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7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Introduction to being safe</a:t>
            </a: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485" name="Google Shape;485;p7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Clr>
                <a:schemeClr val="dk1"/>
              </a:buClr>
              <a:buSzPts val="1100"/>
              <a:buFont typeface="Arial"/>
              <a:buNone/>
            </a:pPr>
            <a:r>
              <a:rPr lang="en-GB" dirty="0"/>
              <a:t>The slides in this section cover underpinning principles of this topic. </a:t>
            </a:r>
            <a:endParaRPr dirty="0"/>
          </a:p>
          <a:p>
            <a:pPr marL="0" lvl="0" indent="0" algn="l" rtl="0">
              <a:spcBef>
                <a:spcPts val="1000"/>
              </a:spcBef>
              <a:spcAft>
                <a:spcPts val="0"/>
              </a:spcAft>
              <a:buClr>
                <a:schemeClr val="dk1"/>
              </a:buClr>
              <a:buSzPts val="1100"/>
              <a:buFont typeface="Arial"/>
              <a:buNone/>
            </a:pPr>
            <a:r>
              <a:rPr lang="en-GB" dirty="0"/>
              <a:t>Teachers will need to introduce these principles (and those covered in primary) early, and reinforce them as they cover the more challenging content within</a:t>
            </a:r>
            <a:r>
              <a:rPr lang="en-GB" b="1" dirty="0"/>
              <a:t> being safe. </a:t>
            </a:r>
            <a:endParaRPr b="1" dirty="0"/>
          </a:p>
          <a:p>
            <a:pPr marL="0" lvl="0" indent="0" algn="l" rtl="0">
              <a:spcBef>
                <a:spcPts val="1000"/>
              </a:spcBef>
              <a:spcAft>
                <a:spcPts val="0"/>
              </a:spcAft>
              <a:buClr>
                <a:schemeClr val="dk1"/>
              </a:buClr>
              <a:buSzPts val="1100"/>
              <a:buFont typeface="Arial"/>
              <a:buNone/>
            </a:pPr>
            <a:r>
              <a:rPr lang="en-GB" dirty="0"/>
              <a:t>This secondary content includes some references to specific laws, many of which are primarily for teacher reference. Teachers can use their judgment to decide what level of legal detail is appropriate and empowering for their pupils. </a:t>
            </a:r>
            <a:endParaRPr dirty="0"/>
          </a:p>
          <a:p>
            <a:pPr marL="0" lvl="0" indent="0" algn="l" rtl="0">
              <a:spcBef>
                <a:spcPts val="1000"/>
              </a:spcBef>
              <a:spcAft>
                <a:spcPts val="0"/>
              </a:spcAft>
              <a:buNone/>
            </a:pPr>
            <a:r>
              <a:rPr lang="en-GB" dirty="0"/>
              <a:t> </a:t>
            </a:r>
            <a:endParaRPr dirty="0"/>
          </a:p>
        </p:txBody>
      </p:sp>
      <p:sp>
        <p:nvSpPr>
          <p:cNvPr id="488" name="Google Shape;488;p76"/>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782AFC3E-8E83-45CB-AA43-82D4A8B3FECC}"/>
              </a:ext>
            </a:extLst>
          </p:cNvPr>
          <p:cNvSpPr txBox="1"/>
          <p:nvPr/>
        </p:nvSpPr>
        <p:spPr>
          <a:xfrm>
            <a:off x="7439700" y="4478081"/>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86" name="Google Shape;486;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7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Rights and responsibilities</a:t>
            </a:r>
            <a:endParaRPr dirty="0"/>
          </a:p>
          <a:p>
            <a:pPr marL="0" lvl="0" indent="0" algn="l" rtl="0">
              <a:lnSpc>
                <a:spcPct val="100000"/>
              </a:lnSpc>
              <a:spcBef>
                <a:spcPts val="0"/>
              </a:spcBef>
              <a:spcAft>
                <a:spcPts val="0"/>
              </a:spcAft>
              <a:buSzPts val="2800"/>
              <a:buNone/>
            </a:pPr>
            <a:r>
              <a:rPr lang="en-GB" dirty="0"/>
              <a:t> </a:t>
            </a:r>
            <a:endParaRPr dirty="0"/>
          </a:p>
        </p:txBody>
      </p:sp>
      <p:sp>
        <p:nvSpPr>
          <p:cNvPr id="494" name="Google Shape;494;p77"/>
          <p:cNvSpPr txBox="1">
            <a:spLocks noGrp="1"/>
          </p:cNvSpPr>
          <p:nvPr>
            <p:ph type="body" idx="1"/>
          </p:nvPr>
        </p:nvSpPr>
        <p:spPr>
          <a:xfrm>
            <a:off x="270000" y="789000"/>
            <a:ext cx="59640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we have a collective </a:t>
            </a:r>
            <a:r>
              <a:rPr lang="en-GB" b="1" dirty="0"/>
              <a:t>moral and ethical responsibility</a:t>
            </a:r>
            <a:r>
              <a:rPr lang="en-GB" dirty="0"/>
              <a:t> to support, protect, and not to do harm to others. Violence and abuse violate an individual’s human rights. </a:t>
            </a:r>
            <a:endParaRPr dirty="0"/>
          </a:p>
          <a:p>
            <a:pPr marL="0" lvl="0" indent="0" algn="l" rtl="0">
              <a:spcBef>
                <a:spcPts val="1000"/>
              </a:spcBef>
              <a:spcAft>
                <a:spcPts val="0"/>
              </a:spcAft>
              <a:buClr>
                <a:schemeClr val="dk1"/>
              </a:buClr>
              <a:buSzPts val="1100"/>
              <a:buFont typeface="Arial"/>
              <a:buNone/>
            </a:pPr>
            <a:r>
              <a:rPr lang="en-GB" dirty="0"/>
              <a:t>Explain that there are laws to protect people’s rights, including </a:t>
            </a:r>
            <a:r>
              <a:rPr lang="en-GB" b="1" dirty="0"/>
              <a:t>special laws to protect children</a:t>
            </a:r>
            <a:r>
              <a:rPr lang="en-GB" dirty="0"/>
              <a:t> and young people. </a:t>
            </a:r>
            <a:endParaRPr dirty="0"/>
          </a:p>
          <a:p>
            <a:pPr marL="0" lvl="0" indent="0" algn="l" rtl="0">
              <a:spcBef>
                <a:spcPts val="1000"/>
              </a:spcBef>
              <a:spcAft>
                <a:spcPts val="0"/>
              </a:spcAft>
              <a:buClr>
                <a:schemeClr val="dk1"/>
              </a:buClr>
              <a:buSzPts val="1100"/>
              <a:buFont typeface="Arial"/>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xmlns="" val="tx"/>
                    </a:ext>
                  </a:extLst>
                </a:hlinkClick>
              </a:rPr>
              <a:t>Promoting fundamental British values through SMSC</a:t>
            </a:r>
            <a:endParaRPr dirty="0">
              <a:solidFill>
                <a:srgbClr val="0000FF"/>
              </a:solidFill>
            </a:endParaRPr>
          </a:p>
          <a:p>
            <a:pPr marL="0" lvl="0" indent="0" algn="l" rtl="0">
              <a:spcBef>
                <a:spcPts val="1600"/>
              </a:spcBef>
              <a:spcAft>
                <a:spcPts val="0"/>
              </a:spcAft>
              <a:buClr>
                <a:schemeClr val="dk1"/>
              </a:buClr>
              <a:buSzPts val="1100"/>
              <a:buFont typeface="Arial"/>
              <a:buNone/>
            </a:pPr>
            <a:endParaRPr dirty="0"/>
          </a:p>
          <a:p>
            <a:pPr marL="0" lvl="0" indent="0" algn="l" rtl="0">
              <a:spcBef>
                <a:spcPts val="1600"/>
              </a:spcBef>
              <a:spcAft>
                <a:spcPts val="0"/>
              </a:spcAft>
              <a:buClr>
                <a:schemeClr val="dk1"/>
              </a:buClr>
              <a:buSzPts val="1100"/>
              <a:buFont typeface="Arial"/>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GB" dirty="0"/>
              <a:t> </a:t>
            </a:r>
            <a:endParaRPr dirty="0"/>
          </a:p>
        </p:txBody>
      </p:sp>
      <p:sp>
        <p:nvSpPr>
          <p:cNvPr id="497" name="Google Shape;497;p77">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3AA4C57D-FFF7-4FBA-ADE0-12F60F01C2AE}"/>
              </a:ext>
            </a:extLst>
          </p:cNvPr>
          <p:cNvSpPr txBox="1"/>
          <p:nvPr/>
        </p:nvSpPr>
        <p:spPr>
          <a:xfrm>
            <a:off x="7526400" y="4508151"/>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95" name="Google Shape;495;p7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7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Victims are never to blame</a:t>
            </a:r>
            <a:endParaRPr dirty="0"/>
          </a:p>
        </p:txBody>
      </p:sp>
      <p:sp>
        <p:nvSpPr>
          <p:cNvPr id="503" name="Google Shape;503;p78"/>
          <p:cNvSpPr txBox="1">
            <a:spLocks noGrp="1"/>
          </p:cNvSpPr>
          <p:nvPr>
            <p:ph type="body" idx="1"/>
          </p:nvPr>
        </p:nvSpPr>
        <p:spPr>
          <a:xfrm>
            <a:off x="270000" y="789000"/>
            <a:ext cx="59403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an individual is never responsible or to blame for abuse committed against them. The perpetrator is responsible.</a:t>
            </a:r>
            <a:endParaRPr dirty="0"/>
          </a:p>
          <a:p>
            <a:pPr marL="0" lvl="0" indent="0" algn="l" rtl="0">
              <a:spcBef>
                <a:spcPts val="1000"/>
              </a:spcBef>
              <a:spcAft>
                <a:spcPts val="0"/>
              </a:spcAft>
              <a:buClr>
                <a:schemeClr val="dk1"/>
              </a:buClr>
              <a:buSzPts val="1100"/>
              <a:buFont typeface="Arial"/>
              <a:buNone/>
            </a:pPr>
            <a:r>
              <a:rPr lang="en-GB" dirty="0"/>
              <a:t>Explain that victims (some prefer the term ‘survivor’) can recover and it is never too late to get help. Acknowledge that it can be hard to seek support. Perpetrators can:</a:t>
            </a:r>
            <a:endParaRPr dirty="0"/>
          </a:p>
          <a:p>
            <a:pPr marL="457200" lvl="0" indent="-317500" algn="l" rtl="0">
              <a:spcBef>
                <a:spcPts val="1000"/>
              </a:spcBef>
              <a:spcAft>
                <a:spcPts val="0"/>
              </a:spcAft>
              <a:buSzPts val="1400"/>
              <a:buChar char="●"/>
            </a:pPr>
            <a:r>
              <a:rPr lang="en-GB" dirty="0"/>
              <a:t>be people we respect or care about</a:t>
            </a:r>
            <a:endParaRPr dirty="0"/>
          </a:p>
          <a:p>
            <a:pPr marL="457200" lvl="0" indent="-317500" algn="l" rtl="0">
              <a:spcBef>
                <a:spcPts val="0"/>
              </a:spcBef>
              <a:spcAft>
                <a:spcPts val="0"/>
              </a:spcAft>
              <a:buSzPts val="1400"/>
              <a:buChar char="●"/>
            </a:pPr>
            <a:r>
              <a:rPr lang="en-GB" dirty="0"/>
              <a:t>create an environment that is hard to escape, e.g. through controlling behaviour</a:t>
            </a:r>
            <a:endParaRPr dirty="0"/>
          </a:p>
          <a:p>
            <a:pPr marL="457200" lvl="0" indent="-317500" algn="l" rtl="0">
              <a:spcBef>
                <a:spcPts val="0"/>
              </a:spcBef>
              <a:spcAft>
                <a:spcPts val="0"/>
              </a:spcAft>
              <a:buSzPts val="1400"/>
              <a:buChar char="●"/>
            </a:pPr>
            <a:r>
              <a:rPr lang="en-GB" dirty="0"/>
              <a:t>cause confusion over what is happening, e.g. victim blaming, reducing someone’s sense of self-worth</a:t>
            </a: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0"/>
              </a:spcBef>
              <a:spcAft>
                <a:spcPts val="0"/>
              </a:spcAft>
              <a:buNone/>
            </a:pPr>
            <a:endParaRPr dirty="0"/>
          </a:p>
          <a:p>
            <a:pPr marL="0" lvl="0" indent="0" algn="l" rtl="0">
              <a:spcBef>
                <a:spcPts val="160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506" name="Google Shape;506;p78">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20BB43BB-B2B1-4E10-84F2-FD1894C0CACF}"/>
              </a:ext>
              <a:ext uri="{C183D7F6-B498-43B3-948B-1728B52AA6E4}">
                <adec:decorative xmlns:adec="http://schemas.microsoft.com/office/drawing/2017/decorative" xmlns="" val="1"/>
              </a:ext>
            </a:extLst>
          </p:cNvPr>
          <p:cNvSpPr txBox="1"/>
          <p:nvPr/>
        </p:nvSpPr>
        <p:spPr>
          <a:xfrm>
            <a:off x="7526400" y="4483932"/>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04" name="Google Shape;504;p78">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8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Help and support </a:t>
            </a:r>
            <a:endParaRPr strike="sngStrike" dirty="0"/>
          </a:p>
        </p:txBody>
      </p:sp>
      <p:sp>
        <p:nvSpPr>
          <p:cNvPr id="521" name="Google Shape;521;p8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they have the capacity to help themselves or others. If they or anyone else are at risk from or the victim of abuse they can speak to: </a:t>
            </a:r>
            <a:endParaRPr dirty="0"/>
          </a:p>
          <a:p>
            <a:pPr marL="457200" lvl="0" indent="-317500" algn="l" rtl="0">
              <a:lnSpc>
                <a:spcPct val="115000"/>
              </a:lnSpc>
              <a:spcBef>
                <a:spcPts val="1000"/>
              </a:spcBef>
              <a:spcAft>
                <a:spcPts val="0"/>
              </a:spcAft>
              <a:buSzPts val="1400"/>
              <a:buChar char="●"/>
            </a:pPr>
            <a:r>
              <a:rPr lang="en-GB" dirty="0"/>
              <a:t>trusted adults (e.g. in their family, teacher, GP)</a:t>
            </a:r>
            <a:endParaRPr dirty="0"/>
          </a:p>
          <a:p>
            <a:pPr marL="457200" lvl="0" indent="-317500" algn="l" rtl="0">
              <a:spcBef>
                <a:spcPts val="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anonymously </a:t>
            </a:r>
            <a:endParaRPr dirty="0"/>
          </a:p>
          <a:p>
            <a:pPr marL="0" lvl="0" indent="0" algn="l" rtl="0">
              <a:spcBef>
                <a:spcPts val="1000"/>
              </a:spcBef>
              <a:spcAft>
                <a:spcPts val="0"/>
              </a:spcAft>
              <a:buNone/>
            </a:pPr>
            <a:r>
              <a:rPr lang="en-GB" dirty="0"/>
              <a:t>When teaching about particular forms of abuse, explain the additional and specialist help that is available to victims. Include national and local support agencies.</a:t>
            </a:r>
            <a:endParaRPr dirty="0"/>
          </a:p>
          <a:p>
            <a:pPr marL="0" lvl="0" indent="0" algn="l" rtl="0">
              <a:spcBef>
                <a:spcPts val="1000"/>
              </a:spcBef>
              <a:spcAft>
                <a:spcPts val="0"/>
              </a:spcAft>
              <a:buNone/>
            </a:pPr>
            <a:r>
              <a:rPr lang="en-GB" dirty="0"/>
              <a:t>Remind pupils that if someone is in immediate danger they can call the police on 999. If it is not emergency the 101 police number can be used instead.</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524" name="Google Shape;524;p80"/>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FF146876-AE04-4E43-BDA8-8F5EF6258FFB}"/>
              </a:ext>
            </a:extLst>
          </p:cNvPr>
          <p:cNvSpPr txBox="1"/>
          <p:nvPr/>
        </p:nvSpPr>
        <p:spPr>
          <a:xfrm>
            <a:off x="75261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22" name="Google Shape;522;p8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8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Supporting others</a:t>
            </a:r>
            <a:endParaRPr dirty="0"/>
          </a:p>
        </p:txBody>
      </p:sp>
      <p:sp>
        <p:nvSpPr>
          <p:cNvPr id="530" name="Google Shape;530;p81"/>
          <p:cNvSpPr txBox="1">
            <a:spLocks noGrp="1"/>
          </p:cNvSpPr>
          <p:nvPr>
            <p:ph type="body" idx="1"/>
          </p:nvPr>
        </p:nvSpPr>
        <p:spPr>
          <a:xfrm>
            <a:off x="270000" y="789000"/>
            <a:ext cx="59403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we can help others by:</a:t>
            </a:r>
            <a:endParaRPr dirty="0"/>
          </a:p>
          <a:p>
            <a:pPr marL="457200" lvl="0" indent="-317500" algn="l" rtl="0">
              <a:spcBef>
                <a:spcPts val="1000"/>
              </a:spcBef>
              <a:spcAft>
                <a:spcPts val="0"/>
              </a:spcAft>
              <a:buSzPts val="1400"/>
              <a:buChar char="●"/>
            </a:pPr>
            <a:r>
              <a:rPr lang="en-GB" b="1" dirty="0"/>
              <a:t>not being silent</a:t>
            </a:r>
            <a:r>
              <a:rPr lang="en-GB" dirty="0"/>
              <a:t> if someone is mistreated (if it is safe to intervene)</a:t>
            </a:r>
            <a:endParaRPr dirty="0"/>
          </a:p>
          <a:p>
            <a:pPr marL="457200" lvl="0" indent="-317500" algn="l" rtl="0">
              <a:spcBef>
                <a:spcPts val="0"/>
              </a:spcBef>
              <a:spcAft>
                <a:spcPts val="0"/>
              </a:spcAft>
              <a:buSzPts val="1400"/>
              <a:buChar char="●"/>
            </a:pPr>
            <a:r>
              <a:rPr lang="en-GB" b="1" dirty="0"/>
              <a:t>offering support </a:t>
            </a:r>
            <a:r>
              <a:rPr lang="en-GB" dirty="0"/>
              <a:t>during or after an event (sometimes we might need to offer support more than once)</a:t>
            </a:r>
            <a:endParaRPr dirty="0"/>
          </a:p>
          <a:p>
            <a:pPr marL="457200" lvl="0" indent="-317500" algn="l" rtl="0">
              <a:spcBef>
                <a:spcPts val="0"/>
              </a:spcBef>
              <a:spcAft>
                <a:spcPts val="0"/>
              </a:spcAft>
              <a:buSzPts val="1400"/>
              <a:buChar char="●"/>
            </a:pPr>
            <a:r>
              <a:rPr lang="en-GB" b="1" dirty="0"/>
              <a:t>asking someone what is wrong </a:t>
            </a:r>
            <a:r>
              <a:rPr lang="en-GB" dirty="0"/>
              <a:t>and taking time to listen to them</a:t>
            </a:r>
            <a:endParaRPr dirty="0"/>
          </a:p>
          <a:p>
            <a:pPr marL="457200" lvl="0" indent="-317500" algn="l" rtl="0">
              <a:spcBef>
                <a:spcPts val="0"/>
              </a:spcBef>
              <a:spcAft>
                <a:spcPts val="0"/>
              </a:spcAft>
              <a:buSzPts val="1400"/>
              <a:buChar char="●"/>
            </a:pPr>
            <a:r>
              <a:rPr lang="en-GB" b="1" dirty="0"/>
              <a:t>talking to a trusted adult</a:t>
            </a:r>
            <a:r>
              <a:rPr lang="en-GB" dirty="0"/>
              <a:t> for someone, if they do not feel they can do it themselves</a:t>
            </a:r>
            <a:endParaRPr dirty="0"/>
          </a:p>
          <a:p>
            <a:pPr marL="0" lvl="0" indent="0" algn="l" rtl="0">
              <a:spcBef>
                <a:spcPts val="1000"/>
              </a:spcBef>
              <a:spcAft>
                <a:spcPts val="0"/>
              </a:spcAft>
              <a:buClr>
                <a:schemeClr val="dk1"/>
              </a:buClr>
              <a:buSzPts val="1100"/>
              <a:buFont typeface="Arial"/>
              <a:buNone/>
            </a:pPr>
            <a:endParaRPr dirty="0"/>
          </a:p>
          <a:p>
            <a:pPr marL="0" lvl="0" indent="0" algn="l" rtl="0">
              <a:spcBef>
                <a:spcPts val="0"/>
              </a:spcBef>
              <a:spcAft>
                <a:spcPts val="0"/>
              </a:spcAft>
              <a:buNone/>
            </a:pPr>
            <a:endParaRPr dirty="0"/>
          </a:p>
          <a:p>
            <a:pPr marL="0" lvl="0" indent="0" algn="l" rtl="0">
              <a:spcBef>
                <a:spcPts val="160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533" name="Google Shape;533;p81">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558F8904-97C1-42E7-AFFA-EC5217C67B00}"/>
              </a:ext>
              <a:ext uri="{C183D7F6-B498-43B3-948B-1728B52AA6E4}">
                <adec:decorative xmlns:adec="http://schemas.microsoft.com/office/drawing/2017/decorative" xmlns="" val="1"/>
              </a:ext>
            </a:extLst>
          </p:cNvPr>
          <p:cNvSpPr txBox="1"/>
          <p:nvPr/>
        </p:nvSpPr>
        <p:spPr>
          <a:xfrm>
            <a:off x="7439700" y="4486709"/>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31" name="Google Shape;531;p81">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8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Age of criminal responsibility</a:t>
            </a:r>
            <a:endParaRPr strike="sngStrike" dirty="0"/>
          </a:p>
        </p:txBody>
      </p:sp>
      <p:sp>
        <p:nvSpPr>
          <p:cNvPr id="539" name="Google Shape;539;p8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While the focus of this module is on helping pupils to understand how they and others can stay safe, teachers should also explain that young people can sometimes be held responsible for a crime.</a:t>
            </a:r>
            <a:endParaRPr dirty="0"/>
          </a:p>
          <a:p>
            <a:pPr marL="0" lvl="0" indent="0" algn="l" rtl="0">
              <a:spcBef>
                <a:spcPts val="1000"/>
              </a:spcBef>
              <a:spcAft>
                <a:spcPts val="0"/>
              </a:spcAft>
              <a:buClr>
                <a:schemeClr val="dk1"/>
              </a:buClr>
              <a:buSzPts val="1100"/>
              <a:buFont typeface="Arial"/>
              <a:buNone/>
            </a:pPr>
            <a:r>
              <a:rPr lang="en-GB" dirty="0"/>
              <a:t>Explain that the </a:t>
            </a:r>
            <a:r>
              <a:rPr lang="en-GB" u="sng" dirty="0">
                <a:solidFill>
                  <a:srgbClr val="0000FF"/>
                </a:solidFill>
                <a:hlinkClick r:id="rId3">
                  <a:extLst>
                    <a:ext uri="{A12FA001-AC4F-418D-AE19-62706E023703}">
                      <ahyp:hlinkClr xmlns:ahyp="http://schemas.microsoft.com/office/drawing/2018/hyperlinkcolor" xmlns="" val="tx"/>
                    </a:ext>
                  </a:extLst>
                </a:hlinkClick>
              </a:rPr>
              <a:t>age of criminal responsibility</a:t>
            </a:r>
            <a:r>
              <a:rPr lang="en-GB" dirty="0">
                <a:solidFill>
                  <a:srgbClr val="0000FF"/>
                </a:solidFill>
              </a:rPr>
              <a:t> </a:t>
            </a:r>
            <a:r>
              <a:rPr lang="en-GB" dirty="0"/>
              <a:t>is 10. This means people aged 10 and over can be held legally responsible for their actions and can be arrested and charged if they commit a crime. </a:t>
            </a:r>
            <a:endParaRPr dirty="0"/>
          </a:p>
          <a:p>
            <a:pPr marL="0" lvl="0" indent="0" algn="l" rtl="0">
              <a:spcBef>
                <a:spcPts val="1000"/>
              </a:spcBef>
              <a:spcAft>
                <a:spcPts val="0"/>
              </a:spcAft>
              <a:buClr>
                <a:schemeClr val="dk1"/>
              </a:buClr>
              <a:buSzPts val="1100"/>
              <a:buFont typeface="Arial"/>
              <a:buNone/>
            </a:pPr>
            <a:r>
              <a:rPr lang="en-GB" dirty="0"/>
              <a:t>Other punishments can be given to children under 10.</a:t>
            </a:r>
            <a:endParaRPr dirty="0"/>
          </a:p>
          <a:p>
            <a:pPr marL="0" lvl="0" indent="0" algn="l" rtl="0">
              <a:spcBef>
                <a:spcPts val="1000"/>
              </a:spcBef>
              <a:spcAft>
                <a:spcPts val="0"/>
              </a:spcAft>
              <a:buNone/>
            </a:pP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542" name="Google Shape;542;p82">
            <a:extLst>
              <a:ext uri="{C183D7F6-B498-43B3-948B-1728B52AA6E4}">
                <adec:decorative xmlns:adec="http://schemas.microsoft.com/office/drawing/2017/decorative" xmlns="" val="0"/>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03F29AA6-A4F1-49C4-86B2-6FBBB3E0A4A0}"/>
              </a:ext>
            </a:extLst>
          </p:cNvPr>
          <p:cNvSpPr txBox="1"/>
          <p:nvPr/>
        </p:nvSpPr>
        <p:spPr>
          <a:xfrm>
            <a:off x="7439700"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40" name="Google Shape;540;p82">
            <a:extLst>
              <a:ext uri="{C183D7F6-B498-43B3-948B-1728B52AA6E4}">
                <adec:decorative xmlns:adec="http://schemas.microsoft.com/office/drawing/2017/decorative" xmlns="" val="0"/>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2"/>
          <p:cNvSpPr txBox="1">
            <a:spLocks noGrp="1"/>
          </p:cNvSpPr>
          <p:nvPr>
            <p:ph type="title"/>
          </p:nvPr>
        </p:nvSpPr>
        <p:spPr>
          <a:xfrm>
            <a:off x="270000" y="216425"/>
            <a:ext cx="5865600" cy="572700"/>
          </a:xfrm>
          <a:prstGeom prst="rect">
            <a:avLst/>
          </a:prstGeom>
          <a:noFill/>
        </p:spPr>
        <p:txBody>
          <a:bodyPr spcFirstLastPara="1" wrap="square" lIns="91425" tIns="91425" rIns="91425" bIns="91425" anchor="t" anchorCtr="0">
            <a:noAutofit/>
          </a:bodyPr>
          <a:lstStyle/>
          <a:p>
            <a:pPr marL="0" lvl="0" indent="0" algn="l" rtl="0">
              <a:spcBef>
                <a:spcPts val="0"/>
              </a:spcBef>
              <a:spcAft>
                <a:spcPts val="0"/>
              </a:spcAft>
              <a:buNone/>
            </a:pPr>
            <a:r>
              <a:rPr lang="en-GB" dirty="0"/>
              <a:t>Related topics</a:t>
            </a:r>
            <a:endParaRPr dirty="0"/>
          </a:p>
        </p:txBody>
      </p:sp>
      <p:sp>
        <p:nvSpPr>
          <p:cNvPr id="141" name="Google Shape;141;p32"/>
          <p:cNvSpPr txBox="1">
            <a:spLocks noGrp="1"/>
          </p:cNvSpPr>
          <p:nvPr>
            <p:ph type="body" idx="1"/>
          </p:nvPr>
        </p:nvSpPr>
        <p:spPr>
          <a:xfrm>
            <a:off x="270000" y="914400"/>
            <a:ext cx="7446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Being safe is closely related to the following topics:</a:t>
            </a:r>
            <a:endParaRPr sz="1800" dirty="0"/>
          </a:p>
          <a:p>
            <a:pPr marL="457200" lvl="0" indent="-342900" algn="l" rtl="0">
              <a:spcBef>
                <a:spcPts val="1600"/>
              </a:spcBef>
              <a:spcAft>
                <a:spcPts val="0"/>
              </a:spcAft>
              <a:buSzPts val="1800"/>
              <a:buChar char="●"/>
            </a:pPr>
            <a:r>
              <a:rPr lang="en-GB" sz="1800" dirty="0"/>
              <a:t>respectful relationships (it is good practice to teach this topic first as it provides the framework for good relationships and being safe)</a:t>
            </a:r>
            <a:endParaRPr sz="1800" dirty="0"/>
          </a:p>
          <a:p>
            <a:pPr marL="457200" lvl="0" indent="-342900" algn="l" rtl="0">
              <a:spcBef>
                <a:spcPts val="0"/>
              </a:spcBef>
              <a:spcAft>
                <a:spcPts val="0"/>
              </a:spcAft>
              <a:buSzPts val="1800"/>
              <a:buChar char="●"/>
            </a:pPr>
            <a:r>
              <a:rPr lang="en-GB" sz="1800" dirty="0"/>
              <a:t>internet safety and harms</a:t>
            </a:r>
            <a:endParaRPr sz="1800" dirty="0"/>
          </a:p>
          <a:p>
            <a:pPr marL="457200" lvl="0" indent="-342900" algn="l" rtl="0">
              <a:spcBef>
                <a:spcPts val="0"/>
              </a:spcBef>
              <a:spcAft>
                <a:spcPts val="0"/>
              </a:spcAft>
              <a:buSzPts val="1800"/>
              <a:buChar char="●"/>
            </a:pPr>
            <a:r>
              <a:rPr lang="en-GB" sz="1800" dirty="0"/>
              <a:t>online relationships (primary), online and media (secondary)</a:t>
            </a:r>
            <a:endParaRPr sz="1800" dirty="0"/>
          </a:p>
          <a:p>
            <a:pPr marL="457200" lvl="0" indent="-342900" algn="l" rtl="0">
              <a:spcBef>
                <a:spcPts val="0"/>
              </a:spcBef>
              <a:spcAft>
                <a:spcPts val="0"/>
              </a:spcAft>
              <a:buSzPts val="1800"/>
              <a:buChar char="●"/>
            </a:pPr>
            <a:r>
              <a:rPr lang="en-GB" sz="1800" dirty="0"/>
              <a:t>mental wellbeing </a:t>
            </a:r>
            <a:endParaRPr sz="1800" dirty="0"/>
          </a:p>
          <a:p>
            <a:pPr marL="0" lvl="0" indent="0" algn="l" rtl="0">
              <a:spcBef>
                <a:spcPts val="1600"/>
              </a:spcBef>
              <a:spcAft>
                <a:spcPts val="0"/>
              </a:spcAft>
              <a:buNone/>
            </a:pPr>
            <a:r>
              <a:rPr lang="en-GB" sz="1800" dirty="0"/>
              <a:t>Therefore you should: </a:t>
            </a:r>
            <a:endParaRPr sz="1800" dirty="0"/>
          </a:p>
          <a:p>
            <a:pPr marL="457200" lvl="0" indent="-342900" algn="l" rtl="0">
              <a:spcBef>
                <a:spcPts val="1600"/>
              </a:spcBef>
              <a:spcAft>
                <a:spcPts val="0"/>
              </a:spcAft>
              <a:buSzPts val="1800"/>
              <a:buChar char="●"/>
            </a:pPr>
            <a:r>
              <a:rPr lang="en-GB" sz="1800" b="1" dirty="0"/>
              <a:t>consider thematic links </a:t>
            </a:r>
            <a:r>
              <a:rPr lang="en-GB" sz="1800" dirty="0"/>
              <a:t>across key topics and the whole school when planning and delivering lessons</a:t>
            </a:r>
            <a:endParaRPr sz="1800" dirty="0"/>
          </a:p>
          <a:p>
            <a:pPr marL="457200" lvl="0" indent="-342900" algn="l" rtl="0">
              <a:spcBef>
                <a:spcPts val="0"/>
              </a:spcBef>
              <a:spcAft>
                <a:spcPts val="0"/>
              </a:spcAft>
              <a:buSzPts val="1800"/>
              <a:buChar char="●"/>
            </a:pPr>
            <a:r>
              <a:rPr lang="en-GB" sz="1800" dirty="0"/>
              <a:t>find ways to </a:t>
            </a:r>
            <a:r>
              <a:rPr lang="en-GB" sz="1800" b="1" dirty="0"/>
              <a:t>link knowledge and vocabulary </a:t>
            </a:r>
            <a:r>
              <a:rPr lang="en-GB" sz="1800" dirty="0"/>
              <a:t>across topics</a:t>
            </a:r>
            <a:endParaRPr sz="1800" dirty="0"/>
          </a:p>
          <a:p>
            <a:pPr marL="0" lvl="0" indent="0" algn="l" rtl="0">
              <a:spcBef>
                <a:spcPts val="1600"/>
              </a:spcBef>
              <a:spcAft>
                <a:spcPts val="1600"/>
              </a:spcAft>
              <a:buNone/>
            </a:pPr>
            <a:endParaRPr sz="1800" dirty="0"/>
          </a:p>
        </p:txBody>
      </p:sp>
      <p:sp>
        <p:nvSpPr>
          <p:cNvPr id="142" name="Google Shape;142;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83"/>
          <p:cNvSpPr txBox="1">
            <a:spLocks noGrp="1"/>
          </p:cNvSpPr>
          <p:nvPr>
            <p:ph type="title"/>
          </p:nvPr>
        </p:nvSpPr>
        <p:spPr>
          <a:xfrm>
            <a:off x="702900" y="2150850"/>
            <a:ext cx="77382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Consent and communicating consent</a:t>
            </a:r>
            <a:endParaRPr dirty="0">
              <a:solidFill>
                <a:schemeClr val="accent1"/>
              </a:solidFill>
            </a:endParaRPr>
          </a:p>
        </p:txBody>
      </p:sp>
      <p:sp>
        <p:nvSpPr>
          <p:cNvPr id="548" name="Google Shape;548;p8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553" name="Google Shape;553;p8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Consent (1)</a:t>
            </a:r>
            <a:endParaRPr dirty="0"/>
          </a:p>
        </p:txBody>
      </p:sp>
      <p:sp>
        <p:nvSpPr>
          <p:cNvPr id="554" name="Google Shape;554;p84"/>
          <p:cNvSpPr txBox="1">
            <a:spLocks noGrp="1"/>
          </p:cNvSpPr>
          <p:nvPr>
            <p:ph type="body" idx="1"/>
          </p:nvPr>
        </p:nvSpPr>
        <p:spPr>
          <a:xfrm>
            <a:off x="270000" y="789000"/>
            <a:ext cx="59769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GB" dirty="0"/>
              <a:t>Teach that consent is when someone willingly and freely makes a choice about engaging in any kind of activity, and communicates that they have made that choice. </a:t>
            </a:r>
          </a:p>
          <a:p>
            <a:pPr marL="0" lvl="0" indent="0" algn="l" rtl="0">
              <a:spcBef>
                <a:spcPts val="1000"/>
              </a:spcBef>
              <a:spcAft>
                <a:spcPts val="0"/>
              </a:spcAft>
              <a:buSzPts val="1100"/>
              <a:buNone/>
            </a:pPr>
            <a:r>
              <a:rPr lang="en-GB" dirty="0"/>
              <a:t>Teach that consent is not limited to sexual activities but applies to a variety of behaviours.</a:t>
            </a:r>
            <a:endParaRPr dirty="0"/>
          </a:p>
          <a:p>
            <a:pPr marL="0" lvl="0" indent="0" algn="l" rtl="0">
              <a:spcBef>
                <a:spcPts val="1000"/>
              </a:spcBef>
              <a:spcAft>
                <a:spcPts val="0"/>
              </a:spcAft>
              <a:buSzPts val="1100"/>
              <a:buNone/>
            </a:pPr>
            <a:r>
              <a:rPr lang="en-GB" dirty="0"/>
              <a:t>Consent is active rather than passive. It requires all people to communicate affirmatively, both verbally and non-verbally. If someone does not make a free choice, because they feel scared, pressured or are incapacitated, then they cannot consent.</a:t>
            </a:r>
            <a:endParaRPr dirty="0"/>
          </a:p>
          <a:p>
            <a:pPr marL="0" lvl="0" indent="0" algn="l" rtl="0">
              <a:spcBef>
                <a:spcPts val="1200"/>
              </a:spcBef>
              <a:spcAft>
                <a:spcPts val="0"/>
              </a:spcAft>
              <a:buSzPts val="1100"/>
              <a:buNone/>
            </a:pPr>
            <a:endParaRPr dirty="0"/>
          </a:p>
          <a:p>
            <a:pPr marL="0" lvl="0" indent="0" algn="l" rtl="0">
              <a:spcBef>
                <a:spcPts val="1200"/>
              </a:spcBef>
              <a:spcAft>
                <a:spcPts val="0"/>
              </a:spcAft>
              <a:buSzPts val="1100"/>
              <a:buNone/>
            </a:pPr>
            <a:endParaRPr dirty="0"/>
          </a:p>
          <a:p>
            <a:pPr marL="0" lvl="0" indent="0" algn="l" rtl="0">
              <a:spcBef>
                <a:spcPts val="1200"/>
              </a:spcBef>
              <a:spcAft>
                <a:spcPts val="0"/>
              </a:spcAft>
              <a:buSzPts val="1100"/>
              <a:buNone/>
            </a:pPr>
            <a:r>
              <a:rPr lang="en-GB" dirty="0"/>
              <a:t>				</a:t>
            </a:r>
            <a:endParaRPr dirty="0"/>
          </a:p>
          <a:p>
            <a:pPr marL="0" lvl="0" indent="0" algn="l" rtl="0">
              <a:spcBef>
                <a:spcPts val="1000"/>
              </a:spcBef>
              <a:spcAft>
                <a:spcPts val="0"/>
              </a:spcAft>
              <a:buClr>
                <a:schemeClr val="dk1"/>
              </a:buClr>
              <a:buSzPts val="1100"/>
              <a:buFont typeface="Arial"/>
              <a:buNone/>
            </a:pPr>
            <a:r>
              <a:rPr lang="en-GB" dirty="0"/>
              <a:t>			</a:t>
            </a:r>
            <a:endParaRPr dirty="0"/>
          </a:p>
          <a:p>
            <a:pPr marL="0" lvl="0" indent="0" algn="l" rtl="0">
              <a:spcBef>
                <a:spcPts val="1000"/>
              </a:spcBef>
              <a:spcAft>
                <a:spcPts val="0"/>
              </a:spcAft>
              <a:buClr>
                <a:schemeClr val="dk1"/>
              </a:buClr>
              <a:buSzPts val="1100"/>
              <a:buFont typeface="Arial"/>
              <a:buNone/>
            </a:pPr>
            <a:r>
              <a:rPr lang="en-GB" dirty="0"/>
              <a:t>		</a:t>
            </a: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p:txBody>
      </p:sp>
      <p:sp>
        <p:nvSpPr>
          <p:cNvPr id="557" name="Google Shape;557;p84">
            <a:extLs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E0C044ED-D385-43FA-B19B-93D1E4430526}"/>
              </a:ext>
              <a:ext uri="{C183D7F6-B498-43B3-948B-1728B52AA6E4}">
                <adec:decorative xmlns:adec="http://schemas.microsoft.com/office/drawing/2017/decorative" xmlns="" val="1"/>
              </a:ext>
            </a:extLst>
          </p:cNvPr>
          <p:cNvSpPr txBox="1"/>
          <p:nvPr/>
        </p:nvSpPr>
        <p:spPr>
          <a:xfrm>
            <a:off x="7439700"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55" name="Google Shape;555;p84">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sp>
        <p:nvSpPr>
          <p:cNvPr id="562" name="Google Shape;562;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Consent (2)</a:t>
            </a:r>
            <a:endParaRPr dirty="0"/>
          </a:p>
        </p:txBody>
      </p:sp>
      <p:sp>
        <p:nvSpPr>
          <p:cNvPr id="563" name="Google Shape;563;p85"/>
          <p:cNvSpPr txBox="1">
            <a:spLocks noGrp="1"/>
          </p:cNvSpPr>
          <p:nvPr>
            <p:ph type="body" idx="1"/>
          </p:nvPr>
        </p:nvSpPr>
        <p:spPr>
          <a:xfrm>
            <a:off x="270000" y="789000"/>
            <a:ext cx="59769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GB" dirty="0"/>
              <a:t>Explain that people commonly think about consent in relation to sexual activities (including kissing, touching,</a:t>
            </a:r>
          </a:p>
          <a:p>
            <a:pPr marL="0" lvl="0" indent="0" algn="l" rtl="0">
              <a:spcBef>
                <a:spcPts val="0"/>
              </a:spcBef>
              <a:spcAft>
                <a:spcPts val="0"/>
              </a:spcAft>
              <a:buSzPts val="1100"/>
              <a:buNone/>
            </a:pPr>
            <a:r>
              <a:rPr lang="en-GB" dirty="0"/>
              <a:t>texting, taking pictures and many other activities that might make someone feel sexually excited). However, the concept applies to any kind of activity that you do with another person.</a:t>
            </a:r>
            <a:endParaRPr dirty="0"/>
          </a:p>
          <a:p>
            <a:pPr marL="0" lvl="0" indent="0" algn="l" rtl="0">
              <a:spcBef>
                <a:spcPts val="1200"/>
              </a:spcBef>
              <a:spcAft>
                <a:spcPts val="0"/>
              </a:spcAft>
              <a:buSzPts val="1100"/>
              <a:buNone/>
            </a:pPr>
            <a:r>
              <a:rPr lang="en-GB" dirty="0"/>
              <a:t>This principle of consent underpins teaching in relation to abusive behaviours where someone does not or cannot consent.</a:t>
            </a:r>
            <a:endParaRPr dirty="0"/>
          </a:p>
          <a:p>
            <a:pPr marL="0" lvl="0" indent="0" algn="l" rtl="0">
              <a:spcBef>
                <a:spcPts val="1200"/>
              </a:spcBef>
              <a:spcAft>
                <a:spcPts val="0"/>
              </a:spcAft>
              <a:buSzPts val="1100"/>
              <a:buNone/>
            </a:pPr>
            <a:endParaRPr dirty="0"/>
          </a:p>
          <a:p>
            <a:pPr marL="0" lvl="0" indent="0" algn="l" rtl="0">
              <a:spcBef>
                <a:spcPts val="1200"/>
              </a:spcBef>
              <a:spcAft>
                <a:spcPts val="0"/>
              </a:spcAft>
              <a:buSzPts val="1100"/>
              <a:buNone/>
            </a:pPr>
            <a:r>
              <a:rPr lang="en-GB" dirty="0"/>
              <a:t>				</a:t>
            </a:r>
            <a:endParaRPr dirty="0"/>
          </a:p>
          <a:p>
            <a:pPr marL="0" lvl="0" indent="0" algn="l" rtl="0">
              <a:spcBef>
                <a:spcPts val="1000"/>
              </a:spcBef>
              <a:spcAft>
                <a:spcPts val="0"/>
              </a:spcAft>
              <a:buClr>
                <a:schemeClr val="dk1"/>
              </a:buClr>
              <a:buSzPts val="1100"/>
              <a:buFont typeface="Arial"/>
              <a:buNone/>
            </a:pPr>
            <a:r>
              <a:rPr lang="en-GB" dirty="0"/>
              <a:t>			</a:t>
            </a:r>
            <a:endParaRPr dirty="0"/>
          </a:p>
          <a:p>
            <a:pPr marL="0" lvl="0" indent="0" algn="l" rtl="0">
              <a:spcBef>
                <a:spcPts val="1000"/>
              </a:spcBef>
              <a:spcAft>
                <a:spcPts val="0"/>
              </a:spcAft>
              <a:buClr>
                <a:schemeClr val="dk1"/>
              </a:buClr>
              <a:buSzPts val="1100"/>
              <a:buFont typeface="Arial"/>
              <a:buNone/>
            </a:pPr>
            <a:r>
              <a:rPr lang="en-GB" dirty="0"/>
              <a:t>		</a:t>
            </a: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p:txBody>
      </p:sp>
      <p:sp>
        <p:nvSpPr>
          <p:cNvPr id="566" name="Google Shape;566;p85">
            <a:extLs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CB12C462-9FB8-4C7C-9A23-DC2F669EB421}"/>
              </a:ext>
              <a:ext uri="{C183D7F6-B498-43B3-948B-1728B52AA6E4}">
                <adec:decorative xmlns:adec="http://schemas.microsoft.com/office/drawing/2017/decorative" xmlns="" val="1"/>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64" name="Google Shape;564;p85">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70"/>
        <p:cNvGrpSpPr/>
        <p:nvPr/>
      </p:nvGrpSpPr>
      <p:grpSpPr>
        <a:xfrm>
          <a:off x="0" y="0"/>
          <a:ext cx="0" cy="0"/>
          <a:chOff x="0" y="0"/>
          <a:chExt cx="0" cy="0"/>
        </a:xfrm>
      </p:grpSpPr>
      <p:sp>
        <p:nvSpPr>
          <p:cNvPr id="571" name="Google Shape;571;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Communicating consent</a:t>
            </a:r>
            <a:endParaRPr dirty="0"/>
          </a:p>
        </p:txBody>
      </p:sp>
      <p:sp>
        <p:nvSpPr>
          <p:cNvPr id="572" name="Google Shape;572;p8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Teach that consent means actively saying yes, using both words and body language. To recognise consent in others it is important to consider all the ways it can be communicated. This means paying attention to body language and what people are doing, as well as to what they say. If we think someone is uncomfortable or unhappy, or are unsure if they consent, we must stop.</a:t>
            </a:r>
            <a:endParaRPr dirty="0"/>
          </a:p>
          <a:p>
            <a:pPr marL="0" lvl="0" indent="0" algn="l" rtl="0">
              <a:spcBef>
                <a:spcPts val="1000"/>
              </a:spcBef>
              <a:spcAft>
                <a:spcPts val="0"/>
              </a:spcAft>
              <a:buClr>
                <a:schemeClr val="dk1"/>
              </a:buClr>
              <a:buSzPts val="1100"/>
              <a:buFont typeface="Arial"/>
              <a:buNone/>
            </a:pPr>
            <a:r>
              <a:rPr lang="en-GB" dirty="0"/>
              <a:t>Consent is not a permanent choice someone makes once. It is the communication of a feeling of enthusiasm. Someone can also change their mind and stop giving consent at any time, even if they gave consent before.</a:t>
            </a:r>
            <a:endParaRPr dirty="0"/>
          </a:p>
          <a:p>
            <a:pPr marL="0" lvl="0" indent="0" algn="l" rtl="0">
              <a:lnSpc>
                <a:spcPct val="115000"/>
              </a:lnSpc>
              <a:spcBef>
                <a:spcPts val="1000"/>
              </a:spcBef>
              <a:spcAft>
                <a:spcPts val="0"/>
              </a:spcAft>
              <a:buClr>
                <a:schemeClr val="dk1"/>
              </a:buClr>
              <a:buSzPts val="1100"/>
              <a:buFont typeface="Arial"/>
              <a:buNone/>
            </a:pPr>
            <a:endParaRPr dirty="0"/>
          </a:p>
          <a:p>
            <a:pPr marL="0" lvl="0" indent="0" algn="l" rtl="0">
              <a:spcBef>
                <a:spcPts val="1000"/>
              </a:spcBef>
              <a:spcAft>
                <a:spcPts val="0"/>
              </a:spcAft>
              <a:buNone/>
            </a:pPr>
            <a:endParaRPr dirty="0"/>
          </a:p>
          <a:p>
            <a:pPr marL="0" lvl="0" indent="0" algn="l" rtl="0">
              <a:spcBef>
                <a:spcPts val="0"/>
              </a:spcBef>
              <a:spcAft>
                <a:spcPts val="0"/>
              </a:spcAft>
              <a:buSzPts val="1400"/>
              <a:buNone/>
            </a:pPr>
            <a:endParaRPr dirty="0"/>
          </a:p>
          <a:p>
            <a:pPr marL="0" lvl="0" indent="0" algn="l" rtl="0">
              <a:spcBef>
                <a:spcPts val="1600"/>
              </a:spcBef>
              <a:spcAft>
                <a:spcPts val="0"/>
              </a:spcAft>
              <a:buSzPts val="1400"/>
              <a:buNone/>
            </a:pPr>
            <a:endParaRPr dirty="0"/>
          </a:p>
          <a:p>
            <a:pPr marL="0" lvl="0" indent="0" algn="l" rtl="0">
              <a:spcBef>
                <a:spcPts val="1600"/>
              </a:spcBef>
              <a:spcAft>
                <a:spcPts val="0"/>
              </a:spcAft>
              <a:buSzPts val="1400"/>
              <a:buNone/>
            </a:pPr>
            <a:endParaRPr dirty="0"/>
          </a:p>
          <a:p>
            <a:pPr marL="0" lvl="0" indent="0" algn="l" rtl="0">
              <a:spcBef>
                <a:spcPts val="1600"/>
              </a:spcBef>
              <a:spcAft>
                <a:spcPts val="0"/>
              </a:spcAft>
              <a:buSzPts val="1400"/>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575" name="Google Shape;575;p86"/>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7588BEB4-625C-4A0A-AA68-C5DD61955CF9}"/>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73" name="Google Shape;573;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Not pressuring others</a:t>
            </a:r>
            <a:endParaRPr lang="en-GB" dirty="0"/>
          </a:p>
        </p:txBody>
      </p:sp>
      <p:sp>
        <p:nvSpPr>
          <p:cNvPr id="6" name="Google Shape;581;p87">
            <a:extLst>
              <a:ext uri="{FF2B5EF4-FFF2-40B4-BE49-F238E27FC236}">
                <a16:creationId xmlns:a16="http://schemas.microsoft.com/office/drawing/2014/main" id="{44FBA560-7D8E-4A3C-99D4-A350A610C8E8}"/>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a:t>
            </a:r>
            <a:r>
              <a:rPr lang="en-GB" sz="1800" b="1" dirty="0"/>
              <a:t>recognise when others are feeling pressured</a:t>
            </a:r>
            <a:r>
              <a:rPr lang="en-GB" sz="1800" dirty="0"/>
              <a:t>, and that people </a:t>
            </a:r>
            <a:r>
              <a:rPr lang="en-GB" dirty="0"/>
              <a:t>do not</a:t>
            </a:r>
            <a:r>
              <a:rPr lang="en-GB" sz="1800" dirty="0"/>
              <a:t> always resist by saying ‘no’. Other ways people may indicate that they do not consent include:</a:t>
            </a:r>
            <a:endParaRPr sz="1800" dirty="0"/>
          </a:p>
          <a:p>
            <a:pPr marL="457200" lvl="0" indent="-342900" algn="l" rtl="0">
              <a:spcBef>
                <a:spcPts val="1000"/>
              </a:spcBef>
              <a:spcAft>
                <a:spcPts val="0"/>
              </a:spcAft>
              <a:buSzPts val="1800"/>
              <a:buChar char="●"/>
            </a:pPr>
            <a:r>
              <a:rPr lang="en-GB" sz="1800" dirty="0"/>
              <a:t>delaying (saying ‘not now’, ‘maybe later’)</a:t>
            </a:r>
            <a:endParaRPr sz="1800" dirty="0"/>
          </a:p>
          <a:p>
            <a:pPr marL="457200" lvl="0" indent="-342900" algn="l" rtl="0">
              <a:spcBef>
                <a:spcPts val="0"/>
              </a:spcBef>
              <a:spcAft>
                <a:spcPts val="0"/>
              </a:spcAft>
              <a:buSzPts val="1800"/>
              <a:buChar char="●"/>
            </a:pPr>
            <a:r>
              <a:rPr lang="en-GB" dirty="0"/>
              <a:t>s</a:t>
            </a:r>
            <a:r>
              <a:rPr lang="en-GB" sz="1800" dirty="0"/>
              <a:t>miling</a:t>
            </a:r>
            <a:r>
              <a:rPr lang="en-GB" dirty="0"/>
              <a:t> or </a:t>
            </a:r>
            <a:r>
              <a:rPr lang="en-GB" sz="1800" dirty="0"/>
              <a:t>laughing, rather than answering directly</a:t>
            </a:r>
            <a:endParaRPr sz="1800" dirty="0"/>
          </a:p>
          <a:p>
            <a:pPr marL="457200" lvl="0" indent="-342900" algn="l" rtl="0">
              <a:spcBef>
                <a:spcPts val="0"/>
              </a:spcBef>
              <a:spcAft>
                <a:spcPts val="0"/>
              </a:spcAft>
              <a:buSzPts val="1800"/>
              <a:buChar char="●"/>
            </a:pPr>
            <a:r>
              <a:rPr lang="en-GB" sz="1800" dirty="0"/>
              <a:t>trying to change the subject</a:t>
            </a:r>
            <a:endParaRPr sz="1800" dirty="0"/>
          </a:p>
          <a:p>
            <a:pPr marL="457200" lvl="0" indent="-342900" algn="l" rtl="0">
              <a:spcBef>
                <a:spcPts val="0"/>
              </a:spcBef>
              <a:spcAft>
                <a:spcPts val="0"/>
              </a:spcAft>
              <a:buSzPts val="1800"/>
              <a:buChar char="●"/>
            </a:pPr>
            <a:r>
              <a:rPr lang="en-GB" sz="1800" dirty="0"/>
              <a:t>making excuses (‘I can’t’, ‘I’m busy’, ‘I’m tired’)</a:t>
            </a:r>
            <a:endParaRPr sz="1800" dirty="0"/>
          </a:p>
          <a:p>
            <a:pPr marL="457200" lvl="0" indent="-342900" algn="l" rtl="0">
              <a:spcBef>
                <a:spcPts val="0"/>
              </a:spcBef>
              <a:spcAft>
                <a:spcPts val="0"/>
              </a:spcAft>
              <a:buSzPts val="1800"/>
              <a:buChar char="●"/>
            </a:pPr>
            <a:r>
              <a:rPr lang="en-GB" sz="1800" dirty="0"/>
              <a:t>minimising (‘maybe’, ‘perhaps’, ‘sort of’)</a:t>
            </a:r>
            <a:endParaRPr sz="1800" dirty="0"/>
          </a:p>
          <a:p>
            <a:pPr marL="0" lvl="0" indent="0" algn="l" rtl="0">
              <a:spcBef>
                <a:spcPts val="1000"/>
              </a:spcBef>
              <a:spcAft>
                <a:spcPts val="0"/>
              </a:spcAft>
              <a:buNone/>
            </a:pPr>
            <a:r>
              <a:rPr lang="en-GB" dirty="0"/>
              <a:t>Remind pupils that consent should be clear and freely given. </a:t>
            </a: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64</a:t>
            </a:fld>
            <a:endParaRPr lang="en-GB" dirty="0"/>
          </a:p>
        </p:txBody>
      </p:sp>
    </p:spTree>
    <p:extLst>
      <p:ext uri="{BB962C8B-B14F-4D97-AF65-F5344CB8AC3E}">
        <p14:creationId xmlns:p14="http://schemas.microsoft.com/office/powerpoint/2010/main" val="12903289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0" name="Google Shape;590;p8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Consent and the law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91" name="Google Shape;591;p8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there are laws against people doing things to us without our consent, or when we are not legally able to give consent. Legally, in order to give consent someone must:</a:t>
            </a:r>
            <a:endParaRPr dirty="0"/>
          </a:p>
          <a:p>
            <a:pPr marL="457200" lvl="0" indent="-317500" algn="l" rtl="0">
              <a:spcBef>
                <a:spcPts val="1000"/>
              </a:spcBef>
              <a:spcAft>
                <a:spcPts val="0"/>
              </a:spcAft>
              <a:buSzPts val="1400"/>
              <a:buChar char="●"/>
            </a:pPr>
            <a:r>
              <a:rPr lang="en-GB" dirty="0"/>
              <a:t>be able to consent (explain the concept of ‘capacity’)</a:t>
            </a:r>
            <a:endParaRPr dirty="0"/>
          </a:p>
          <a:p>
            <a:pPr marL="457200" lvl="0" indent="-317500" algn="l" rtl="0">
              <a:spcBef>
                <a:spcPts val="0"/>
              </a:spcBef>
              <a:spcAft>
                <a:spcPts val="0"/>
              </a:spcAft>
              <a:buSzPts val="1400"/>
              <a:buChar char="●"/>
            </a:pPr>
            <a:r>
              <a:rPr lang="en-GB" dirty="0"/>
              <a:t>be free to make a choice (explain ‘voluntariness’)</a:t>
            </a:r>
            <a:endParaRPr dirty="0"/>
          </a:p>
          <a:p>
            <a:pPr marL="457200" lvl="0" indent="-317500" algn="l" rtl="0">
              <a:spcBef>
                <a:spcPts val="0"/>
              </a:spcBef>
              <a:spcAft>
                <a:spcPts val="0"/>
              </a:spcAft>
              <a:buSzPts val="1400"/>
              <a:buChar char="●"/>
            </a:pPr>
            <a:r>
              <a:rPr lang="en-GB" dirty="0"/>
              <a:t>be of a certain age in different contexts</a:t>
            </a: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594" name="Google Shape;594;p88"/>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63D68DE9-F73E-4443-B18B-E54AA8D2BED5}"/>
              </a:ext>
            </a:extLst>
          </p:cNvPr>
          <p:cNvSpPr txBox="1"/>
          <p:nvPr/>
        </p:nvSpPr>
        <p:spPr>
          <a:xfrm>
            <a:off x="7439700" y="4492897"/>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93" name="Google Shape;593;p88"/>
          <p:cNvSpPr txBox="1">
            <a:spLocks noGrp="1"/>
          </p:cNvSpPr>
          <p:nvPr>
            <p:ph type="sldNum" idx="12"/>
          </p:nvPr>
        </p:nvSpPr>
        <p:spPr>
          <a:xfrm>
            <a:off x="8787600" y="4806900"/>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65</a:t>
            </a:fld>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Google Shape;599;p8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Consent and the law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00" name="Google Shape;600;p89"/>
          <p:cNvSpPr txBox="1">
            <a:spLocks noGrp="1"/>
          </p:cNvSpPr>
          <p:nvPr>
            <p:ph type="body" idx="1"/>
          </p:nvPr>
        </p:nvSpPr>
        <p:spPr>
          <a:xfrm>
            <a:off x="270000" y="789125"/>
            <a:ext cx="5908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the concept of ‘capacity’, giving examples of when consent is not possible, e.g. if someone is asleep or ‘under the influence’ (lacks capacity).</a:t>
            </a:r>
            <a:endParaRPr dirty="0"/>
          </a:p>
          <a:p>
            <a:pPr marL="0" lvl="0" indent="0" algn="l" rtl="0">
              <a:spcBef>
                <a:spcPts val="1000"/>
              </a:spcBef>
              <a:spcAft>
                <a:spcPts val="0"/>
              </a:spcAft>
              <a:buNone/>
            </a:pPr>
            <a:r>
              <a:rPr lang="en-GB" dirty="0"/>
              <a:t>Explain the concept of ‘voluntariness’. Give examples of when someone lacks freedom is being pressured e.g.:</a:t>
            </a:r>
            <a:endParaRPr dirty="0"/>
          </a:p>
          <a:p>
            <a:pPr marL="457200" lvl="0" indent="-317500" algn="l" rtl="0">
              <a:spcBef>
                <a:spcPts val="1000"/>
              </a:spcBef>
              <a:spcAft>
                <a:spcPts val="0"/>
              </a:spcAft>
              <a:buSzPts val="1400"/>
              <a:buChar char="●"/>
            </a:pPr>
            <a:r>
              <a:rPr lang="en-GB" dirty="0"/>
              <a:t>being told ‘If you don't do this, x will happen’</a:t>
            </a:r>
            <a:endParaRPr dirty="0"/>
          </a:p>
          <a:p>
            <a:pPr marL="457200" lvl="0" indent="-317500" algn="l" rtl="0">
              <a:spcBef>
                <a:spcPts val="0"/>
              </a:spcBef>
              <a:spcAft>
                <a:spcPts val="0"/>
              </a:spcAft>
              <a:buSzPts val="1400"/>
              <a:buChar char="●"/>
            </a:pPr>
            <a:r>
              <a:rPr lang="en-GB" dirty="0"/>
              <a:t>being pressured repeatedly even if they have indicated they do not consent</a:t>
            </a:r>
            <a:endParaRPr dirty="0"/>
          </a:p>
          <a:p>
            <a:pPr marL="457200" lvl="0" indent="-317500" algn="l" rtl="0">
              <a:spcBef>
                <a:spcPts val="0"/>
              </a:spcBef>
              <a:spcAft>
                <a:spcPts val="0"/>
              </a:spcAft>
              <a:buSzPts val="1400"/>
              <a:buChar char="●"/>
            </a:pPr>
            <a:r>
              <a:rPr lang="en-GB" dirty="0"/>
              <a:t>only being given something they need if they will do something for it</a:t>
            </a:r>
            <a:endParaRPr dirty="0"/>
          </a:p>
          <a:p>
            <a:pPr marL="457200" lvl="0" indent="-317500" algn="l" rtl="0">
              <a:spcBef>
                <a:spcPts val="0"/>
              </a:spcBef>
              <a:spcAft>
                <a:spcPts val="0"/>
              </a:spcAft>
              <a:buSzPts val="1400"/>
              <a:buChar char="●"/>
            </a:pPr>
            <a:r>
              <a:rPr lang="en-GB" dirty="0"/>
              <a:t>being threatened or blackmailed</a:t>
            </a: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603" name="Google Shape;603;p89"/>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0ECB7EBA-33FD-4019-9C10-DC333BF8A686}"/>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02" name="Google Shape;602;p89"/>
          <p:cNvSpPr txBox="1">
            <a:spLocks noGrp="1"/>
          </p:cNvSpPr>
          <p:nvPr>
            <p:ph type="sldNum" idx="12"/>
          </p:nvPr>
        </p:nvSpPr>
        <p:spPr>
          <a:xfrm>
            <a:off x="8787600" y="4806900"/>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66</a:t>
            </a:fld>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Google Shape;608;p9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Consent and the law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09" name="Google Shape;609;p90"/>
          <p:cNvSpPr txBox="1">
            <a:spLocks noGrp="1"/>
          </p:cNvSpPr>
          <p:nvPr>
            <p:ph type="body" idx="1"/>
          </p:nvPr>
        </p:nvSpPr>
        <p:spPr>
          <a:xfrm>
            <a:off x="270000" y="789125"/>
            <a:ext cx="5908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people have a right, and are empowered, to change their minds and so withdraw consent at any time e.g.:</a:t>
            </a:r>
            <a:endParaRPr dirty="0"/>
          </a:p>
          <a:p>
            <a:pPr marL="457200" lvl="0" indent="-317500" algn="l" rtl="0">
              <a:spcBef>
                <a:spcPts val="1000"/>
              </a:spcBef>
              <a:spcAft>
                <a:spcPts val="0"/>
              </a:spcAft>
              <a:buSzPts val="1400"/>
              <a:buChar char="●"/>
            </a:pPr>
            <a:r>
              <a:rPr lang="en-GB" dirty="0"/>
              <a:t>to sexual activity</a:t>
            </a:r>
            <a:endParaRPr dirty="0"/>
          </a:p>
          <a:p>
            <a:pPr marL="457200" lvl="0" indent="-317500" algn="l" rtl="0">
              <a:spcBef>
                <a:spcPts val="0"/>
              </a:spcBef>
              <a:spcAft>
                <a:spcPts val="0"/>
              </a:spcAft>
              <a:buSzPts val="1400"/>
              <a:buChar char="●"/>
            </a:pPr>
            <a:r>
              <a:rPr lang="en-GB" dirty="0"/>
              <a:t>to something previously agreed to, e.g. marriage</a:t>
            </a:r>
            <a:endParaRPr dirty="0"/>
          </a:p>
          <a:p>
            <a:pPr marL="0" lvl="0" indent="0" algn="l" rtl="0">
              <a:spcBef>
                <a:spcPts val="1000"/>
              </a:spcBef>
              <a:spcAft>
                <a:spcPts val="0"/>
              </a:spcAft>
              <a:buNone/>
            </a:pPr>
            <a:r>
              <a:rPr lang="en-GB" dirty="0"/>
              <a:t>Remind pupils that sexual activity with someone who does not have both capacity and freedom to consent is a crime (sexual assault or rape).</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612" name="Google Shape;612;p90"/>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11DD1C64-827E-43F3-89A5-D5CA88509BCF}"/>
              </a:ext>
            </a:extLst>
          </p:cNvPr>
          <p:cNvSpPr txBox="1"/>
          <p:nvPr/>
        </p:nvSpPr>
        <p:spPr>
          <a:xfrm>
            <a:off x="7439700" y="44743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11" name="Google Shape;611;p90"/>
          <p:cNvSpPr txBox="1">
            <a:spLocks noGrp="1"/>
          </p:cNvSpPr>
          <p:nvPr>
            <p:ph type="sldNum" idx="12"/>
          </p:nvPr>
        </p:nvSpPr>
        <p:spPr>
          <a:xfrm>
            <a:off x="8787600" y="4806900"/>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67</a:t>
            </a:fld>
            <a:endParaRP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616"/>
        <p:cNvGrpSpPr/>
        <p:nvPr/>
      </p:nvGrpSpPr>
      <p:grpSpPr>
        <a:xfrm>
          <a:off x="0" y="0"/>
          <a:ext cx="0" cy="0"/>
          <a:chOff x="0" y="0"/>
          <a:chExt cx="0" cy="0"/>
        </a:xfrm>
      </p:grpSpPr>
      <p:sp>
        <p:nvSpPr>
          <p:cNvPr id="617" name="Google Shape;617;p91"/>
          <p:cNvSpPr txBox="1">
            <a:spLocks noGrp="1"/>
          </p:cNvSpPr>
          <p:nvPr>
            <p:ph type="title"/>
          </p:nvPr>
        </p:nvSpPr>
        <p:spPr>
          <a:xfrm>
            <a:off x="2630100" y="2150850"/>
            <a:ext cx="3883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Sexual consent</a:t>
            </a:r>
            <a:endParaRPr dirty="0">
              <a:solidFill>
                <a:schemeClr val="accent1"/>
              </a:solidFill>
            </a:endParaRPr>
          </a:p>
        </p:txBody>
      </p:sp>
      <p:sp>
        <p:nvSpPr>
          <p:cNvPr id="619" name="Google Shape;619;p91"/>
          <p:cNvSpPr txBox="1"/>
          <p:nvPr/>
        </p:nvSpPr>
        <p:spPr>
          <a:xfrm>
            <a:off x="980550" y="3297175"/>
            <a:ext cx="7182900" cy="6927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the module: </a:t>
            </a:r>
            <a:r>
              <a:rPr lang="en-GB" sz="1600" b="1" dirty="0">
                <a:solidFill>
                  <a:schemeClr val="tx1"/>
                </a:solidFill>
              </a:rPr>
              <a:t>intimate and sexual relationships, including sexual health</a:t>
            </a:r>
            <a:endParaRPr sz="1600" b="1" u="sng"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618" name="Google Shape;618;p9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68</a:t>
            </a:fld>
            <a:endParaRPr dirty="0"/>
          </a:p>
        </p:txBody>
      </p:sp>
    </p:spTree>
    <p:extLst>
      <p:ext uri="{BB962C8B-B14F-4D97-AF65-F5344CB8AC3E}">
        <p14:creationId xmlns:p14="http://schemas.microsoft.com/office/powerpoint/2010/main" val="32560025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UK legal age of consent (1)</a:t>
            </a:r>
            <a:endParaRPr lang="en-GB" dirty="0"/>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69</a:t>
            </a:fld>
            <a:endParaRPr lang="en-GB" dirty="0"/>
          </a:p>
        </p:txBody>
      </p:sp>
      <p:sp>
        <p:nvSpPr>
          <p:cNvPr id="6" name="Google Shape;581;p87">
            <a:extLst>
              <a:ext uri="{FF2B5EF4-FFF2-40B4-BE49-F238E27FC236}">
                <a16:creationId xmlns:a16="http://schemas.microsoft.com/office/drawing/2014/main" id="{44FBA560-7D8E-4A3C-99D4-A350A610C8E8}"/>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age of sexual consent in the UK is 16. </a:t>
            </a:r>
          </a:p>
          <a:p>
            <a:pPr marL="0" lvl="0" indent="0" algn="l" rtl="0">
              <a:spcBef>
                <a:spcPts val="1000"/>
              </a:spcBef>
              <a:spcAft>
                <a:spcPts val="0"/>
              </a:spcAft>
              <a:buNone/>
            </a:pPr>
            <a:r>
              <a:rPr lang="en-GB" sz="1800" dirty="0"/>
              <a:t>It applies to all people and sexual activity, regardless of gender or sexuality.</a:t>
            </a:r>
          </a:p>
          <a:p>
            <a:pPr marL="0" lvl="0" indent="0" algn="l" rtl="0">
              <a:spcBef>
                <a:spcPts val="1000"/>
              </a:spcBef>
              <a:spcAft>
                <a:spcPts val="0"/>
              </a:spcAft>
              <a:buNone/>
            </a:pPr>
            <a:r>
              <a:rPr lang="en-GB" sz="1800" dirty="0"/>
              <a:t>The law aims to protect the rights and interests of children and young people. </a:t>
            </a:r>
          </a:p>
          <a:p>
            <a:pPr marL="0" lvl="0" indent="0" algn="l" rtl="0">
              <a:spcBef>
                <a:spcPts val="1000"/>
              </a:spcBef>
              <a:spcAft>
                <a:spcPts val="0"/>
              </a:spcAft>
              <a:buNone/>
            </a:pPr>
            <a:r>
              <a:rPr lang="en-GB" sz="1800" dirty="0"/>
              <a:t>It also makes it easier to prosecute those who pressure/force others into sex.</a:t>
            </a:r>
          </a:p>
          <a:p>
            <a:pPr marL="0" lvl="0" indent="0" algn="l" rtl="0">
              <a:spcBef>
                <a:spcPts val="1000"/>
              </a:spcBef>
              <a:spcAft>
                <a:spcPts val="0"/>
              </a:spcAft>
              <a:buNone/>
            </a:pP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2809273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33"/>
          <p:cNvSpPr txBox="1">
            <a:spLocks noGrp="1"/>
          </p:cNvSpPr>
          <p:nvPr>
            <p:ph type="title"/>
          </p:nvPr>
        </p:nvSpPr>
        <p:spPr>
          <a:xfrm>
            <a:off x="270000" y="216425"/>
            <a:ext cx="5865600" cy="572700"/>
          </a:xfrm>
          <a:prstGeom prst="rect">
            <a:avLst/>
          </a:prstGeom>
          <a:noFill/>
        </p:spPr>
        <p:txBody>
          <a:bodyPr spcFirstLastPara="1" wrap="square" lIns="91425" tIns="91425" rIns="91425" bIns="91425" anchor="t" anchorCtr="0">
            <a:noAutofit/>
          </a:bodyPr>
          <a:lstStyle/>
          <a:p>
            <a:pPr marL="0" lvl="0" indent="0" algn="l" rtl="0">
              <a:spcBef>
                <a:spcPts val="0"/>
              </a:spcBef>
              <a:spcAft>
                <a:spcPts val="0"/>
              </a:spcAft>
              <a:buNone/>
            </a:pPr>
            <a:r>
              <a:rPr lang="en-GB" dirty="0"/>
              <a:t>Related guidance</a:t>
            </a:r>
            <a:endParaRPr dirty="0"/>
          </a:p>
        </p:txBody>
      </p:sp>
      <p:sp>
        <p:nvSpPr>
          <p:cNvPr id="148" name="Google Shape;148;p33"/>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Schools may also want to refer to the following related guidance when planning to teach this subject:</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Keeping children safe in education</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Working together to safeguard children</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Sexual violence and sexual harassment between children in schools and colleges</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xmlns="" val="tx"/>
                    </a:ext>
                  </a:extLst>
                </a:hlinkClick>
              </a:rPr>
              <a:t>Child exploitation disruption toolkit</a:t>
            </a:r>
            <a:endParaRPr sz="1800" dirty="0">
              <a:solidFill>
                <a:srgbClr val="0000FF"/>
              </a:solidFill>
            </a:endParaRPr>
          </a:p>
          <a:p>
            <a:pPr marL="0" lvl="0" indent="0" algn="l" rtl="0">
              <a:spcBef>
                <a:spcPts val="1000"/>
              </a:spcBef>
              <a:spcAft>
                <a:spcPts val="0"/>
              </a:spcAft>
              <a:buNone/>
            </a:pPr>
            <a:endParaRPr sz="1800" dirty="0"/>
          </a:p>
          <a:p>
            <a:pPr marL="457200" lvl="0" indent="0" algn="l" rtl="0">
              <a:spcBef>
                <a:spcPts val="1000"/>
              </a:spcBef>
              <a:spcAft>
                <a:spcPts val="0"/>
              </a:spcAft>
              <a:buNone/>
            </a:pPr>
            <a:endParaRPr sz="1800" dirty="0"/>
          </a:p>
          <a:p>
            <a:pPr marL="0" lvl="0" indent="0" algn="l" rtl="0">
              <a:spcBef>
                <a:spcPts val="0"/>
              </a:spcBef>
              <a:spcAft>
                <a:spcPts val="0"/>
              </a:spcAft>
              <a:buNone/>
            </a:pPr>
            <a:r>
              <a:rPr lang="en-GB" sz="1800" dirty="0"/>
              <a:t> </a:t>
            </a:r>
            <a:endParaRPr sz="1800" dirty="0"/>
          </a:p>
          <a:p>
            <a:pPr marL="0" lvl="0" indent="0" algn="l" rtl="0">
              <a:spcBef>
                <a:spcPts val="1600"/>
              </a:spcBef>
              <a:spcAft>
                <a:spcPts val="1600"/>
              </a:spcAft>
              <a:buNone/>
            </a:pPr>
            <a:endParaRPr sz="1800" dirty="0"/>
          </a:p>
        </p:txBody>
      </p:sp>
      <p:sp>
        <p:nvSpPr>
          <p:cNvPr id="149" name="Google Shape;149;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 uri="{C183D7F6-B498-43B3-948B-1728B52AA6E4}">
                <adec:decorative xmlns:adec="http://schemas.microsoft.com/office/drawing/2017/decorative" xmlns="" val="1"/>
              </a:ext>
            </a:extLst>
          </p:cNvPr>
          <p:cNvSpPr>
            <a:spLocks noGrp="1"/>
          </p:cNvSpPr>
          <p:nvPr>
            <p:ph type="title"/>
          </p:nvPr>
        </p:nvSpPr>
        <p:spPr>
          <a:xfrm>
            <a:off x="311700" y="216425"/>
            <a:ext cx="8520600" cy="572700"/>
          </a:xfrm>
        </p:spPr>
        <p:txBody>
          <a:bodyPr/>
          <a:lstStyle/>
          <a:p>
            <a:r>
              <a:rPr lang="en-GB" dirty="0">
                <a:solidFill>
                  <a:srgbClr val="073763"/>
                </a:solidFill>
              </a:rPr>
              <a:t>UK legal age of consent (2)</a:t>
            </a:r>
            <a:endParaRPr lang="en-GB" dirty="0"/>
          </a:p>
        </p:txBody>
      </p:sp>
      <p:sp>
        <p:nvSpPr>
          <p:cNvPr id="6" name="Google Shape;581;p87">
            <a:extLst>
              <a:ext uri="{FF2B5EF4-FFF2-40B4-BE49-F238E27FC236}">
                <a16:creationId xmlns:a16="http://schemas.microsoft.com/office/drawing/2014/main" id="{44FBA560-7D8E-4A3C-99D4-A350A610C8E8}"/>
              </a:ext>
              <a:ext uri="{C183D7F6-B498-43B3-948B-1728B52AA6E4}">
                <adec:decorative xmlns:adec="http://schemas.microsoft.com/office/drawing/2017/decorative" xmlns="" val="1"/>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law is clear that </a:t>
            </a:r>
            <a:r>
              <a:rPr lang="en-GB" sz="1800" b="1" dirty="0"/>
              <a:t>sexual activity with a child under 16 is an offence</a:t>
            </a:r>
            <a:r>
              <a:rPr lang="en-GB" sz="1800" dirty="0"/>
              <a:t>. </a:t>
            </a:r>
          </a:p>
          <a:p>
            <a:pPr marL="0" lvl="0" indent="0" algn="l" rtl="0">
              <a:spcBef>
                <a:spcPts val="1000"/>
              </a:spcBef>
              <a:spcAft>
                <a:spcPts val="0"/>
              </a:spcAft>
              <a:buNone/>
            </a:pPr>
            <a:r>
              <a:rPr lang="en-GB" sz="1800" dirty="0"/>
              <a:t>It may be useful for teachers to be aware of the </a:t>
            </a:r>
            <a:r>
              <a:rPr lang="en-GB" sz="1800" u="sng" dirty="0">
                <a:solidFill>
                  <a:srgbClr val="0000FF"/>
                </a:solidFill>
                <a:hlinkClick r:id="rId2">
                  <a:extLst>
                    <a:ext uri="{A12FA001-AC4F-418D-AE19-62706E023703}">
                      <ahyp:hlinkClr xmlns:ahyp="http://schemas.microsoft.com/office/drawing/2018/hyperlinkcolor" xmlns="" val="tx"/>
                    </a:ext>
                  </a:extLst>
                </a:hlinkClick>
              </a:rPr>
              <a:t>Home Office guidance on this area</a:t>
            </a:r>
            <a:r>
              <a:rPr lang="en-GB" sz="1800" dirty="0">
                <a:solidFill>
                  <a:srgbClr val="0000FF"/>
                </a:solidFill>
              </a:rPr>
              <a:t> </a:t>
            </a:r>
            <a:r>
              <a:rPr lang="en-GB" sz="1800" dirty="0"/>
              <a:t>when approaching the issue. </a:t>
            </a:r>
            <a:endParaRPr lang="en-GB" sz="1800" b="1" dirty="0"/>
          </a:p>
          <a:p>
            <a:pPr marL="0" lvl="0" indent="0" algn="l" rtl="0">
              <a:spcBef>
                <a:spcPts val="1000"/>
              </a:spcBef>
              <a:spcAft>
                <a:spcPts val="0"/>
              </a:spcAft>
              <a:buNone/>
            </a:pPr>
            <a:r>
              <a:rPr lang="en-GB" sz="1800" dirty="0"/>
              <a:t>Consensual sexual activity between 2 people aged 16 or over is legal.</a:t>
            </a:r>
            <a:endParaRPr lang="en-GB" sz="1800" b="1" dirty="0"/>
          </a:p>
          <a:p>
            <a:pPr marL="0" lvl="0" indent="0" algn="l" rtl="0">
              <a:spcBef>
                <a:spcPts val="1000"/>
              </a:spcBef>
              <a:spcAft>
                <a:spcPts val="0"/>
              </a:spcAft>
              <a:buNone/>
            </a:pP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70</a:t>
            </a:fld>
            <a:endParaRPr lang="en-GB" dirty="0"/>
          </a:p>
        </p:txBody>
      </p:sp>
    </p:spTree>
    <p:extLst>
      <p:ext uri="{BB962C8B-B14F-4D97-AF65-F5344CB8AC3E}">
        <p14:creationId xmlns:p14="http://schemas.microsoft.com/office/powerpoint/2010/main" val="2278902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Freedom and capacity to consent</a:t>
            </a:r>
            <a:endParaRPr lang="en-GB" dirty="0"/>
          </a:p>
        </p:txBody>
      </p:sp>
      <p:sp>
        <p:nvSpPr>
          <p:cNvPr id="6" name="Google Shape;581;p87">
            <a:extLst>
              <a:ext uri="{FF2B5EF4-FFF2-40B4-BE49-F238E27FC236}">
                <a16:creationId xmlns:a16="http://schemas.microsoft.com/office/drawing/2014/main" id="{44FBA560-7D8E-4A3C-99D4-A350A610C8E8}"/>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 addition to being over the age of consent the law says that for there to be sexual consent both of the following must apply: </a:t>
            </a:r>
          </a:p>
          <a:p>
            <a:pPr marL="457200" lvl="0" indent="-342900" algn="l" rtl="0">
              <a:spcBef>
                <a:spcPts val="1000"/>
              </a:spcBef>
              <a:spcAft>
                <a:spcPts val="0"/>
              </a:spcAft>
              <a:buClr>
                <a:schemeClr val="accent1"/>
              </a:buClr>
              <a:buSzPts val="1800"/>
              <a:buChar char="●"/>
            </a:pPr>
            <a:r>
              <a:rPr lang="en-GB" sz="1800" dirty="0"/>
              <a:t>the person seeking consent must have taken </a:t>
            </a:r>
            <a:r>
              <a:rPr lang="en-GB" sz="1800" b="1" dirty="0"/>
              <a:t>reasonable steps </a:t>
            </a:r>
            <a:r>
              <a:rPr lang="en-GB" sz="1800" dirty="0"/>
              <a:t>to gain that consent (e.g. asking whether someone agrees to what is happening both before and during sex)</a:t>
            </a:r>
          </a:p>
          <a:p>
            <a:pPr marL="457200" lvl="0" indent="-342900" algn="l" rtl="0">
              <a:spcBef>
                <a:spcPts val="1000"/>
              </a:spcBef>
              <a:spcAft>
                <a:spcPts val="0"/>
              </a:spcAft>
              <a:buClr>
                <a:schemeClr val="accent1"/>
              </a:buClr>
              <a:buSzPts val="1800"/>
              <a:buChar char="●"/>
            </a:pPr>
            <a:r>
              <a:rPr lang="en-GB" sz="1800" dirty="0"/>
              <a:t>the other person must have </a:t>
            </a:r>
            <a:r>
              <a:rPr lang="en-GB" sz="1800" b="1" dirty="0"/>
              <a:t>freedom to consent </a:t>
            </a:r>
            <a:r>
              <a:rPr lang="en-GB" sz="1800" dirty="0"/>
              <a:t>(was free to say yes or no - voluntariness) and</a:t>
            </a:r>
            <a:r>
              <a:rPr lang="en-GB" sz="1800" b="1" dirty="0"/>
              <a:t> ‘capacity’ to consent </a:t>
            </a:r>
            <a:r>
              <a:rPr lang="en-GB" sz="1800" dirty="0"/>
              <a:t>(being able to make decisions)</a:t>
            </a: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71</a:t>
            </a:fld>
            <a:endParaRPr lang="en-GB" dirty="0"/>
          </a:p>
        </p:txBody>
      </p:sp>
    </p:spTree>
    <p:extLst>
      <p:ext uri="{BB962C8B-B14F-4D97-AF65-F5344CB8AC3E}">
        <p14:creationId xmlns:p14="http://schemas.microsoft.com/office/powerpoint/2010/main" val="34504626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When consent is not possible</a:t>
            </a:r>
            <a:endParaRPr lang="en-GB" dirty="0"/>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72</a:t>
            </a:fld>
            <a:endParaRPr lang="en-GB" dirty="0"/>
          </a:p>
        </p:txBody>
      </p:sp>
      <p:sp>
        <p:nvSpPr>
          <p:cNvPr id="6" name="Google Shape;581;p87">
            <a:extLst>
              <a:ext uri="{FF2B5EF4-FFF2-40B4-BE49-F238E27FC236}">
                <a16:creationId xmlns:a16="http://schemas.microsoft.com/office/drawing/2014/main" id="{44FBA560-7D8E-4A3C-99D4-A350A610C8E8}"/>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Reflecting on the concepts of ‘capacity’ and ‘freedom’, </a:t>
            </a:r>
            <a:r>
              <a:rPr lang="en-GB" sz="1800" b="1" dirty="0"/>
              <a:t>give examples of when consent is not possible</a:t>
            </a:r>
            <a:r>
              <a:rPr lang="en-GB" sz="1800" dirty="0"/>
              <a:t>, e.g. if someone is:</a:t>
            </a:r>
          </a:p>
          <a:p>
            <a:pPr marL="457200" lvl="0" indent="-342900" algn="l" rtl="0">
              <a:spcBef>
                <a:spcPts val="1000"/>
              </a:spcBef>
              <a:spcAft>
                <a:spcPts val="0"/>
              </a:spcAft>
              <a:buSzPts val="1800"/>
              <a:buChar char="●"/>
            </a:pPr>
            <a:r>
              <a:rPr lang="en-GB" sz="1800" dirty="0"/>
              <a:t>asleep or ‘under the influence’ (lacks capacity)</a:t>
            </a:r>
          </a:p>
          <a:p>
            <a:pPr marL="457200" lvl="0" indent="-342900" algn="l" rtl="0">
              <a:spcBef>
                <a:spcPts val="0"/>
              </a:spcBef>
              <a:spcAft>
                <a:spcPts val="0"/>
              </a:spcAft>
              <a:buSzPts val="1800"/>
              <a:buChar char="●"/>
            </a:pPr>
            <a:r>
              <a:rPr lang="en-GB" sz="1800" dirty="0"/>
              <a:t>feeling threatened and feels unable to refuse (lacks freedom)</a:t>
            </a:r>
          </a:p>
          <a:p>
            <a:pPr marL="0" lvl="0" indent="0" algn="l" rtl="0">
              <a:spcBef>
                <a:spcPts val="1000"/>
              </a:spcBef>
              <a:spcAft>
                <a:spcPts val="0"/>
              </a:spcAft>
              <a:buNone/>
            </a:pPr>
            <a:r>
              <a:rPr lang="en-GB" sz="1800" dirty="0"/>
              <a:t>Remind pupils that sexual activity with someone who does not have both capacity and freedom to consent is a criminal offence.</a:t>
            </a: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41172694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Checking for consent</a:t>
            </a:r>
            <a:endParaRPr lang="en-GB" dirty="0"/>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73</a:t>
            </a:fld>
            <a:endParaRPr lang="en-GB" dirty="0"/>
          </a:p>
        </p:txBody>
      </p:sp>
      <p:sp>
        <p:nvSpPr>
          <p:cNvPr id="6" name="Google Shape;581;p87">
            <a:extLst>
              <a:ext uri="{FF2B5EF4-FFF2-40B4-BE49-F238E27FC236}">
                <a16:creationId xmlns:a16="http://schemas.microsoft.com/office/drawing/2014/main" id="{44FBA560-7D8E-4A3C-99D4-A350A610C8E8}"/>
              </a:ext>
              <a:ext uri="{C183D7F6-B498-43B3-948B-1728B52AA6E4}">
                <adec:decorative xmlns:adec="http://schemas.microsoft.com/office/drawing/2017/decorative" xmlns="" val="0"/>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Teach that if someone doesn’t say ‘no’, that is not the same as someone saying ‘yes’. </a:t>
            </a:r>
            <a:r>
              <a:rPr lang="en-GB" sz="1800" b="1" dirty="0"/>
              <a:t>If someone is unsure there is consent they must stop.</a:t>
            </a:r>
          </a:p>
          <a:p>
            <a:pPr marL="0" lvl="0" indent="0" algn="l" rtl="0">
              <a:spcBef>
                <a:spcPts val="1000"/>
              </a:spcBef>
              <a:spcAft>
                <a:spcPts val="0"/>
              </a:spcAft>
              <a:buClr>
                <a:schemeClr val="dk1"/>
              </a:buClr>
              <a:buSzPts val="1100"/>
              <a:buFont typeface="Arial"/>
              <a:buNone/>
            </a:pPr>
            <a:r>
              <a:rPr lang="en-GB" sz="1800" dirty="0"/>
              <a:t>If someone shows that they want someone to stop, e.g. by becoming very quiet or still, looking scared, or by saying/indicating ‘no’ or ‘stop’, the other person must stop what they are doing or they </a:t>
            </a:r>
            <a:r>
              <a:rPr lang="en-GB" sz="1800" dirty="0">
                <a:solidFill>
                  <a:srgbClr val="000000"/>
                </a:solidFill>
              </a:rPr>
              <a:t>will</a:t>
            </a:r>
            <a:r>
              <a:rPr lang="en-GB" sz="1800" dirty="0"/>
              <a:t> be breaking the law.</a:t>
            </a:r>
          </a:p>
          <a:p>
            <a:pPr marL="0" lvl="0" indent="0" algn="l" rtl="0">
              <a:spcBef>
                <a:spcPts val="1000"/>
              </a:spcBef>
              <a:spcAft>
                <a:spcPts val="0"/>
              </a:spcAft>
              <a:buClr>
                <a:schemeClr val="dk1"/>
              </a:buClr>
              <a:buSzPts val="1100"/>
              <a:buFont typeface="Arial"/>
              <a:buNone/>
            </a:pPr>
            <a:r>
              <a:rPr lang="en-GB" sz="1800" dirty="0"/>
              <a:t>Ensure pupils understand that people have the </a:t>
            </a:r>
            <a:r>
              <a:rPr lang="en-GB" sz="1800" b="1" dirty="0"/>
              <a:t>right to withdraw consent</a:t>
            </a:r>
            <a:r>
              <a:rPr lang="en-GB" sz="1800" dirty="0"/>
              <a:t> at any time, including during sex.</a:t>
            </a: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7660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07DE-99B2-40FA-B6E2-715BD1A6E47F}"/>
              </a:ext>
            </a:extLst>
          </p:cNvPr>
          <p:cNvSpPr>
            <a:spLocks noGrp="1"/>
          </p:cNvSpPr>
          <p:nvPr>
            <p:ph type="title"/>
          </p:nvPr>
        </p:nvSpPr>
        <p:spPr>
          <a:xfrm>
            <a:off x="311700" y="216425"/>
            <a:ext cx="8520600" cy="572700"/>
          </a:xfrm>
        </p:spPr>
        <p:txBody>
          <a:bodyPr/>
          <a:lstStyle/>
          <a:p>
            <a:r>
              <a:rPr lang="en-GB" dirty="0">
                <a:solidFill>
                  <a:srgbClr val="073763"/>
                </a:solidFill>
              </a:rPr>
              <a:t>People in a position of trust</a:t>
            </a:r>
            <a:endParaRPr lang="en-GB" dirty="0"/>
          </a:p>
        </p:txBody>
      </p:sp>
      <p:sp>
        <p:nvSpPr>
          <p:cNvPr id="5" name="Slide Number Placeholder 4">
            <a:extLst>
              <a:ext uri="{FF2B5EF4-FFF2-40B4-BE49-F238E27FC236}">
                <a16:creationId xmlns:a16="http://schemas.microsoft.com/office/drawing/2014/main" id="{AA898029-30A6-494D-B5CF-5BC4A63FB122}"/>
              </a:ext>
              <a:ext uri="{C183D7F6-B498-43B3-948B-1728B52AA6E4}">
                <adec:decorative xmlns:adec="http://schemas.microsoft.com/office/drawing/2017/decorative" xmlns="" val="1"/>
              </a:ext>
            </a:extLst>
          </p:cNvPr>
          <p:cNvSpPr>
            <a:spLocks noGrp="1"/>
          </p:cNvSpPr>
          <p:nvPr>
            <p:ph type="sldNum" idx="12"/>
          </p:nvPr>
        </p:nvSpPr>
        <p:spPr/>
        <p:txBody>
          <a:bodyPr/>
          <a:lstStyle/>
          <a:p>
            <a:fld id="{00000000-1234-1234-1234-123412341234}" type="slidenum">
              <a:rPr lang="en-GB" smtClean="0"/>
              <a:pPr/>
              <a:t>74</a:t>
            </a:fld>
            <a:endParaRPr lang="en-GB" dirty="0"/>
          </a:p>
        </p:txBody>
      </p:sp>
      <p:sp>
        <p:nvSpPr>
          <p:cNvPr id="6" name="Google Shape;581;p87">
            <a:extLst>
              <a:ext uri="{FF2B5EF4-FFF2-40B4-BE49-F238E27FC236}">
                <a16:creationId xmlns:a16="http://schemas.microsoft.com/office/drawing/2014/main" id="{44FBA560-7D8E-4A3C-99D4-A350A610C8E8}"/>
              </a:ext>
            </a:extLst>
          </p:cNvPr>
          <p:cNvSpPr txBox="1">
            <a:spLocks noGrp="1"/>
          </p:cNvSpPr>
          <p:nvPr>
            <p:ph type="body" idx="1"/>
          </p:nvPr>
        </p:nvSpPr>
        <p:spPr>
          <a:xfrm>
            <a:off x="311700" y="863550"/>
            <a:ext cx="5891876"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there is an extra legal protection for young people. </a:t>
            </a:r>
          </a:p>
          <a:p>
            <a:pPr marL="0" lvl="0" indent="0" algn="l" rtl="0">
              <a:spcBef>
                <a:spcPts val="1000"/>
              </a:spcBef>
              <a:spcAft>
                <a:spcPts val="0"/>
              </a:spcAft>
              <a:buNone/>
            </a:pPr>
            <a:r>
              <a:rPr lang="en-GB" sz="1800" dirty="0"/>
              <a:t>It is against the law for a person aged 18 or over to have any sexual activity with a person under the age of 18 if the older person is in a </a:t>
            </a:r>
            <a:r>
              <a:rPr lang="en-GB" sz="1800" b="1" dirty="0"/>
              <a:t>position of trust</a:t>
            </a:r>
            <a:r>
              <a:rPr lang="en-GB" sz="1800" dirty="0"/>
              <a:t> (e.g. a doctor, care worker or teacher).</a:t>
            </a:r>
          </a:p>
          <a:p>
            <a:pPr marL="0" lvl="0" indent="0" algn="l" rtl="0">
              <a:spcBef>
                <a:spcPts val="1000"/>
              </a:spcBef>
              <a:spcAft>
                <a:spcPts val="0"/>
              </a:spcAft>
              <a:buNone/>
            </a:pPr>
            <a:r>
              <a:rPr lang="en-GB" sz="1800" dirty="0"/>
              <a:t>This is because the influence that someone in this position has could affect the younger person’s freedom and capacity to consent. </a:t>
            </a:r>
          </a:p>
          <a:p>
            <a:pPr marL="0" lvl="0" indent="0" algn="l" rtl="0">
              <a:spcBef>
                <a:spcPts val="1000"/>
              </a:spcBef>
              <a:spcAft>
                <a:spcPts val="0"/>
              </a:spcAft>
              <a:buNone/>
            </a:pPr>
            <a:r>
              <a:rPr lang="en-GB" sz="1800" b="1" dirty="0"/>
              <a:t>Teacher reference: </a:t>
            </a:r>
            <a:r>
              <a:rPr lang="en-GB" sz="1800" dirty="0"/>
              <a:t>Sexual Offences Act 2003</a:t>
            </a:r>
          </a:p>
          <a:p>
            <a:pPr marL="0" lvl="0" indent="0" algn="l" rtl="0">
              <a:spcBef>
                <a:spcPts val="1000"/>
              </a:spcBef>
              <a:spcAft>
                <a:spcPts val="0"/>
              </a:spcAft>
              <a:buNone/>
            </a:pPr>
            <a:r>
              <a:rPr lang="en-GB" sz="1600" dirty="0">
                <a:solidFill>
                  <a:srgbClr val="FF0000"/>
                </a:solidFill>
              </a:rPr>
              <a:t/>
            </a:r>
            <a:br>
              <a:rPr lang="en-GB" sz="1600" dirty="0">
                <a:solidFill>
                  <a:srgbClr val="FF0000"/>
                </a:solidFill>
              </a:rPr>
            </a:br>
            <a:endParaRPr sz="1600" dirty="0">
              <a:solidFill>
                <a:srgbClr val="FF0000"/>
              </a:solidFill>
            </a:endParaRPr>
          </a:p>
          <a:p>
            <a:pPr marL="0" lvl="0" indent="0" algn="l" rtl="0">
              <a:spcBef>
                <a:spcPts val="1000"/>
              </a:spcBef>
              <a:spcAft>
                <a:spcPts val="0"/>
              </a:spcAft>
              <a:buNone/>
            </a:pPr>
            <a:endParaRPr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8" name="Google Shape;584;p87">
            <a:extLst>
              <a:ext uri="{FF2B5EF4-FFF2-40B4-BE49-F238E27FC236}">
                <a16:creationId xmlns:a16="http://schemas.microsoft.com/office/drawing/2014/main" id="{E7E613B7-B0EA-44E4-A169-A8F0F43B69D0}"/>
              </a:ext>
              <a:ext uri="{C183D7F6-B498-43B3-948B-1728B52AA6E4}">
                <adec:decorative xmlns:adec="http://schemas.microsoft.com/office/drawing/2017/decorative" xmlns="" val="1"/>
              </a:ext>
            </a:extLst>
          </p:cNvPr>
          <p:cNvSpPr txBox="1"/>
          <p:nvPr/>
        </p:nvSpPr>
        <p:spPr>
          <a:xfrm>
            <a:off x="6178800" y="216425"/>
            <a:ext cx="2695200" cy="2670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a:t>
            </a:r>
            <a:r>
              <a:rPr lang="en-GB" sz="1600" b="1" dirty="0">
                <a:solidFill>
                  <a:schemeClr val="tx1"/>
                </a:solidFill>
              </a:rPr>
              <a:t> </a:t>
            </a:r>
            <a:r>
              <a:rPr lang="en-GB" sz="1600" dirty="0">
                <a:solidFill>
                  <a:schemeClr val="tx1"/>
                </a:solidFill>
              </a:rPr>
              <a:t>how people can actively communicate and recognise consent from others, including sexual consent, and how and when consent can be withdrawn (in all contexts, including online).</a:t>
            </a:r>
            <a:endParaRPr sz="1600" dirty="0">
              <a:solidFill>
                <a:schemeClr val="tx1"/>
              </a:solidFill>
            </a:endParaRPr>
          </a:p>
          <a:p>
            <a:pPr marL="0" lvl="0" indent="0" algn="l" rtl="0">
              <a:lnSpc>
                <a:spcPct val="115000"/>
              </a:lnSpc>
              <a:spcBef>
                <a:spcPts val="1600"/>
              </a:spcBef>
              <a:spcAft>
                <a:spcPts val="0"/>
              </a:spcAft>
              <a:buNone/>
            </a:pP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9" name="Google Shape;585;p87">
            <a:extLst>
              <a:ext uri="{FF2B5EF4-FFF2-40B4-BE49-F238E27FC236}">
                <a16:creationId xmlns:a16="http://schemas.microsoft.com/office/drawing/2014/main" id="{E3E23DED-DF06-4D25-867F-BE4608410555}"/>
              </a:ext>
              <a:ext uri="{C183D7F6-B498-43B3-948B-1728B52AA6E4}">
                <adec:decorative xmlns:adec="http://schemas.microsoft.com/office/drawing/2017/decorative" xmlns="" val="1"/>
              </a:ext>
            </a:extLst>
          </p:cNvPr>
          <p:cNvSpPr txBox="1"/>
          <p:nvPr/>
        </p:nvSpPr>
        <p:spPr>
          <a:xfrm>
            <a:off x="6178800" y="3594125"/>
            <a:ext cx="2695200" cy="7344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dirty="0">
                <a:solidFill>
                  <a:schemeClr val="tx1"/>
                </a:solidFill>
              </a:rPr>
              <a:t>This content is also part of </a:t>
            </a:r>
            <a:r>
              <a:rPr lang="en-GB" sz="1600" b="1" dirty="0">
                <a:solidFill>
                  <a:schemeClr val="tx1"/>
                </a:solidFill>
              </a:rPr>
              <a:t>intimate relationships</a:t>
            </a:r>
            <a:endParaRPr sz="1800" dirty="0">
              <a:solidFill>
                <a:schemeClr val="tx1"/>
              </a:solidFill>
              <a:highlight>
                <a:srgbClr val="00FFFF"/>
              </a:highlight>
            </a:endParaRPr>
          </a:p>
          <a:p>
            <a:pPr marL="0" lvl="0" indent="0" algn="l" rtl="0">
              <a:lnSpc>
                <a:spcPct val="115000"/>
              </a:lnSpc>
              <a:spcBef>
                <a:spcPts val="1600"/>
              </a:spcBef>
              <a:spcAft>
                <a:spcPts val="0"/>
              </a:spcAft>
              <a:buNone/>
            </a:pPr>
            <a:endParaRPr sz="1800" dirty="0">
              <a:solidFill>
                <a:srgbClr val="595959"/>
              </a:solidFill>
            </a:endParaRPr>
          </a:p>
          <a:p>
            <a:pPr marL="0" lvl="0" indent="0" algn="l" rtl="0">
              <a:lnSpc>
                <a:spcPct val="115000"/>
              </a:lnSpc>
              <a:spcBef>
                <a:spcPts val="1600"/>
              </a:spcBef>
              <a:spcAft>
                <a:spcPts val="1600"/>
              </a:spcAft>
              <a:buNone/>
            </a:pPr>
            <a:endParaRPr sz="1800" dirty="0">
              <a:solidFill>
                <a:srgbClr val="595959"/>
              </a:solidFill>
            </a:endParaRPr>
          </a:p>
        </p:txBody>
      </p:sp>
      <p:sp>
        <p:nvSpPr>
          <p:cNvPr id="10" name="Google Shape;614;p86">
            <a:extLst>
              <a:ext uri="{FF2B5EF4-FFF2-40B4-BE49-F238E27FC236}">
                <a16:creationId xmlns:a16="http://schemas.microsoft.com/office/drawing/2014/main" id="{39F954A0-ADD0-4571-A25C-90C5FD37264C}"/>
              </a:ext>
              <a:ext uri="{C183D7F6-B498-43B3-948B-1728B52AA6E4}">
                <adec:decorative xmlns:adec="http://schemas.microsoft.com/office/drawing/2017/decorative" xmlns="" val="1"/>
              </a:ext>
            </a:extLst>
          </p:cNvPr>
          <p:cNvSpPr txBox="1"/>
          <p:nvPr/>
        </p:nvSpPr>
        <p:spPr>
          <a:xfrm>
            <a:off x="7484400" y="44742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Tree>
    <p:extLst>
      <p:ext uri="{BB962C8B-B14F-4D97-AF65-F5344CB8AC3E}">
        <p14:creationId xmlns:p14="http://schemas.microsoft.com/office/powerpoint/2010/main" val="2243408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98"/>
          <p:cNvSpPr txBox="1">
            <a:spLocks noGrp="1"/>
          </p:cNvSpPr>
          <p:nvPr>
            <p:ph type="title"/>
          </p:nvPr>
        </p:nvSpPr>
        <p:spPr>
          <a:xfrm>
            <a:off x="3340200" y="2150850"/>
            <a:ext cx="24636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Abuse</a:t>
            </a:r>
            <a:endParaRPr dirty="0">
              <a:solidFill>
                <a:schemeClr val="accent1"/>
              </a:solidFill>
            </a:endParaRPr>
          </a:p>
        </p:txBody>
      </p:sp>
      <p:sp>
        <p:nvSpPr>
          <p:cNvPr id="686" name="Google Shape;686;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75</a:t>
            </a:fld>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9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Teaching about abuse</a:t>
            </a:r>
            <a:endParaRPr dirty="0"/>
          </a:p>
          <a:p>
            <a:pPr marL="0" lvl="0" indent="0" algn="l" rtl="0">
              <a:lnSpc>
                <a:spcPct val="100000"/>
              </a:lnSpc>
              <a:spcBef>
                <a:spcPts val="0"/>
              </a:spcBef>
              <a:spcAft>
                <a:spcPts val="0"/>
              </a:spcAft>
              <a:buSzPts val="2800"/>
              <a:buNone/>
            </a:pPr>
            <a:r>
              <a:rPr lang="en-GB" dirty="0"/>
              <a:t> </a:t>
            </a:r>
            <a:endParaRPr dirty="0"/>
          </a:p>
        </p:txBody>
      </p:sp>
      <p:sp>
        <p:nvSpPr>
          <p:cNvPr id="692" name="Google Shape;692;p99"/>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Teachers should be aware that while the statutory guidance emphasises that pupils should know the concepts and laws relating to abuse, it is most important the pupils understand: </a:t>
            </a:r>
            <a:endParaRPr dirty="0"/>
          </a:p>
          <a:p>
            <a:pPr marL="457200" lvl="0" indent="-317500" algn="l" rtl="0">
              <a:spcBef>
                <a:spcPts val="1000"/>
              </a:spcBef>
              <a:spcAft>
                <a:spcPts val="0"/>
              </a:spcAft>
              <a:buSzPts val="1400"/>
              <a:buChar char="●"/>
            </a:pPr>
            <a:r>
              <a:rPr lang="en-GB" dirty="0"/>
              <a:t>their right to feel safe and ways to identify safe relationships</a:t>
            </a:r>
          </a:p>
          <a:p>
            <a:r>
              <a:rPr lang="en-GB" dirty="0"/>
              <a:t>how to recognise when behaviour feels abusive or wrong</a:t>
            </a:r>
            <a:endParaRPr dirty="0"/>
          </a:p>
          <a:p>
            <a:pPr marL="457200" lvl="0" indent="-317500" algn="l" rtl="0">
              <a:spcBef>
                <a:spcPts val="0"/>
              </a:spcBef>
              <a:spcAft>
                <a:spcPts val="0"/>
              </a:spcAft>
              <a:buSzPts val="1400"/>
              <a:buChar char="●"/>
            </a:pPr>
            <a:r>
              <a:rPr lang="en-GB" dirty="0"/>
              <a:t>that they have a right to ask a trusted adult for help</a:t>
            </a:r>
            <a:endParaRPr dirty="0"/>
          </a:p>
          <a:p>
            <a:pPr marL="0" lvl="0" indent="0" algn="l" rtl="0">
              <a:spcBef>
                <a:spcPts val="1000"/>
              </a:spcBef>
              <a:spcAft>
                <a:spcPts val="0"/>
              </a:spcAft>
              <a:buClr>
                <a:schemeClr val="dk1"/>
              </a:buClr>
              <a:buSzPts val="1400"/>
              <a:buFont typeface="Arial"/>
              <a:buNone/>
            </a:pPr>
            <a:r>
              <a:rPr lang="en-GB" dirty="0"/>
              <a:t>Pupils should never feel they need to be certain a crime has been committed or to know the legal name of an offence in order to seek help. </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695" name="Google Shape;695;p99"/>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BB86D4F5-0BA3-418C-BB14-49E47247B47D}"/>
              </a:ext>
            </a:extLst>
          </p:cNvPr>
          <p:cNvSpPr txBox="1"/>
          <p:nvPr/>
        </p:nvSpPr>
        <p:spPr>
          <a:xfrm>
            <a:off x="7439700"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93" name="Google Shape;693;p9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10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Abuse, including child abuse (1)</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01" name="Google Shape;701;p100"/>
          <p:cNvSpPr txBox="1">
            <a:spLocks noGrp="1"/>
          </p:cNvSpPr>
          <p:nvPr>
            <p:ph type="body" idx="1"/>
          </p:nvPr>
        </p:nvSpPr>
        <p:spPr>
          <a:xfrm>
            <a:off x="270000" y="789000"/>
            <a:ext cx="6106894"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t>
            </a:r>
            <a:r>
              <a:rPr lang="en-GB" b="1" dirty="0"/>
              <a:t>abuse is a form of maltreatment</a:t>
            </a:r>
            <a:r>
              <a:rPr lang="en-GB" dirty="0"/>
              <a:t> and that child abuse refers to the maltreatment of anyone under 18. Explain that child abuse can:</a:t>
            </a:r>
            <a:endParaRPr dirty="0"/>
          </a:p>
          <a:p>
            <a:pPr marL="457200" lvl="0" indent="-317500" algn="l" rtl="0">
              <a:spcBef>
                <a:spcPts val="1000"/>
              </a:spcBef>
              <a:spcAft>
                <a:spcPts val="0"/>
              </a:spcAft>
              <a:buSzPts val="1400"/>
              <a:buChar char="●"/>
            </a:pPr>
            <a:r>
              <a:rPr lang="en-GB" dirty="0"/>
              <a:t>include </a:t>
            </a:r>
            <a:r>
              <a:rPr lang="en-GB" b="1" dirty="0"/>
              <a:t>inflicting harm</a:t>
            </a:r>
            <a:r>
              <a:rPr lang="en-GB" dirty="0"/>
              <a:t> (physical, sexual or emotional) on a child or young person, or failing to prevent harm </a:t>
            </a:r>
            <a:endParaRPr dirty="0"/>
          </a:p>
          <a:p>
            <a:pPr marL="457200" lvl="0" indent="-317500" algn="l" rtl="0">
              <a:spcBef>
                <a:spcPts val="0"/>
              </a:spcBef>
              <a:spcAft>
                <a:spcPts val="0"/>
              </a:spcAft>
              <a:buSzPts val="1400"/>
              <a:buChar char="●"/>
            </a:pPr>
            <a:r>
              <a:rPr lang="en-GB" dirty="0"/>
              <a:t>happen across different settings (e.g. within a family or within an organisation) </a:t>
            </a:r>
            <a:endParaRPr dirty="0"/>
          </a:p>
          <a:p>
            <a:pPr marL="457200" lvl="0" indent="-317500" algn="l" rtl="0">
              <a:spcBef>
                <a:spcPts val="0"/>
              </a:spcBef>
              <a:spcAft>
                <a:spcPts val="0"/>
              </a:spcAft>
              <a:buSzPts val="1400"/>
              <a:buChar char="●"/>
            </a:pPr>
            <a:r>
              <a:rPr lang="en-GB" dirty="0"/>
              <a:t>take place </a:t>
            </a:r>
            <a:r>
              <a:rPr lang="en-GB" b="1" dirty="0"/>
              <a:t>offline, online</a:t>
            </a:r>
            <a:r>
              <a:rPr lang="en-GB" dirty="0"/>
              <a:t> or through a mixture of offline and online activity </a:t>
            </a:r>
          </a:p>
          <a:p>
            <a:pPr marL="139700" lvl="0" indent="0" algn="l" rtl="0">
              <a:spcBef>
                <a:spcPts val="0"/>
              </a:spcBef>
              <a:spcAft>
                <a:spcPts val="0"/>
              </a:spcAft>
              <a:buSzPts val="1400"/>
              <a:buNone/>
            </a:pPr>
            <a:r>
              <a:rPr lang="en-GB" dirty="0"/>
              <a:t>Emphasise that pupils have the capacity to help themselves and others by speaking to trusted adults if abuse is taking place.</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04" name="Google Shape;704;p100">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148500E0-6258-4133-BD2F-DEC08BDEE93A}"/>
              </a:ext>
              <a:ext uri="{C183D7F6-B498-43B3-948B-1728B52AA6E4}">
                <adec:decorative xmlns:adec="http://schemas.microsoft.com/office/drawing/2017/decorative" xmlns="" val="1"/>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02" name="Google Shape;702;p100">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77</a:t>
            </a:fld>
            <a:endParaRP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10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Abuse, including child abuse (2)</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10" name="Google Shape;710;p101"/>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anyone can be a perpetrator, for example:</a:t>
            </a:r>
            <a:endParaRPr dirty="0"/>
          </a:p>
          <a:p>
            <a:pPr marL="457200" lvl="0" indent="-317500" algn="l" rtl="0">
              <a:spcBef>
                <a:spcPts val="1000"/>
              </a:spcBef>
              <a:spcAft>
                <a:spcPts val="0"/>
              </a:spcAft>
              <a:buSzPts val="1400"/>
              <a:buChar char="●"/>
            </a:pPr>
            <a:r>
              <a:rPr lang="en-GB" dirty="0"/>
              <a:t>those close to us (e.g. people we live with, friends)</a:t>
            </a:r>
            <a:endParaRPr dirty="0"/>
          </a:p>
          <a:p>
            <a:pPr marL="457200" lvl="0" indent="-317500" algn="l" rtl="0">
              <a:spcBef>
                <a:spcPts val="0"/>
              </a:spcBef>
              <a:spcAft>
                <a:spcPts val="0"/>
              </a:spcAft>
              <a:buSzPts val="1400"/>
              <a:buChar char="●"/>
            </a:pPr>
            <a:r>
              <a:rPr lang="en-GB" dirty="0"/>
              <a:t>adults or other children of any gender or sexuality</a:t>
            </a:r>
            <a:endParaRPr dirty="0"/>
          </a:p>
          <a:p>
            <a:pPr marL="457200" lvl="0" indent="-317500" algn="l" rtl="0">
              <a:spcBef>
                <a:spcPts val="0"/>
              </a:spcBef>
              <a:spcAft>
                <a:spcPts val="0"/>
              </a:spcAft>
              <a:buSzPts val="1400"/>
              <a:buChar char="●"/>
            </a:pPr>
            <a:r>
              <a:rPr lang="en-GB" dirty="0"/>
              <a:t>individuals or groups </a:t>
            </a:r>
            <a:endParaRPr dirty="0"/>
          </a:p>
          <a:p>
            <a:pPr marL="457200" lvl="0" indent="-317500" algn="l" rtl="0">
              <a:spcBef>
                <a:spcPts val="0"/>
              </a:spcBef>
              <a:spcAft>
                <a:spcPts val="0"/>
              </a:spcAft>
              <a:buSzPts val="1400"/>
              <a:buChar char="●"/>
            </a:pPr>
            <a:r>
              <a:rPr lang="en-GB" dirty="0"/>
              <a:t>people in authority (e.g. teachers, religious leaders)</a:t>
            </a:r>
            <a:endParaRPr dirty="0"/>
          </a:p>
          <a:p>
            <a:pPr marL="457200" lvl="0" indent="-317500" algn="l" rtl="0">
              <a:spcBef>
                <a:spcPts val="0"/>
              </a:spcBef>
              <a:spcAft>
                <a:spcPts val="0"/>
              </a:spcAft>
              <a:buSzPts val="1400"/>
              <a:buChar char="●"/>
            </a:pPr>
            <a:r>
              <a:rPr lang="en-GB" dirty="0"/>
              <a:t>people we do not know or have only met online</a:t>
            </a:r>
            <a:endParaRPr dirty="0"/>
          </a:p>
          <a:p>
            <a:pPr marL="0" lvl="0" indent="0" algn="l" rtl="0">
              <a:spcBef>
                <a:spcPts val="1000"/>
              </a:spcBef>
              <a:spcAft>
                <a:spcPts val="0"/>
              </a:spcAft>
              <a:buNone/>
            </a:pPr>
            <a:r>
              <a:rPr lang="en-GB" b="1" dirty="0"/>
              <a:t>Abuse is never acceptable</a:t>
            </a:r>
            <a:r>
              <a:rPr lang="en-GB" dirty="0"/>
              <a:t>, even if the perpetrator is someone you care about or that you think cares for you.</a:t>
            </a:r>
            <a:endParaRPr dirty="0"/>
          </a:p>
          <a:p>
            <a:pPr marL="0" lvl="0" indent="0" algn="l" rtl="0">
              <a:spcBef>
                <a:spcPts val="1000"/>
              </a:spcBef>
              <a:spcAft>
                <a:spcPts val="0"/>
              </a:spcAft>
              <a:buClr>
                <a:schemeClr val="dk1"/>
              </a:buClr>
              <a:buSzPts val="1100"/>
              <a:buFont typeface="Arial"/>
              <a:buNone/>
            </a:pPr>
            <a:r>
              <a:rPr lang="en-GB" dirty="0"/>
              <a:t>There are laws against abuse. People who abuse others can be prosecuted, even if the abuse is not physical.</a:t>
            </a:r>
            <a:endParaRPr dirty="0"/>
          </a:p>
          <a:p>
            <a:pPr marL="0" lvl="0" indent="0" algn="l" rtl="0">
              <a:lnSpc>
                <a:spcPct val="115000"/>
              </a:lnSpc>
              <a:spcBef>
                <a:spcPts val="1000"/>
              </a:spcBef>
              <a:spcAft>
                <a:spcPts val="0"/>
              </a:spcAft>
              <a:buClr>
                <a:schemeClr val="dk1"/>
              </a:buClr>
              <a:buSzPts val="1100"/>
              <a:buFont typeface="Arial"/>
              <a:buNone/>
            </a:pPr>
            <a:endParaRPr dirty="0"/>
          </a:p>
        </p:txBody>
      </p:sp>
      <p:sp>
        <p:nvSpPr>
          <p:cNvPr id="713" name="Google Shape;713;p101"/>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13870BE1-8AFD-497B-AAB0-13F7157C7BE1}"/>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11" name="Google Shape;711;p10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78</a:t>
            </a:fld>
            <a:endParaRP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717"/>
        <p:cNvGrpSpPr/>
        <p:nvPr/>
      </p:nvGrpSpPr>
      <p:grpSpPr>
        <a:xfrm>
          <a:off x="0" y="0"/>
          <a:ext cx="0" cy="0"/>
          <a:chOff x="0" y="0"/>
          <a:chExt cx="0" cy="0"/>
        </a:xfrm>
      </p:grpSpPr>
      <p:sp>
        <p:nvSpPr>
          <p:cNvPr id="718" name="Google Shape;718;p10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Physical abuse </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19" name="Google Shape;719;p102"/>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physical abuse is the use of force to injure or harm another person and is never acceptable. It can:</a:t>
            </a:r>
            <a:endParaRPr dirty="0"/>
          </a:p>
          <a:p>
            <a:pPr marL="457200" lvl="0" indent="-317500" algn="l" rtl="0">
              <a:spcBef>
                <a:spcPts val="1000"/>
              </a:spcBef>
              <a:spcAft>
                <a:spcPts val="0"/>
              </a:spcAft>
              <a:buSzPts val="1400"/>
              <a:buChar char="●"/>
            </a:pPr>
            <a:r>
              <a:rPr lang="en-GB" dirty="0"/>
              <a:t>start gradually (e.g. with throwing an object or a slap), and get worse over time</a:t>
            </a:r>
            <a:endParaRPr dirty="0"/>
          </a:p>
          <a:p>
            <a:pPr marL="457200" lvl="0" indent="-317500" algn="l" rtl="0">
              <a:spcBef>
                <a:spcPts val="0"/>
              </a:spcBef>
              <a:spcAft>
                <a:spcPts val="0"/>
              </a:spcAft>
              <a:buSzPts val="1400"/>
              <a:buChar char="●"/>
            </a:pPr>
            <a:r>
              <a:rPr lang="en-GB" dirty="0"/>
              <a:t>occur in any relationship, including from adult to adult, adult to child, child to child, and child to adult</a:t>
            </a:r>
            <a:endParaRPr dirty="0"/>
          </a:p>
          <a:p>
            <a:pPr marL="0" lvl="0" indent="0" algn="l" rtl="0">
              <a:spcBef>
                <a:spcPts val="1000"/>
              </a:spcBef>
              <a:spcAft>
                <a:spcPts val="0"/>
              </a:spcAft>
              <a:buNone/>
            </a:pPr>
            <a:r>
              <a:rPr lang="en-GB" b="1" dirty="0"/>
              <a:t>Teacher references</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working together to safeguard children</a:t>
            </a:r>
            <a:r>
              <a:rPr lang="en-GB" dirty="0"/>
              <a:t>;</a:t>
            </a:r>
            <a:r>
              <a:rPr lang="en-GB" dirty="0">
                <a:solidFill>
                  <a:srgbClr val="0000FF"/>
                </a:solidFill>
              </a:rPr>
              <a:t> </a:t>
            </a:r>
            <a:r>
              <a:rPr lang="en-GB" u="sng" dirty="0">
                <a:solidFill>
                  <a:srgbClr val="0000FF"/>
                </a:solidFill>
                <a:hlinkClick r:id="rId4">
                  <a:extLst>
                    <a:ext uri="{A12FA001-AC4F-418D-AE19-62706E023703}">
                      <ahyp:hlinkClr xmlns:ahyp="http://schemas.microsoft.com/office/drawing/2018/hyperlinkcolor" xmlns="" val="tx"/>
                    </a:ext>
                  </a:extLst>
                </a:hlinkClick>
              </a:rPr>
              <a:t>cruelty to persons under 16</a:t>
            </a:r>
            <a:endParaRPr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722" name="Google Shape;722;p102"/>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440F2547-EF9B-4235-844A-37ECEEA3C343}"/>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20" name="Google Shape;720;p10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79</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4"/>
          <p:cNvSpPr txBox="1">
            <a:spLocks noGrp="1"/>
          </p:cNvSpPr>
          <p:nvPr>
            <p:ph type="title"/>
          </p:nvPr>
        </p:nvSpPr>
        <p:spPr>
          <a:xfrm>
            <a:off x="270000" y="216425"/>
            <a:ext cx="9006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Support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p:txBody>
      </p:sp>
      <p:sp>
        <p:nvSpPr>
          <p:cNvPr id="155" name="Google Shape;155;p3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Our leads </a:t>
            </a:r>
            <a:endParaRPr sz="2200" b="1" dirty="0"/>
          </a:p>
          <a:p>
            <a:pPr marL="0" lvl="0" indent="0" algn="l" rtl="0">
              <a:spcBef>
                <a:spcPts val="0"/>
              </a:spcBef>
              <a:spcAft>
                <a:spcPts val="0"/>
              </a:spcAft>
              <a:buNone/>
            </a:pPr>
            <a:r>
              <a:rPr lang="en-GB" sz="1800" dirty="0">
                <a:solidFill>
                  <a:schemeClr val="accent2"/>
                </a:solidFill>
              </a:rPr>
              <a:t>[Names, contact details of first aid leads]</a:t>
            </a:r>
            <a:endParaRPr sz="1800" dirty="0">
              <a:solidFill>
                <a:schemeClr val="accent2"/>
              </a:solidFill>
            </a:endParaRPr>
          </a:p>
          <a:p>
            <a:pPr marL="0" lvl="0" indent="0" algn="l" rtl="0">
              <a:spcBef>
                <a:spcPts val="1000"/>
              </a:spcBef>
              <a:spcAft>
                <a:spcPts val="0"/>
              </a:spcAft>
              <a:buNone/>
            </a:pPr>
            <a:r>
              <a:rPr lang="en-GB" sz="2200" b="1" dirty="0"/>
              <a:t>Our policies</a:t>
            </a:r>
            <a:endParaRPr sz="2200" b="1" dirty="0"/>
          </a:p>
          <a:p>
            <a:pPr marL="0" lvl="0" indent="0" algn="l" rtl="0">
              <a:spcBef>
                <a:spcPts val="0"/>
              </a:spcBef>
              <a:spcAft>
                <a:spcPts val="0"/>
              </a:spcAft>
              <a:buNone/>
            </a:pPr>
            <a:r>
              <a:rPr lang="en-GB" sz="1800" dirty="0">
                <a:solidFill>
                  <a:schemeClr val="accent2"/>
                </a:solidFill>
              </a:rPr>
              <a:t>[Add details - e.g. school policy on PSHE, training opportunities]</a:t>
            </a:r>
            <a:endParaRPr sz="1800" dirty="0">
              <a:solidFill>
                <a:schemeClr val="accent2"/>
              </a:solidFill>
            </a:endParaRPr>
          </a:p>
          <a:p>
            <a:pPr marL="0" lvl="0" indent="0" algn="l" rtl="0">
              <a:spcBef>
                <a:spcPts val="1600"/>
              </a:spcBef>
              <a:spcAft>
                <a:spcPts val="0"/>
              </a:spcAft>
              <a:buNone/>
            </a:pPr>
            <a:r>
              <a:rPr lang="en-GB" sz="2200" b="1" dirty="0"/>
              <a:t>Specialist support</a:t>
            </a:r>
            <a:r>
              <a:rPr lang="en-GB" sz="2200" b="1" dirty="0">
                <a:solidFill>
                  <a:srgbClr val="434343"/>
                </a:solidFill>
              </a:rPr>
              <a:t/>
            </a:r>
            <a:br>
              <a:rPr lang="en-GB" sz="2200" b="1" dirty="0">
                <a:solidFill>
                  <a:srgbClr val="434343"/>
                </a:solidFill>
              </a:rPr>
            </a:br>
            <a:r>
              <a:rPr lang="en-GB" sz="1800" dirty="0">
                <a:solidFill>
                  <a:schemeClr val="accent2"/>
                </a:solidFill>
              </a:rPr>
              <a:t>[Add details - e.g. providers school already works with]</a:t>
            </a:r>
            <a:endParaRPr sz="1800" dirty="0">
              <a:solidFill>
                <a:schemeClr val="accent2"/>
              </a:solidFill>
            </a:endParaRPr>
          </a:p>
          <a:p>
            <a:pPr marL="0" lvl="0" indent="0" algn="l" rtl="0">
              <a:spcBef>
                <a:spcPts val="1600"/>
              </a:spcBef>
              <a:spcAft>
                <a:spcPts val="0"/>
              </a:spcAft>
              <a:buClr>
                <a:schemeClr val="dk1"/>
              </a:buClr>
              <a:buSzPts val="1100"/>
              <a:buFont typeface="Arial"/>
              <a:buNone/>
            </a:pPr>
            <a:r>
              <a:rPr lang="en-GB" sz="2200" b="1" dirty="0"/>
              <a:t>Other information </a:t>
            </a:r>
            <a:endParaRPr sz="2200" b="1" dirty="0"/>
          </a:p>
          <a:p>
            <a:pPr marL="0" lvl="0" indent="0" algn="l" rtl="0">
              <a:spcBef>
                <a:spcPts val="0"/>
              </a:spcBef>
              <a:spcAft>
                <a:spcPts val="0"/>
              </a:spcAft>
              <a:buNone/>
            </a:pPr>
            <a:r>
              <a:rPr lang="en-GB" sz="1800" dirty="0">
                <a:solidFill>
                  <a:schemeClr val="accent2"/>
                </a:solidFill>
              </a:rPr>
              <a:t>[Add resources]</a:t>
            </a:r>
            <a:r>
              <a:rPr lang="en-GB" sz="1800" dirty="0">
                <a:solidFill>
                  <a:srgbClr val="434343"/>
                </a:solidFill>
              </a:rPr>
              <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56" name="Google Shape;156;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Google Shape;727;p10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Neglect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28" name="Google Shape;728;p103"/>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neglect is when a parent/carer persistently fails to meet a child’s basic physical or psychological needs, likely to result in the serious impairment of the child’s health or development, e.g. by failing to: </a:t>
            </a:r>
            <a:endParaRPr dirty="0"/>
          </a:p>
          <a:p>
            <a:pPr marL="457200" lvl="0" indent="-317500" algn="l" rtl="0">
              <a:spcBef>
                <a:spcPts val="1000"/>
              </a:spcBef>
              <a:spcAft>
                <a:spcPts val="0"/>
              </a:spcAft>
              <a:buSzPts val="1400"/>
              <a:buChar char="●"/>
            </a:pPr>
            <a:r>
              <a:rPr lang="en-GB" dirty="0"/>
              <a:t>provide adequate food, clothing and shelter </a:t>
            </a:r>
            <a:endParaRPr dirty="0"/>
          </a:p>
          <a:p>
            <a:pPr marL="457200" lvl="0" indent="-317500" algn="l" rtl="0">
              <a:spcBef>
                <a:spcPts val="0"/>
              </a:spcBef>
              <a:spcAft>
                <a:spcPts val="0"/>
              </a:spcAft>
              <a:buSzPts val="1400"/>
              <a:buChar char="●"/>
            </a:pPr>
            <a:r>
              <a:rPr lang="en-GB" dirty="0"/>
              <a:t>protect from physical or emotional harm or danger</a:t>
            </a:r>
            <a:endParaRPr dirty="0"/>
          </a:p>
          <a:p>
            <a:pPr marL="457200" lvl="0" indent="-317500" algn="l" rtl="0">
              <a:spcBef>
                <a:spcPts val="0"/>
              </a:spcBef>
              <a:spcAft>
                <a:spcPts val="0"/>
              </a:spcAft>
              <a:buSzPts val="1400"/>
              <a:buChar char="●"/>
            </a:pPr>
            <a:r>
              <a:rPr lang="en-GB" dirty="0"/>
              <a:t>ensure medical care and hygiene, or supervision </a:t>
            </a:r>
            <a:endParaRPr dirty="0"/>
          </a:p>
          <a:p>
            <a:pPr marL="0" lvl="0" indent="0" algn="l" rtl="0">
              <a:spcBef>
                <a:spcPts val="1000"/>
              </a:spcBef>
              <a:spcAft>
                <a:spcPts val="0"/>
              </a:spcAft>
              <a:buNone/>
            </a:pPr>
            <a:r>
              <a:rPr lang="en-GB" dirty="0"/>
              <a:t>Neglect is always wrong and young people have a right to seek help. Neglect can also be a sign a parent needs help.  </a:t>
            </a:r>
            <a:endParaRPr dirty="0"/>
          </a:p>
          <a:p>
            <a:pPr marL="0" lvl="0" indent="0" algn="l" rtl="0">
              <a:spcBef>
                <a:spcPts val="1000"/>
              </a:spcBef>
              <a:spcAft>
                <a:spcPts val="0"/>
              </a:spcAft>
              <a:buNone/>
            </a:pPr>
            <a:r>
              <a:rPr lang="en-GB" b="1" dirty="0"/>
              <a:t>Teacher reference: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cruelty to persons under 16</a:t>
            </a:r>
            <a:r>
              <a:rPr lang="en-GB" dirty="0">
                <a:solidFill>
                  <a:srgbClr val="0000FF"/>
                </a:solidFill>
              </a:rPr>
              <a:t>)</a:t>
            </a:r>
            <a:endParaRPr dirty="0">
              <a:solidFill>
                <a:srgbClr val="0000FF"/>
              </a:solidFill>
            </a:endParaRPr>
          </a:p>
          <a:p>
            <a:pPr marL="0" lvl="0" indent="0" algn="l" rtl="0">
              <a:spcBef>
                <a:spcPts val="0"/>
              </a:spcBef>
              <a:spcAft>
                <a:spcPts val="0"/>
              </a:spcAft>
              <a:buClr>
                <a:schemeClr val="dk1"/>
              </a:buClr>
              <a:buSzPts val="1100"/>
              <a:buFont typeface="Arial"/>
              <a:buNone/>
            </a:pPr>
            <a:endParaRPr dirty="0"/>
          </a:p>
          <a:p>
            <a:pPr marL="0" lvl="0" indent="0" algn="l" rtl="0">
              <a:spcBef>
                <a:spcPts val="1000"/>
              </a:spcBef>
              <a:spcAft>
                <a:spcPts val="0"/>
              </a:spcAft>
              <a:buClr>
                <a:srgbClr val="000000"/>
              </a:buClr>
              <a:buSzPts val="1100"/>
              <a:buFont typeface="Arial"/>
              <a:buNone/>
            </a:pPr>
            <a:endParaRPr dirty="0"/>
          </a:p>
          <a:p>
            <a:pPr marL="0" lvl="0" indent="0" algn="l" rtl="0">
              <a:spcBef>
                <a:spcPts val="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31" name="Google Shape;731;p103"/>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04F77A89-7618-46F7-B3DC-1C5C440003F5}"/>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29" name="Google Shape;729;p10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80</a:t>
            </a:fld>
            <a:endParaRP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10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Domestic abuse</a:t>
            </a:r>
            <a:endParaRPr dirty="0"/>
          </a:p>
        </p:txBody>
      </p:sp>
      <p:sp>
        <p:nvSpPr>
          <p:cNvPr id="737" name="Google Shape;737;p104"/>
          <p:cNvSpPr txBox="1">
            <a:spLocks noGrp="1"/>
          </p:cNvSpPr>
          <p:nvPr>
            <p:ph type="body" idx="1"/>
          </p:nvPr>
        </p:nvSpPr>
        <p:spPr>
          <a:xfrm>
            <a:off x="313200" y="788875"/>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Explain that domestic abuse is defined as any incident or pattern of incidents of controlling, coercive or threatening behaviour, violence or abuse between those aged 16 or over who are or have been intimate partners or family members, regardless of gender or sexuality.</a:t>
            </a:r>
            <a:endParaRPr dirty="0"/>
          </a:p>
          <a:p>
            <a:pPr marL="0" lvl="0" indent="0" algn="l" rtl="0">
              <a:lnSpc>
                <a:spcPct val="115000"/>
              </a:lnSpc>
              <a:spcBef>
                <a:spcPts val="1000"/>
              </a:spcBef>
              <a:spcAft>
                <a:spcPts val="0"/>
              </a:spcAft>
              <a:buSzPts val="1400"/>
              <a:buNone/>
            </a:pPr>
            <a:r>
              <a:rPr lang="en-GB" dirty="0"/>
              <a:t>Explain that this abuse can be psychological, physical, sexual, economic, coercive control or emotional. Abuse can be perpetrated online as well as face-to-face.</a:t>
            </a:r>
            <a:endParaRPr dirty="0"/>
          </a:p>
          <a:p>
            <a:pPr marL="0" lvl="0" indent="0" algn="l" rtl="0">
              <a:lnSpc>
                <a:spcPct val="115000"/>
              </a:lnSpc>
              <a:spcBef>
                <a:spcPts val="1000"/>
              </a:spcBef>
              <a:spcAft>
                <a:spcPts val="0"/>
              </a:spcAft>
              <a:buSzPts val="1400"/>
              <a:buNone/>
            </a:pPr>
            <a:r>
              <a:rPr lang="en-GB" dirty="0"/>
              <a:t>Domestic abuse is prosecuted under different laws.</a:t>
            </a:r>
            <a:endParaRPr dirty="0"/>
          </a:p>
          <a:p>
            <a:pPr marL="0" lvl="0" indent="0" algn="l" rtl="0">
              <a:lnSpc>
                <a:spcPct val="115000"/>
              </a:lnSpc>
              <a:spcBef>
                <a:spcPts val="1600"/>
              </a:spcBef>
              <a:spcAft>
                <a:spcPts val="0"/>
              </a:spcAft>
              <a:buSzPts val="1400"/>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xmlns="" val="tx"/>
                    </a:ext>
                  </a:extLst>
                </a:hlinkClick>
              </a:rPr>
              <a:t>Domestic abuse</a:t>
            </a:r>
            <a:r>
              <a:rPr lang="en-GB" dirty="0">
                <a:solidFill>
                  <a:srgbClr val="0000FF"/>
                </a:solidFill>
              </a:rPr>
              <a:t> </a:t>
            </a:r>
            <a:r>
              <a:rPr lang="en-GB" dirty="0"/>
              <a:t>(CPS)</a:t>
            </a:r>
            <a:endParaRPr dirty="0"/>
          </a:p>
          <a:p>
            <a:pPr marL="0" lvl="0" indent="0" algn="l" rtl="0">
              <a:lnSpc>
                <a:spcPct val="115000"/>
              </a:lnSpc>
              <a:spcBef>
                <a:spcPts val="1600"/>
              </a:spcBef>
              <a:spcAft>
                <a:spcPts val="0"/>
              </a:spcAft>
              <a:buSzPts val="1400"/>
              <a:buNone/>
            </a:pPr>
            <a:endParaRPr dirty="0"/>
          </a:p>
        </p:txBody>
      </p:sp>
      <p:sp>
        <p:nvSpPr>
          <p:cNvPr id="740" name="Google Shape;740;p104"/>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E273C952-F901-4FA6-A5D3-CB17D4845E7D}"/>
              </a:ext>
            </a:extLst>
          </p:cNvPr>
          <p:cNvSpPr txBox="1"/>
          <p:nvPr/>
        </p:nvSpPr>
        <p:spPr>
          <a:xfrm>
            <a:off x="7439700" y="4494169"/>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38" name="Google Shape;738;p10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GB"/>
              <a:t>81</a:t>
            </a:fld>
            <a:endParaRP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744"/>
        <p:cNvGrpSpPr/>
        <p:nvPr/>
      </p:nvGrpSpPr>
      <p:grpSpPr>
        <a:xfrm>
          <a:off x="0" y="0"/>
          <a:ext cx="0" cy="0"/>
          <a:chOff x="0" y="0"/>
          <a:chExt cx="0" cy="0"/>
        </a:xfrm>
      </p:grpSpPr>
      <p:sp>
        <p:nvSpPr>
          <p:cNvPr id="745" name="Google Shape;745;p10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Online abuse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46" name="Google Shape;746;p10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Building on learning from online relationships, teach that online abuse can involve:</a:t>
            </a:r>
            <a:endParaRPr dirty="0"/>
          </a:p>
          <a:p>
            <a:pPr marL="457200" lvl="0" indent="-317500" algn="l" rtl="0">
              <a:spcBef>
                <a:spcPts val="1000"/>
              </a:spcBef>
              <a:spcAft>
                <a:spcPts val="0"/>
              </a:spcAft>
              <a:buSzPts val="1400"/>
              <a:buChar char="●"/>
            </a:pPr>
            <a:r>
              <a:rPr lang="en-GB" dirty="0"/>
              <a:t>emotional and psychological abuse</a:t>
            </a:r>
            <a:endParaRPr dirty="0"/>
          </a:p>
          <a:p>
            <a:pPr marL="457200" lvl="0" indent="-317500" algn="l" rtl="0">
              <a:spcBef>
                <a:spcPts val="0"/>
              </a:spcBef>
              <a:spcAft>
                <a:spcPts val="0"/>
              </a:spcAft>
              <a:buSzPts val="1400"/>
              <a:buChar char="●"/>
            </a:pPr>
            <a:r>
              <a:rPr lang="en-GB" dirty="0"/>
              <a:t>sexual abuse (including image-based sexual abuse)</a:t>
            </a:r>
            <a:endParaRPr dirty="0"/>
          </a:p>
          <a:p>
            <a:pPr marL="457200" lvl="0" indent="-317500" algn="l" rtl="0">
              <a:spcBef>
                <a:spcPts val="0"/>
              </a:spcBef>
              <a:spcAft>
                <a:spcPts val="0"/>
              </a:spcAft>
              <a:buSzPts val="1400"/>
              <a:buChar char="●"/>
            </a:pPr>
            <a:r>
              <a:rPr lang="en-GB" dirty="0"/>
              <a:t>sexual exploitation</a:t>
            </a:r>
            <a:endParaRPr dirty="0"/>
          </a:p>
          <a:p>
            <a:pPr marL="457200" lvl="0" indent="-317500" algn="l" rtl="0">
              <a:spcBef>
                <a:spcPts val="0"/>
              </a:spcBef>
              <a:spcAft>
                <a:spcPts val="0"/>
              </a:spcAft>
              <a:buSzPts val="1400"/>
              <a:buChar char="●"/>
            </a:pPr>
            <a:r>
              <a:rPr lang="en-GB" dirty="0"/>
              <a:t>grooming</a:t>
            </a:r>
            <a:endParaRPr dirty="0"/>
          </a:p>
          <a:p>
            <a:pPr marL="0" lvl="0" indent="0" algn="l" rtl="0">
              <a:spcBef>
                <a:spcPts val="1000"/>
              </a:spcBef>
              <a:spcAft>
                <a:spcPts val="0"/>
              </a:spcAft>
              <a:buNone/>
            </a:pPr>
            <a:r>
              <a:rPr lang="en-GB" dirty="0"/>
              <a:t>In addition to the law, people are often protected from abuse perpetrated online by digital platform tools that allow users to be blocked and content removed. </a:t>
            </a:r>
            <a:endParaRPr dirty="0"/>
          </a:p>
          <a:p>
            <a:pPr marL="0" lvl="0" indent="0" algn="l" rtl="0">
              <a:spcBef>
                <a:spcPts val="1000"/>
              </a:spcBef>
              <a:spcAft>
                <a:spcPts val="0"/>
              </a:spcAft>
              <a:buNone/>
            </a:pPr>
            <a:r>
              <a:rPr lang="en-GB" b="1" dirty="0"/>
              <a:t>Teacher reference: </a:t>
            </a:r>
            <a:r>
              <a:rPr lang="en-GB" dirty="0"/>
              <a:t>Many offences can constitute online abuse including </a:t>
            </a:r>
            <a:r>
              <a:rPr lang="en-GB" u="sng" dirty="0">
                <a:solidFill>
                  <a:srgbClr val="0000FF"/>
                </a:solidFill>
                <a:hlinkClick r:id="rId3">
                  <a:extLst>
                    <a:ext uri="{A12FA001-AC4F-418D-AE19-62706E023703}">
                      <ahyp:hlinkClr xmlns:ahyp="http://schemas.microsoft.com/office/drawing/2018/hyperlinkcolor" xmlns="" val="tx"/>
                    </a:ext>
                  </a:extLst>
                </a:hlinkClick>
              </a:rPr>
              <a:t>harassment</a:t>
            </a:r>
            <a:r>
              <a:rPr lang="en-GB" dirty="0"/>
              <a:t> and </a:t>
            </a:r>
            <a:r>
              <a:rPr lang="en-GB" u="sng" dirty="0">
                <a:solidFill>
                  <a:srgbClr val="0000FF"/>
                </a:solidFill>
                <a:hlinkClick r:id="rId4">
                  <a:extLst>
                    <a:ext uri="{A12FA001-AC4F-418D-AE19-62706E023703}">
                      <ahyp:hlinkClr xmlns:ahyp="http://schemas.microsoft.com/office/drawing/2018/hyperlinkcolor" xmlns="" val="tx"/>
                    </a:ext>
                  </a:extLst>
                </a:hlinkClick>
              </a:rPr>
              <a:t>controlling or coercive behaviour in an intimate or family relationship</a:t>
            </a:r>
            <a:r>
              <a:rPr lang="en-GB" dirty="0"/>
              <a:t>.  </a:t>
            </a:r>
            <a:endParaRPr u="sng" dirty="0">
              <a:solidFill>
                <a:schemeClr val="accent5"/>
              </a:solidFill>
            </a:endParaRPr>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49" name="Google Shape;749;p105"/>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DC0AC2F2-B83A-4E46-BF3C-75B2DE604DB4}"/>
              </a:ext>
            </a:extLst>
          </p:cNvPr>
          <p:cNvSpPr txBox="1"/>
          <p:nvPr/>
        </p:nvSpPr>
        <p:spPr>
          <a:xfrm>
            <a:off x="7439700"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47" name="Google Shape;747;p10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4" name="Google Shape;754;p10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Child sexual abuse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55" name="Google Shape;755;p106"/>
          <p:cNvSpPr txBox="1">
            <a:spLocks noGrp="1"/>
          </p:cNvSpPr>
          <p:nvPr>
            <p:ph type="body" idx="1"/>
          </p:nvPr>
        </p:nvSpPr>
        <p:spPr>
          <a:xfrm>
            <a:off x="270000" y="848659"/>
            <a:ext cx="6986101" cy="395824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sexual abuse can involve forcing or grooming</a:t>
            </a:r>
          </a:p>
          <a:p>
            <a:pPr marL="0" lvl="0" indent="0" algn="l" rtl="0">
              <a:spcBef>
                <a:spcPts val="0"/>
              </a:spcBef>
              <a:spcAft>
                <a:spcPts val="0"/>
              </a:spcAft>
              <a:buNone/>
            </a:pPr>
            <a:r>
              <a:rPr lang="en-GB" dirty="0"/>
              <a:t> a child or young person to take part in sexual activities.</a:t>
            </a:r>
            <a:endParaRPr dirty="0"/>
          </a:p>
          <a:p>
            <a:pPr marL="0" lvl="0" indent="0" algn="l" rtl="0">
              <a:spcBef>
                <a:spcPts val="1000"/>
              </a:spcBef>
              <a:spcAft>
                <a:spcPts val="0"/>
              </a:spcAft>
              <a:buNone/>
            </a:pPr>
            <a:r>
              <a:rPr lang="en-GB" dirty="0"/>
              <a:t>It can be perpetrated by anyone, including family members, people in authority, or other young people. </a:t>
            </a:r>
            <a:endParaRPr dirty="0"/>
          </a:p>
          <a:p>
            <a:pPr marL="0" lvl="0" indent="0" algn="l" rtl="0">
              <a:spcBef>
                <a:spcPts val="1000"/>
              </a:spcBef>
              <a:spcAft>
                <a:spcPts val="0"/>
              </a:spcAft>
              <a:buNone/>
            </a:pPr>
            <a:r>
              <a:rPr lang="en-GB" dirty="0"/>
              <a:t>All forms of child sexual abuse are illegal and are serious offences, no matter the age of the perpetrator or their relationship to the victim. Offences committed by  under 18s may be approached differently depending on the circumstances, but are still offences.</a:t>
            </a:r>
            <a:endParaRPr dirty="0"/>
          </a:p>
          <a:p>
            <a:pPr marL="0" lvl="0" indent="0" algn="l" rtl="0">
              <a:spcBef>
                <a:spcPts val="1000"/>
              </a:spcBef>
              <a:spcAft>
                <a:spcPts val="0"/>
              </a:spcAft>
              <a:buNone/>
            </a:pPr>
            <a:r>
              <a:rPr lang="en-GB" b="1" dirty="0"/>
              <a:t>Teacher reference:</a:t>
            </a:r>
            <a:r>
              <a:rPr lang="en-GB" dirty="0"/>
              <a:t> Relevant law includes </a:t>
            </a:r>
            <a:r>
              <a:rPr lang="en-GB" u="sng" dirty="0">
                <a:solidFill>
                  <a:srgbClr val="0000FF"/>
                </a:solidFill>
                <a:hlinkClick r:id="rId3">
                  <a:extLst>
                    <a:ext uri="{A12FA001-AC4F-418D-AE19-62706E023703}">
                      <ahyp:hlinkClr xmlns:ahyp="http://schemas.microsoft.com/office/drawing/2018/hyperlinkcolor" xmlns="" val="tx"/>
                    </a:ext>
                  </a:extLst>
                </a:hlinkClick>
              </a:rPr>
              <a:t>child sex offences</a:t>
            </a:r>
            <a:r>
              <a:rPr lang="en-GB" dirty="0">
                <a:solidFill>
                  <a:srgbClr val="0000FF"/>
                </a:solidFill>
              </a:rPr>
              <a:t> </a:t>
            </a:r>
            <a:r>
              <a:rPr lang="en-GB" dirty="0"/>
              <a:t>as well as the offence of </a:t>
            </a:r>
            <a:r>
              <a:rPr lang="en-GB" u="sng" dirty="0">
                <a:solidFill>
                  <a:srgbClr val="0000FF"/>
                </a:solidFill>
                <a:hlinkClick r:id="rId4">
                  <a:extLst>
                    <a:ext uri="{A12FA001-AC4F-418D-AE19-62706E023703}">
                      <ahyp:hlinkClr xmlns:ahyp="http://schemas.microsoft.com/office/drawing/2018/hyperlinkcolor" xmlns="" val="tx"/>
                    </a:ext>
                  </a:extLst>
                </a:hlinkClick>
              </a:rPr>
              <a:t>indecent photographs of children</a:t>
            </a:r>
            <a:r>
              <a:rPr lang="en-GB" dirty="0"/>
              <a:t>. </a:t>
            </a: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58" name="Google Shape;758;p106">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C4D4DBA8-1707-4CE7-9172-FCDE6AB2E04B}"/>
              </a:ext>
              <a:ext uri="{C183D7F6-B498-43B3-948B-1728B52AA6E4}">
                <adec:decorative xmlns:adec="http://schemas.microsoft.com/office/drawing/2017/decorative" xmlns="" val="1"/>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56" name="Google Shape;756;p106">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83</a:t>
            </a:fld>
            <a:endParaRP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Google Shape;763;p10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Image-based sexual abuse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64" name="Google Shape;764;p107"/>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Image-based sexual abuse refers to making or sharing  sexual images (or threats to do so) without consent e.g.:</a:t>
            </a:r>
            <a:endParaRPr dirty="0"/>
          </a:p>
          <a:p>
            <a:pPr marL="457200" lvl="0" indent="-317500" algn="l" rtl="0">
              <a:spcBef>
                <a:spcPts val="1000"/>
              </a:spcBef>
              <a:spcAft>
                <a:spcPts val="0"/>
              </a:spcAft>
              <a:buSzPts val="1400"/>
              <a:buChar char="●"/>
            </a:pPr>
            <a:r>
              <a:rPr lang="en-GB" dirty="0"/>
              <a:t>posting sexual or naked images online</a:t>
            </a:r>
            <a:endParaRPr dirty="0"/>
          </a:p>
          <a:p>
            <a:pPr marL="457200" lvl="0" indent="-317500" algn="l" rtl="0">
              <a:spcBef>
                <a:spcPts val="0"/>
              </a:spcBef>
              <a:spcAft>
                <a:spcPts val="0"/>
              </a:spcAft>
              <a:buSzPts val="1400"/>
              <a:buChar char="●"/>
            </a:pPr>
            <a:r>
              <a:rPr lang="en-GB" dirty="0"/>
              <a:t>taking a picture up someone’s skirt or shorts (‘upskirting’), or down their top</a:t>
            </a:r>
            <a:endParaRPr dirty="0"/>
          </a:p>
          <a:p>
            <a:pPr marL="457200" lvl="0" indent="-317500" algn="l" rtl="0">
              <a:spcBef>
                <a:spcPts val="0"/>
              </a:spcBef>
              <a:spcAft>
                <a:spcPts val="0"/>
              </a:spcAft>
              <a:buSzPts val="1400"/>
              <a:buChar char="●"/>
            </a:pPr>
            <a:r>
              <a:rPr lang="en-GB" dirty="0"/>
              <a:t>adding someone’s image in to pornography</a:t>
            </a:r>
            <a:endParaRPr dirty="0"/>
          </a:p>
          <a:p>
            <a:pPr marL="457200" lvl="0" indent="-317500" algn="l" rtl="0">
              <a:spcBef>
                <a:spcPts val="0"/>
              </a:spcBef>
              <a:spcAft>
                <a:spcPts val="0"/>
              </a:spcAft>
              <a:buSzPts val="1400"/>
              <a:buChar char="●"/>
            </a:pPr>
            <a:r>
              <a:rPr lang="en-GB" dirty="0"/>
              <a:t>sharing a sexual image which was sent to you in private, or forwarding on an image that you have received and have no connection to, using messaging services or social media</a:t>
            </a:r>
            <a:endParaRPr dirty="0"/>
          </a:p>
          <a:p>
            <a:pPr marL="0" lvl="0" indent="0" algn="l" rtl="0">
              <a:spcBef>
                <a:spcPts val="1000"/>
              </a:spcBef>
              <a:spcAft>
                <a:spcPts val="0"/>
              </a:spcAft>
              <a:buNone/>
            </a:pPr>
            <a:r>
              <a:rPr lang="en-GB" dirty="0"/>
              <a:t>Explain that it is also abuse to coerce or force someone to create and share sexual images of themselves.</a:t>
            </a: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67" name="Google Shape;767;p107"/>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C4D87EDF-24B2-4CBD-9034-CB7622B07E92}"/>
              </a:ext>
            </a:extLst>
          </p:cNvPr>
          <p:cNvSpPr txBox="1"/>
          <p:nvPr/>
        </p:nvSpPr>
        <p:spPr>
          <a:xfrm>
            <a:off x="7439700" y="4448074"/>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65" name="Google Shape;765;p10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84</a:t>
            </a:fld>
            <a:endParaRP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Google Shape;772;p10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Image-based sexual abuse (2)</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73" name="Google Shape;773;p108"/>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b="1" dirty="0"/>
              <a:t>Teacher reference</a:t>
            </a:r>
            <a:endParaRPr lang="en-GB" dirty="0"/>
          </a:p>
          <a:p>
            <a:pPr marL="0" lvl="0" indent="0" algn="l" rtl="0">
              <a:spcBef>
                <a:spcPts val="0"/>
              </a:spcBef>
              <a:spcAft>
                <a:spcPts val="0"/>
              </a:spcAft>
              <a:buClr>
                <a:schemeClr val="dk1"/>
              </a:buClr>
              <a:buSzPts val="1100"/>
              <a:buFont typeface="Arial"/>
              <a:buNone/>
            </a:pPr>
            <a:r>
              <a:rPr lang="en-GB" dirty="0"/>
              <a:t>Offences include:</a:t>
            </a:r>
            <a:endParaRPr dirty="0"/>
          </a:p>
          <a:p>
            <a:pPr marL="457200" lvl="0" indent="-317500" algn="l" rtl="0">
              <a:spcBef>
                <a:spcPts val="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disclosing private sexual photographs and films with intent to cause distress</a:t>
            </a:r>
            <a:r>
              <a:rPr lang="en-GB" dirty="0">
                <a:solidFill>
                  <a:srgbClr val="0000FF"/>
                </a:solidFill>
              </a:rPr>
              <a:t> </a:t>
            </a:r>
            <a:r>
              <a:rPr lang="en-GB" dirty="0"/>
              <a:t>(includes ‘revenge porn’)</a:t>
            </a:r>
            <a:endParaRPr dirty="0"/>
          </a:p>
          <a:p>
            <a:pPr marL="457200" lvl="0" indent="-317500" algn="l" rtl="0">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xmlns="" val="tx"/>
                    </a:ext>
                  </a:extLst>
                </a:hlinkClick>
              </a:rPr>
              <a:t>indecent photographs of children</a:t>
            </a:r>
            <a:r>
              <a:rPr lang="en-GB" dirty="0">
                <a:solidFill>
                  <a:srgbClr val="0000FF"/>
                </a:solidFill>
              </a:rPr>
              <a:t> </a:t>
            </a:r>
            <a:r>
              <a:rPr lang="en-GB" dirty="0"/>
              <a:t>(Protection of Children Act 1978) </a:t>
            </a:r>
            <a:r>
              <a:rPr lang="en-GB" u="sng" dirty="0">
                <a:solidFill>
                  <a:srgbClr val="0000FF"/>
                </a:solidFill>
                <a:hlinkClick r:id="rId5">
                  <a:extLst>
                    <a:ext uri="{A12FA001-AC4F-418D-AE19-62706E023703}">
                      <ahyp:hlinkClr xmlns:ahyp="http://schemas.microsoft.com/office/drawing/2018/hyperlinkcolor" xmlns="" val="tx"/>
                    </a:ext>
                  </a:extLst>
                </a:hlinkClick>
              </a:rPr>
              <a:t>possession of indecent photograph of child</a:t>
            </a:r>
            <a:r>
              <a:rPr lang="en-GB" dirty="0">
                <a:solidFill>
                  <a:srgbClr val="0000FF"/>
                </a:solidFill>
              </a:rPr>
              <a:t> </a:t>
            </a:r>
            <a:r>
              <a:rPr lang="en-GB" dirty="0"/>
              <a:t>(Criminal Justice Act 1988)</a:t>
            </a:r>
            <a:endParaRPr dirty="0"/>
          </a:p>
          <a:p>
            <a:pPr marL="457200" lvl="0" indent="-317500" algn="l" rtl="0">
              <a:spcBef>
                <a:spcPts val="0"/>
              </a:spcBef>
              <a:spcAft>
                <a:spcPts val="0"/>
              </a:spcAft>
              <a:buSzPts val="1400"/>
              <a:buChar char="●"/>
            </a:pPr>
            <a:r>
              <a:rPr lang="en-GB" u="sng" dirty="0">
                <a:solidFill>
                  <a:srgbClr val="0000FF"/>
                </a:solidFill>
                <a:hlinkClick r:id="rId6">
                  <a:extLst>
                    <a:ext uri="{A12FA001-AC4F-418D-AE19-62706E023703}">
                      <ahyp:hlinkClr xmlns:ahyp="http://schemas.microsoft.com/office/drawing/2018/hyperlinkcolor" xmlns="" val="tx"/>
                    </a:ext>
                  </a:extLst>
                </a:hlinkClick>
              </a:rPr>
              <a:t>voyeurism offences</a:t>
            </a:r>
            <a:r>
              <a:rPr lang="en-GB" dirty="0">
                <a:solidFill>
                  <a:srgbClr val="0000FF"/>
                </a:solidFill>
              </a:rPr>
              <a:t> </a:t>
            </a:r>
            <a:r>
              <a:rPr lang="en-GB" dirty="0"/>
              <a:t>(includes ‘upskirting’)</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10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776" name="Google Shape;776;p108"/>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abuse.</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D160313A-F1C9-4FC3-A802-D6C167C988F9}"/>
              </a:ext>
            </a:extLst>
          </p:cNvPr>
          <p:cNvSpPr txBox="1"/>
          <p:nvPr/>
        </p:nvSpPr>
        <p:spPr>
          <a:xfrm>
            <a:off x="7439700" y="4466128"/>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74" name="Google Shape;774;p10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Google Shape;781;p10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Sexual exploitation</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782" name="Google Shape;782;p109"/>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GB" dirty="0"/>
              <a:t>Teach that sexual exploitation is when someone is encouraged, pressured, or forced to take part in sexual activity in exchange or because of the promise of something. It can range from seemingly ‘consensual’ relationships and informal exchanges of sex for potential affection or gifts, through to organised crime. </a:t>
            </a:r>
            <a:endParaRPr dirty="0"/>
          </a:p>
          <a:p>
            <a:pPr marL="0" lvl="0" indent="0" algn="l" rtl="0">
              <a:spcBef>
                <a:spcPts val="1000"/>
              </a:spcBef>
              <a:spcAft>
                <a:spcPts val="0"/>
              </a:spcAft>
              <a:buClr>
                <a:schemeClr val="dk1"/>
              </a:buClr>
              <a:buSzPts val="1400"/>
              <a:buFont typeface="Arial"/>
              <a:buNone/>
            </a:pPr>
            <a:r>
              <a:rPr lang="en-GB" dirty="0"/>
              <a:t>Perpetrators often exert power over victims, e.g. due to age, gender, intellect or economic resources. Child sexual exploitation is always illegal no matter the perpetrator’s age or relationship to the victim. </a:t>
            </a:r>
            <a:endParaRPr dirty="0"/>
          </a:p>
          <a:p>
            <a:pPr marL="0" lvl="0" indent="0" algn="l" rtl="0">
              <a:spcBef>
                <a:spcPts val="1000"/>
              </a:spcBef>
              <a:spcAft>
                <a:spcPts val="0"/>
              </a:spcAft>
              <a:buClr>
                <a:schemeClr val="dk1"/>
              </a:buClr>
              <a:buSzPts val="1400"/>
              <a:buFont typeface="Arial"/>
              <a:buNone/>
            </a:pPr>
            <a:r>
              <a:rPr lang="en-GB" b="1" dirty="0"/>
              <a:t>Teacher reference: </a:t>
            </a:r>
            <a:r>
              <a:rPr lang="en-GB" dirty="0"/>
              <a:t>Offences include </a:t>
            </a:r>
            <a:r>
              <a:rPr lang="en-GB" u="sng" dirty="0">
                <a:solidFill>
                  <a:srgbClr val="0000FF"/>
                </a:solidFill>
                <a:hlinkClick r:id="rId3">
                  <a:extLst>
                    <a:ext uri="{A12FA001-AC4F-418D-AE19-62706E023703}">
                      <ahyp:hlinkClr xmlns:ahyp="http://schemas.microsoft.com/office/drawing/2018/hyperlinkcolor" xmlns="" val="tx"/>
                    </a:ext>
                  </a:extLst>
                </a:hlinkClick>
              </a:rPr>
              <a:t>human trafficking</a:t>
            </a:r>
            <a:r>
              <a:rPr lang="en-GB" dirty="0">
                <a:solidFill>
                  <a:srgbClr val="0000FF"/>
                </a:solidFill>
              </a:rPr>
              <a:t> </a:t>
            </a:r>
            <a:r>
              <a:rPr lang="en-GB" dirty="0"/>
              <a:t>and </a:t>
            </a:r>
            <a:r>
              <a:rPr lang="en-GB" u="sng" dirty="0">
                <a:solidFill>
                  <a:srgbClr val="0000FF"/>
                </a:solidFill>
                <a:hlinkClick r:id="rId4">
                  <a:extLst>
                    <a:ext uri="{A12FA001-AC4F-418D-AE19-62706E023703}">
                      <ahyp:hlinkClr xmlns:ahyp="http://schemas.microsoft.com/office/drawing/2018/hyperlinkcolor" xmlns="" val="tx"/>
                    </a:ext>
                  </a:extLst>
                </a:hlinkClick>
              </a:rPr>
              <a:t>child sex offences</a:t>
            </a:r>
            <a:r>
              <a:rPr lang="en-GB" dirty="0"/>
              <a:t>.</a:t>
            </a:r>
            <a:endParaRPr dirty="0"/>
          </a:p>
          <a:p>
            <a:pPr marL="0" lvl="0" indent="0" algn="l" rtl="0">
              <a:spcBef>
                <a:spcPts val="0"/>
              </a:spcBef>
              <a:spcAft>
                <a:spcPts val="0"/>
              </a:spcAft>
              <a:buClr>
                <a:schemeClr val="dk1"/>
              </a:buClr>
              <a:buSzPts val="1400"/>
              <a:buFont typeface="Arial"/>
              <a:buNone/>
            </a:pPr>
            <a:endParaRPr dirty="0"/>
          </a:p>
          <a:p>
            <a:pPr marL="0" lvl="0" indent="0" algn="l" rtl="0">
              <a:spcBef>
                <a:spcPts val="1000"/>
              </a:spcBef>
              <a:spcAft>
                <a:spcPts val="1000"/>
              </a:spcAft>
              <a:buSzPts val="1400"/>
              <a:buNone/>
            </a:pPr>
            <a:endParaRPr dirty="0"/>
          </a:p>
        </p:txBody>
      </p:sp>
      <p:sp>
        <p:nvSpPr>
          <p:cNvPr id="785" name="Google Shape;785;p109"/>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sexual exploitation.</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86366324-BF16-4A2F-9D71-FAFB947DB5AA}"/>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783" name="Google Shape;783;p10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7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SzPts val="2800"/>
              <a:buNone/>
            </a:pPr>
            <a:r>
              <a:rPr lang="en-GB" sz="2800" dirty="0">
                <a:solidFill>
                  <a:schemeClr val="accent1"/>
                </a:solidFill>
              </a:rPr>
              <a:t>Impacts of abuse</a:t>
            </a:r>
            <a:endParaRPr dirty="0">
              <a:solidFill>
                <a:schemeClr val="accent1"/>
              </a:solidFill>
            </a:endParaRPr>
          </a:p>
        </p:txBody>
      </p:sp>
      <p:sp>
        <p:nvSpPr>
          <p:cNvPr id="512" name="Google Shape;512;p79"/>
          <p:cNvSpPr txBox="1">
            <a:spLocks noGrp="1"/>
          </p:cNvSpPr>
          <p:nvPr>
            <p:ph type="body" idx="1"/>
          </p:nvPr>
        </p:nvSpPr>
        <p:spPr>
          <a:xfrm>
            <a:off x="270000" y="789000"/>
            <a:ext cx="5976900" cy="3665700"/>
          </a:xfrm>
          <a:prstGeom prst="rect">
            <a:avLst/>
          </a:prstGeom>
          <a:noFill/>
          <a:ln>
            <a:noFill/>
          </a:ln>
        </p:spPr>
        <p:txBody>
          <a:bodyPr spcFirstLastPara="1" wrap="square" lIns="91425" tIns="91425" rIns="91425" bIns="91425" anchor="t" anchorCtr="0">
            <a:noAutofit/>
          </a:bodyPr>
          <a:lstStyle/>
          <a:p>
            <a:pPr>
              <a:lnSpc>
                <a:spcPct val="115000"/>
              </a:lnSpc>
              <a:spcBef>
                <a:spcPts val="1000"/>
              </a:spcBef>
              <a:buSzPts val="1100"/>
            </a:pPr>
            <a:r>
              <a:rPr lang="en-GB" sz="1800" dirty="0">
                <a:solidFill>
                  <a:schemeClr val="tx1"/>
                </a:solidFill>
              </a:rPr>
              <a:t>Teach that all forms of abuse can have significant effects on victims. These can be emotional, psychological,   social or financial, spiritual, or physical.</a:t>
            </a:r>
          </a:p>
          <a:p>
            <a:pPr>
              <a:lnSpc>
                <a:spcPct val="115000"/>
              </a:lnSpc>
              <a:spcBef>
                <a:spcPts val="1000"/>
              </a:spcBef>
              <a:buSzPts val="1100"/>
            </a:pPr>
            <a:r>
              <a:rPr lang="en-GB" sz="1800" dirty="0">
                <a:solidFill>
                  <a:schemeClr val="tx1"/>
                </a:solidFill>
              </a:rPr>
              <a:t>Teach that not all victims face all these effects and that with support it is possible for them to live healthy and full lives. </a:t>
            </a:r>
            <a:r>
              <a:rPr lang="en-GB" sz="1800" b="1" dirty="0">
                <a:solidFill>
                  <a:schemeClr val="tx1"/>
                </a:solidFill>
              </a:rPr>
              <a:t>The school community can support pupils </a:t>
            </a:r>
            <a:r>
              <a:rPr lang="en-GB" sz="1800" dirty="0">
                <a:solidFill>
                  <a:schemeClr val="tx1"/>
                </a:solidFill>
              </a:rPr>
              <a:t>to recover from abuse and achieve their full potential.</a:t>
            </a:r>
          </a:p>
          <a:p>
            <a:pPr marL="0" marR="0" lvl="0" indent="0" algn="l" rtl="0">
              <a:lnSpc>
                <a:spcPct val="115000"/>
              </a:lnSpc>
              <a:spcBef>
                <a:spcPts val="1000"/>
              </a:spcBef>
              <a:spcAft>
                <a:spcPts val="0"/>
              </a:spcAft>
              <a:buNone/>
            </a:pPr>
            <a:r>
              <a:rPr lang="en-GB" sz="1800" dirty="0">
                <a:solidFill>
                  <a:schemeClr val="tx1"/>
                </a:solidFill>
              </a:rPr>
              <a:t>People may need different forms of support such as </a:t>
            </a:r>
            <a:r>
              <a:rPr lang="en-GB" sz="1800" b="1" dirty="0">
                <a:solidFill>
                  <a:schemeClr val="tx1"/>
                </a:solidFill>
              </a:rPr>
              <a:t>medical</a:t>
            </a:r>
            <a:r>
              <a:rPr lang="en-GB" sz="1800" dirty="0">
                <a:solidFill>
                  <a:schemeClr val="tx1"/>
                </a:solidFill>
              </a:rPr>
              <a:t>, </a:t>
            </a:r>
            <a:r>
              <a:rPr lang="en-GB" sz="1800" b="1" dirty="0">
                <a:solidFill>
                  <a:schemeClr val="tx1"/>
                </a:solidFill>
              </a:rPr>
              <a:t>emotional</a:t>
            </a:r>
            <a:r>
              <a:rPr lang="en-GB" sz="1800" dirty="0">
                <a:solidFill>
                  <a:schemeClr val="tx1"/>
                </a:solidFill>
              </a:rPr>
              <a:t> </a:t>
            </a:r>
            <a:r>
              <a:rPr lang="en-GB" sz="1800" b="1" dirty="0">
                <a:solidFill>
                  <a:schemeClr val="tx1"/>
                </a:solidFill>
              </a:rPr>
              <a:t>and</a:t>
            </a:r>
            <a:r>
              <a:rPr lang="en-GB" sz="1800" dirty="0">
                <a:solidFill>
                  <a:schemeClr val="tx1"/>
                </a:solidFill>
              </a:rPr>
              <a:t> </a:t>
            </a:r>
            <a:r>
              <a:rPr lang="en-GB" sz="1800" b="1" dirty="0">
                <a:solidFill>
                  <a:schemeClr val="tx1"/>
                </a:solidFill>
              </a:rPr>
              <a:t>practical support. </a:t>
            </a:r>
            <a:r>
              <a:rPr lang="en-GB" sz="1800" dirty="0">
                <a:solidFill>
                  <a:schemeClr val="tx1"/>
                </a:solidFill>
              </a:rPr>
              <a:t>Describe where in your school pupils can get this support.</a:t>
            </a:r>
            <a:endParaRPr sz="1800" dirty="0">
              <a:solidFill>
                <a:schemeClr val="tx1"/>
              </a:solidFill>
            </a:endParaRPr>
          </a:p>
          <a:p>
            <a:pPr marL="0" lvl="0" indent="0" algn="l" rtl="0">
              <a:spcBef>
                <a:spcPts val="0"/>
              </a:spcBef>
              <a:spcAft>
                <a:spcPts val="0"/>
              </a:spcAft>
              <a:buClr>
                <a:schemeClr val="dk1"/>
              </a:buClr>
              <a:buSzPts val="1100"/>
              <a:buFont typeface="Arial"/>
              <a:buNone/>
            </a:pPr>
            <a:endParaRPr dirty="0"/>
          </a:p>
          <a:p>
            <a:pPr marL="0" lvl="0" indent="0" algn="l" rtl="0">
              <a:spcBef>
                <a:spcPts val="1600"/>
              </a:spcBef>
              <a:spcAft>
                <a:spcPts val="1600"/>
              </a:spcAft>
              <a:buClr>
                <a:schemeClr val="dk1"/>
              </a:buClr>
              <a:buSzPts val="1100"/>
              <a:buFont typeface="Arial"/>
              <a:buNone/>
            </a:pPr>
            <a:endParaRPr dirty="0"/>
          </a:p>
        </p:txBody>
      </p:sp>
      <p:sp>
        <p:nvSpPr>
          <p:cNvPr id="515" name="Google Shape;515;p79">
            <a:extLst>
              <a:ext uri="{C183D7F6-B498-43B3-948B-1728B52AA6E4}">
                <adec:decorative xmlns:adec="http://schemas.microsoft.com/office/drawing/2017/decorative" xmlns="" val="1"/>
              </a:ext>
            </a:extLst>
          </p:cNvPr>
          <p:cNvSpPr txBox="1"/>
          <p:nvPr/>
        </p:nvSpPr>
        <p:spPr>
          <a:xfrm>
            <a:off x="6178800" y="216425"/>
            <a:ext cx="2695200" cy="1284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NOTE ON THIS CONTENT</a:t>
            </a:r>
            <a:br>
              <a:rPr lang="en-GB" sz="1600" b="1" dirty="0">
                <a:solidFill>
                  <a:schemeClr val="tx1"/>
                </a:solidFill>
              </a:rPr>
            </a:br>
            <a:r>
              <a:rPr lang="en-GB" sz="1600" dirty="0">
                <a:solidFill>
                  <a:schemeClr val="tx1"/>
                </a:solidFill>
              </a:rPr>
              <a:t>This group of slides cover key messages that support the statutory guidance.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64BE609B-48A0-4BD0-B5D1-E0A3DEE28402}"/>
              </a:ext>
              <a:ext uri="{C183D7F6-B498-43B3-948B-1728B52AA6E4}">
                <adec:decorative xmlns:adec="http://schemas.microsoft.com/office/drawing/2017/decorative" xmlns="" val="1"/>
              </a:ext>
            </a:extLst>
          </p:cNvPr>
          <p:cNvSpPr txBox="1"/>
          <p:nvPr/>
        </p:nvSpPr>
        <p:spPr>
          <a:xfrm>
            <a:off x="7453197" y="4460151"/>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13" name="Google Shape;513;p79">
            <a:extLst>
              <a:ext uri="{C183D7F6-B498-43B3-948B-1728B52AA6E4}">
                <adec:decorative xmlns:adec="http://schemas.microsoft.com/office/drawing/2017/decorative" xmlns="" val="1"/>
              </a:ext>
            </a:extLst>
          </p:cNvPr>
          <p:cNvSpPr txBox="1">
            <a:spLocks noGrp="1"/>
          </p:cNvSpPr>
          <p:nvPr>
            <p:ph type="sldNum" idx="12"/>
          </p:nvPr>
        </p:nvSpPr>
        <p:spPr>
          <a:xfrm>
            <a:off x="8801097" y="4806900"/>
            <a:ext cx="430823" cy="336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GB" sz="1000"/>
              <a:t>87</a:t>
            </a:fld>
            <a:endParaRPr sz="10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69999" y="341700"/>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abuse </a:t>
            </a:r>
            <a:endParaRPr dirty="0"/>
          </a:p>
        </p:txBody>
      </p:sp>
      <p:sp>
        <p:nvSpPr>
          <p:cNvPr id="1062" name="Google Shape;1062;p143"/>
          <p:cNvSpPr txBox="1">
            <a:spLocks noGrp="1"/>
          </p:cNvSpPr>
          <p:nvPr>
            <p:ph type="body" idx="1"/>
          </p:nvPr>
        </p:nvSpPr>
        <p:spPr>
          <a:xfrm>
            <a:off x="269999" y="914400"/>
            <a:ext cx="7479309"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457200" lvl="0" indent="-342900" algn="l" rtl="0">
              <a:spcBef>
                <a:spcPts val="0"/>
              </a:spcBef>
              <a:spcAft>
                <a:spcPts val="0"/>
              </a:spcAft>
              <a:buSzPts val="1800"/>
              <a:buChar char="●"/>
            </a:pPr>
            <a:r>
              <a:rPr lang="en-GB" sz="1800" dirty="0"/>
              <a:t>Police, health services, social care</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Childline</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NSPCC</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National Domestic Abuse Helpline</a:t>
            </a:r>
            <a:r>
              <a:rPr lang="en-GB" sz="1800" u="sng" dirty="0">
                <a:solidFill>
                  <a:srgbClr val="0000FF"/>
                </a:solidFill>
              </a:rPr>
              <a:t> (women and girls)</a:t>
            </a:r>
            <a:endParaRPr lang="en-GB" sz="1800"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xmlns="" val="tx"/>
                    </a:ext>
                  </a:extLst>
                </a:hlinkClick>
              </a:rPr>
              <a:t>National LGBT+ Domestic Abuse Helpline</a:t>
            </a:r>
            <a:endParaRPr lang="en-GB" sz="1800" u="sng" dirty="0">
              <a:solidFill>
                <a:srgbClr val="0000FF"/>
              </a:solidFill>
            </a:endParaRPr>
          </a:p>
          <a:p>
            <a:pPr marL="114300" indent="0">
              <a:spcBef>
                <a:spcPts val="600"/>
              </a:spcBef>
              <a:buSzPts val="1800"/>
              <a:buNone/>
            </a:pPr>
            <a:r>
              <a:rPr lang="en-GB" dirty="0"/>
              <a:t>A more comprehensive list of resources is provided in the ‘good practice’ section later in this module.</a:t>
            </a:r>
          </a:p>
          <a:p>
            <a:pPr marL="457200" lvl="0" indent="-342900" algn="l" rtl="0">
              <a:lnSpc>
                <a:spcPct val="115000"/>
              </a:lnSpc>
              <a:spcBef>
                <a:spcPts val="0"/>
              </a:spcBef>
              <a:spcAft>
                <a:spcPts val="0"/>
              </a:spcAft>
              <a:buSzPts val="1800"/>
              <a:buChar char="●"/>
            </a:pPr>
            <a:endParaRPr lang="en-GB" sz="1800" dirty="0">
              <a:solidFill>
                <a:srgbClr val="FF0000"/>
              </a:solidFill>
            </a:endParaRPr>
          </a:p>
        </p:txBody>
      </p:sp>
      <p:sp>
        <p:nvSpPr>
          <p:cNvPr id="7" name="Google Shape;614;p86">
            <a:extLst>
              <a:ext uri="{FF2B5EF4-FFF2-40B4-BE49-F238E27FC236}">
                <a16:creationId xmlns:a16="http://schemas.microsoft.com/office/drawing/2014/main" id="{8220288A-B639-4755-A9A5-20A8DFE2F7C6}"/>
              </a:ext>
            </a:extLst>
          </p:cNvPr>
          <p:cNvSpPr txBox="1"/>
          <p:nvPr/>
        </p:nvSpPr>
        <p:spPr>
          <a:xfrm>
            <a:off x="7442430" y="4395662"/>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64" name="Google Shape;1064;p14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extLst>
      <p:ext uri="{BB962C8B-B14F-4D97-AF65-F5344CB8AC3E}">
        <p14:creationId xmlns:p14="http://schemas.microsoft.com/office/powerpoint/2010/main" val="992545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98"/>
        <p:cNvGrpSpPr/>
        <p:nvPr/>
      </p:nvGrpSpPr>
      <p:grpSpPr>
        <a:xfrm>
          <a:off x="0" y="0"/>
          <a:ext cx="0" cy="0"/>
          <a:chOff x="0" y="0"/>
          <a:chExt cx="0" cy="0"/>
        </a:xfrm>
      </p:grpSpPr>
      <p:sp>
        <p:nvSpPr>
          <p:cNvPr id="799" name="Google Shape;799;p111"/>
          <p:cNvSpPr txBox="1">
            <a:spLocks noGrp="1"/>
          </p:cNvSpPr>
          <p:nvPr>
            <p:ph type="title"/>
          </p:nvPr>
        </p:nvSpPr>
        <p:spPr>
          <a:xfrm>
            <a:off x="1739850" y="2150850"/>
            <a:ext cx="56643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Rape and sexual assault </a:t>
            </a:r>
            <a:endParaRPr dirty="0">
              <a:solidFill>
                <a:schemeClr val="accent1"/>
              </a:solidFill>
            </a:endParaRPr>
          </a:p>
        </p:txBody>
      </p:sp>
      <p:sp>
        <p:nvSpPr>
          <p:cNvPr id="800" name="Google Shape;800;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89</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5"/>
          <p:cNvSpPr txBox="1">
            <a:spLocks noGrp="1"/>
          </p:cNvSpPr>
          <p:nvPr>
            <p:ph type="title"/>
          </p:nvPr>
        </p:nvSpPr>
        <p:spPr>
          <a:xfrm>
            <a:off x="270000" y="216425"/>
            <a:ext cx="875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Existing teaching at </a:t>
            </a:r>
            <a:r>
              <a:rPr lang="en-GB" dirty="0">
                <a:solidFill>
                  <a:schemeClr val="accent2"/>
                </a:solidFill>
              </a:rPr>
              <a:t>[school name] </a:t>
            </a:r>
            <a:endParaRPr dirty="0">
              <a:solidFill>
                <a:schemeClr val="accent2"/>
              </a:solidFill>
              <a:highlight>
                <a:srgbClr val="FFFF00"/>
              </a:highlight>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2" name="Google Shape;162;p3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a:t>
            </a:r>
            <a:r>
              <a:rPr lang="en-GB" sz="1800" b="1" dirty="0"/>
              <a:t>being safe</a:t>
            </a:r>
            <a:r>
              <a:rPr lang="en-GB" sz="1800" dirty="0"/>
              <a:t> at our school:</a:t>
            </a:r>
            <a:endParaRPr sz="1800" dirty="0"/>
          </a:p>
          <a:p>
            <a:pPr marL="457200" lvl="0" indent="-342900" algn="l" rtl="0">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spcBef>
                <a:spcPts val="1600"/>
              </a:spcBef>
              <a:spcAft>
                <a:spcPts val="0"/>
              </a:spcAft>
              <a:buNone/>
            </a:pPr>
            <a:endParaRPr sz="2200" b="1" dirty="0">
              <a:solidFill>
                <a:srgbClr val="434343"/>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3" name="Google Shape;163;p3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804"/>
        <p:cNvGrpSpPr/>
        <p:nvPr/>
      </p:nvGrpSpPr>
      <p:grpSpPr>
        <a:xfrm>
          <a:off x="0" y="0"/>
          <a:ext cx="0" cy="0"/>
          <a:chOff x="0" y="0"/>
          <a:chExt cx="0" cy="0"/>
        </a:xfrm>
      </p:grpSpPr>
      <p:sp>
        <p:nvSpPr>
          <p:cNvPr id="805" name="Google Shape;805;p11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Teaching about rape and assault</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06" name="Google Shape;806;p112"/>
          <p:cNvSpPr txBox="1">
            <a:spLocks noGrp="1"/>
          </p:cNvSpPr>
          <p:nvPr>
            <p:ph type="body" idx="1"/>
          </p:nvPr>
        </p:nvSpPr>
        <p:spPr>
          <a:xfrm>
            <a:off x="270000" y="789000"/>
            <a:ext cx="5973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Teachers should be aware that while the statutory guidance emphasises that pupils should know the concepts and laws relating to rape and sexual assault, it is most important that pupils understand: </a:t>
            </a:r>
            <a:endParaRPr dirty="0"/>
          </a:p>
          <a:p>
            <a:pPr marL="457200" lvl="0" indent="-317500" algn="l" rtl="0">
              <a:spcBef>
                <a:spcPts val="1000"/>
              </a:spcBef>
              <a:spcAft>
                <a:spcPts val="0"/>
              </a:spcAft>
              <a:buSzPts val="1400"/>
              <a:buChar char="●"/>
            </a:pPr>
            <a:r>
              <a:rPr lang="en-GB" dirty="0"/>
              <a:t>what is acceptable and unacceptable behaviour towards another person (with an emphasis on consent, bodily autonomy and age)</a:t>
            </a:r>
            <a:endParaRPr dirty="0"/>
          </a:p>
          <a:p>
            <a:pPr marL="457200" lvl="0" indent="-317500" algn="l" rtl="0">
              <a:spcBef>
                <a:spcPts val="0"/>
              </a:spcBef>
              <a:spcAft>
                <a:spcPts val="0"/>
              </a:spcAft>
              <a:buSzPts val="1400"/>
              <a:buChar char="●"/>
            </a:pPr>
            <a:r>
              <a:rPr lang="en-GB" dirty="0"/>
              <a:t>when they feel unsafe or could be making someone else feel unsafe</a:t>
            </a:r>
            <a:endParaRPr dirty="0"/>
          </a:p>
          <a:p>
            <a:pPr marL="0" lvl="0" indent="0" algn="l" rtl="0">
              <a:spcBef>
                <a:spcPts val="1000"/>
              </a:spcBef>
              <a:spcAft>
                <a:spcPts val="0"/>
              </a:spcAft>
              <a:buSzPts val="1400"/>
              <a:buNone/>
            </a:pPr>
            <a:r>
              <a:rPr lang="en-GB" dirty="0"/>
              <a:t>Pupils should never feel they need to be certain a crime has been committed or to know the legal name of an offence in order to seek help. </a:t>
            </a:r>
            <a:endParaRPr dirty="0"/>
          </a:p>
          <a:p>
            <a:pPr marL="0" lvl="0" indent="0" algn="l" rtl="0">
              <a:lnSpc>
                <a:spcPct val="115000"/>
              </a:lnSpc>
              <a:spcBef>
                <a:spcPts val="1600"/>
              </a:spcBef>
              <a:spcAft>
                <a:spcPts val="1600"/>
              </a:spcAft>
              <a:buSzPts val="1400"/>
              <a:buNone/>
            </a:pPr>
            <a:endParaRPr dirty="0"/>
          </a:p>
        </p:txBody>
      </p:sp>
      <p:sp>
        <p:nvSpPr>
          <p:cNvPr id="809" name="Google Shape;809;p112">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rape.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34643C99-6D14-41CA-B022-D40A758A90E7}"/>
              </a:ext>
              <a:ext uri="{C183D7F6-B498-43B3-948B-1728B52AA6E4}">
                <adec:decorative xmlns:adec="http://schemas.microsoft.com/office/drawing/2017/decorative" xmlns="" val="1"/>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07" name="Google Shape;807;p112">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813"/>
        <p:cNvGrpSpPr/>
        <p:nvPr/>
      </p:nvGrpSpPr>
      <p:grpSpPr>
        <a:xfrm>
          <a:off x="0" y="0"/>
          <a:ext cx="0" cy="0"/>
          <a:chOff x="0" y="0"/>
          <a:chExt cx="0" cy="0"/>
        </a:xfrm>
      </p:grpSpPr>
      <p:sp>
        <p:nvSpPr>
          <p:cNvPr id="814" name="Google Shape;814;p11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Rape </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15" name="Google Shape;815;p113"/>
          <p:cNvSpPr txBox="1">
            <a:spLocks noGrp="1"/>
          </p:cNvSpPr>
          <p:nvPr>
            <p:ph type="body" idx="1"/>
          </p:nvPr>
        </p:nvSpPr>
        <p:spPr>
          <a:xfrm>
            <a:off x="270000" y="789000"/>
            <a:ext cx="59736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Building on the concept of consent, explain the criminal offence of rape. </a:t>
            </a:r>
          </a:p>
          <a:p>
            <a:pPr marL="0" indent="0">
              <a:spcBef>
                <a:spcPts val="1000"/>
              </a:spcBef>
              <a:buNone/>
            </a:pPr>
            <a:r>
              <a:rPr lang="en-GB" dirty="0"/>
              <a:t>Rape is non-consenting penetrative sexual assault perpetrated by a man against a woman or another man. </a:t>
            </a:r>
          </a:p>
          <a:p>
            <a:pPr marL="0" indent="0">
              <a:spcBef>
                <a:spcPts val="1000"/>
              </a:spcBef>
              <a:buNone/>
            </a:pPr>
            <a:r>
              <a:rPr lang="en-GB" dirty="0"/>
              <a:t>There is a related crime of sexual assault which can include any other form of non-consenting sexual activity or touching between either sex.</a:t>
            </a:r>
            <a:endParaRPr dirty="0"/>
          </a:p>
          <a:p>
            <a:pPr marL="0" lvl="0" indent="0" algn="l" rtl="0">
              <a:spcBef>
                <a:spcPts val="1000"/>
              </a:spcBef>
              <a:spcAft>
                <a:spcPts val="0"/>
              </a:spcAft>
              <a:buNone/>
            </a:pPr>
            <a:r>
              <a:rPr lang="en-GB" dirty="0"/>
              <a:t>Rape and sexual assault can be committed against anyone, and in any relationship, including an existing sexual relationship. </a:t>
            </a:r>
            <a:endParaRPr dirty="0"/>
          </a:p>
          <a:p>
            <a:pPr marL="0" lvl="0" indent="0" algn="l" rtl="0">
              <a:spcBef>
                <a:spcPts val="0"/>
              </a:spcBef>
              <a:spcAft>
                <a:spcPts val="0"/>
              </a:spcAft>
              <a:buNone/>
            </a:pPr>
            <a:endParaRPr dirty="0"/>
          </a:p>
          <a:p>
            <a:pPr marL="0" lvl="0" indent="0" algn="l" rtl="0">
              <a:spcBef>
                <a:spcPts val="160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818" name="Google Shape;818;p113">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rape.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6F8F4748-D706-4359-A10B-21F6968D2A55}"/>
              </a:ext>
              <a:ext uri="{C183D7F6-B498-43B3-948B-1728B52AA6E4}">
                <adec:decorative xmlns:adec="http://schemas.microsoft.com/office/drawing/2017/decorative" xmlns="" val="1"/>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16" name="Google Shape;816;p113">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91</a:t>
            </a:fld>
            <a:endParaRP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831"/>
        <p:cNvGrpSpPr/>
        <p:nvPr/>
      </p:nvGrpSpPr>
      <p:grpSpPr>
        <a:xfrm>
          <a:off x="0" y="0"/>
          <a:ext cx="0" cy="0"/>
          <a:chOff x="0" y="0"/>
          <a:chExt cx="0" cy="0"/>
        </a:xfrm>
      </p:grpSpPr>
      <p:sp>
        <p:nvSpPr>
          <p:cNvPr id="832" name="Google Shape;832;p11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Rape, sexual assault and the law</a:t>
            </a:r>
            <a:endParaRPr dirty="0"/>
          </a:p>
        </p:txBody>
      </p:sp>
      <p:sp>
        <p:nvSpPr>
          <p:cNvPr id="833" name="Google Shape;833;p115"/>
          <p:cNvSpPr txBox="1">
            <a:spLocks noGrp="1"/>
          </p:cNvSpPr>
          <p:nvPr>
            <p:ph type="body" idx="1"/>
          </p:nvPr>
        </p:nvSpPr>
        <p:spPr>
          <a:xfrm>
            <a:off x="270000" y="789000"/>
            <a:ext cx="6007200" cy="3665700"/>
          </a:xfrm>
          <a:prstGeom prst="rect">
            <a:avLst/>
          </a:prstGeom>
          <a:noFill/>
          <a:ln>
            <a:noFill/>
          </a:ln>
        </p:spPr>
        <p:txBody>
          <a:bodyPr spcFirstLastPara="1" wrap="square" lIns="91425" tIns="91425" rIns="91425" bIns="91425" anchor="t" anchorCtr="0">
            <a:noAutofit/>
          </a:bodyPr>
          <a:lstStyle/>
          <a:p>
            <a:pPr marL="0" indent="0">
              <a:buClr>
                <a:schemeClr val="dk1"/>
              </a:buClr>
              <a:buSzPts val="1100"/>
              <a:buNone/>
            </a:pPr>
            <a:r>
              <a:rPr lang="en-GB" dirty="0"/>
              <a:t>Teach that the law against rape and sexual assault applies in all settings and relationships, and protects all people, regardless of their sex, gender or sexuality.</a:t>
            </a:r>
          </a:p>
          <a:p>
            <a:pPr marL="0" indent="0">
              <a:lnSpc>
                <a:spcPct val="114999"/>
              </a:lnSpc>
              <a:spcBef>
                <a:spcPts val="1000"/>
              </a:spcBef>
              <a:buSzPts val="1100"/>
              <a:buNone/>
            </a:pPr>
            <a:r>
              <a:rPr lang="en-GB" dirty="0"/>
              <a:t>Teach that rape and sexual assault are always wrong and never the victim’s fault. Explain that people convicted of such offences can get long prison sentences.</a:t>
            </a:r>
          </a:p>
          <a:p>
            <a:pPr marL="0" indent="0">
              <a:lnSpc>
                <a:spcPct val="114999"/>
              </a:lnSpc>
              <a:spcBef>
                <a:spcPts val="1000"/>
              </a:spcBef>
              <a:buSzPts val="1100"/>
              <a:buNone/>
            </a:pPr>
            <a:r>
              <a:rPr lang="en-GB" dirty="0"/>
              <a:t>Remind pupils that it is also against the law to have sexual activity with someone under 16.</a:t>
            </a:r>
            <a:endParaRPr lang="en-US" dirty="0"/>
          </a:p>
          <a:p>
            <a:pPr marL="0" lvl="0" indent="0" algn="l" rtl="0">
              <a:spcBef>
                <a:spcPts val="1000"/>
              </a:spcBef>
              <a:spcAft>
                <a:spcPts val="0"/>
              </a:spcAft>
              <a:buNone/>
            </a:pPr>
            <a:r>
              <a:rPr lang="en-GB" b="1" dirty="0"/>
              <a:t>Teacher reference: </a:t>
            </a:r>
            <a:r>
              <a:rPr lang="en-GB" dirty="0"/>
              <a:t>For further legal information including more detailed definitions of sexual offences including rape and sexual assault see the</a:t>
            </a:r>
            <a:r>
              <a:rPr lang="en-GB" dirty="0">
                <a:uFill>
                  <a:noFill/>
                </a:uFill>
                <a:hlinkClick r:id="rId3"/>
              </a:rPr>
              <a:t> </a:t>
            </a:r>
            <a:r>
              <a:rPr lang="en-GB" u="sng" dirty="0">
                <a:solidFill>
                  <a:srgbClr val="0000FF"/>
                </a:solidFill>
                <a:hlinkClick r:id="rId3">
                  <a:extLst>
                    <a:ext uri="{A12FA001-AC4F-418D-AE19-62706E023703}">
                      <ahyp:hlinkClr xmlns:ahyp="http://schemas.microsoft.com/office/drawing/2018/hyperlinkcolor" xmlns="" val="tx"/>
                    </a:ext>
                  </a:extLst>
                </a:hlinkClick>
              </a:rPr>
              <a:t>Sexual Offences Act 2003</a:t>
            </a:r>
            <a:r>
              <a:rPr lang="en-GB" dirty="0"/>
              <a:t>.</a:t>
            </a:r>
            <a:endParaRPr dirty="0"/>
          </a:p>
          <a:p>
            <a:pPr marL="0" lvl="0" indent="0" algn="l" rtl="0">
              <a:spcBef>
                <a:spcPts val="1000"/>
              </a:spcBef>
              <a:spcAft>
                <a:spcPts val="0"/>
              </a:spcAft>
              <a:buNone/>
            </a:pPr>
            <a:endParaRPr dirty="0"/>
          </a:p>
          <a:p>
            <a:pPr marL="0" lvl="0" indent="0" algn="l" rtl="0">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836" name="Google Shape;836;p115">
            <a:extLst>
              <a:ext uri="{C183D7F6-B498-43B3-948B-1728B52AA6E4}">
                <adec:decorative xmlns:adec="http://schemas.microsoft.com/office/drawing/2017/decorative" xmlns="" val="1"/>
              </a:ext>
            </a:extLst>
          </p:cNvPr>
          <p:cNvSpPr txBox="1"/>
          <p:nvPr/>
        </p:nvSpPr>
        <p:spPr>
          <a:xfrm>
            <a:off x="6178800" y="216425"/>
            <a:ext cx="2695200" cy="100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rape.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0F1CE4D8-B68B-4BD5-AF37-E49BE1317056}"/>
              </a:ext>
              <a:ext uri="{C183D7F6-B498-43B3-948B-1728B52AA6E4}">
                <adec:decorative xmlns:adec="http://schemas.microsoft.com/office/drawing/2017/decorative" xmlns="" val="1"/>
              </a:ext>
            </a:extLst>
          </p:cNvPr>
          <p:cNvSpPr txBox="1"/>
          <p:nvPr/>
        </p:nvSpPr>
        <p:spPr>
          <a:xfrm>
            <a:off x="7439700" y="4502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34" name="Google Shape;834;p115">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92</a:t>
            </a:fld>
            <a:endParaRP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rape and sexual assault</a:t>
            </a:r>
            <a:endParaRPr dirty="0"/>
          </a:p>
        </p:txBody>
      </p:sp>
      <p:sp>
        <p:nvSpPr>
          <p:cNvPr id="1062" name="Google Shape;1062;p143"/>
          <p:cNvSpPr txBox="1">
            <a:spLocks noGrp="1"/>
          </p:cNvSpPr>
          <p:nvPr>
            <p:ph type="body" idx="1"/>
          </p:nvPr>
        </p:nvSpPr>
        <p:spPr>
          <a:xfrm>
            <a:off x="269999" y="914400"/>
            <a:ext cx="7473217" cy="3771300"/>
          </a:xfrm>
          <a:prstGeom prst="rect">
            <a:avLst/>
          </a:prstGeom>
        </p:spPr>
        <p:txBody>
          <a:bodyPr spcFirstLastPara="1" wrap="square" lIns="91425" tIns="91425" rIns="91425" bIns="91425" anchor="t" anchorCtr="0">
            <a:noAutofit/>
          </a:bodyPr>
          <a:lstStyle/>
          <a:p>
            <a:pPr marL="0" indent="0">
              <a:buNone/>
            </a:pPr>
            <a:r>
              <a:rPr lang="en-GB" dirty="0"/>
              <a:t>Teach pupils that, with support, it is possible for victims of rape and sexual assault to live healthy and full lives. Share survivor stories.</a:t>
            </a:r>
          </a:p>
          <a:p>
            <a:pPr marL="0" lvl="0" indent="0" algn="l" rtl="0">
              <a:lnSpc>
                <a:spcPct val="115000"/>
              </a:lnSpc>
              <a:spcBef>
                <a:spcPts val="60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endParaRPr dirty="0"/>
          </a:p>
          <a:p>
            <a:pPr marL="457200" lvl="0" indent="-342900" algn="l" rtl="0">
              <a:spcBef>
                <a:spcPts val="0"/>
              </a:spcBef>
              <a:spcAft>
                <a:spcPts val="0"/>
              </a:spcAft>
              <a:buSzPts val="1800"/>
              <a:buChar char="●"/>
            </a:pPr>
            <a:r>
              <a:rPr lang="en-GB" sz="1800" dirty="0"/>
              <a:t>Police, health services, social care</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Childline</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NSPCC</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xmlns="" val="tx"/>
                    </a:ext>
                  </a:extLst>
                </a:hlinkClick>
              </a:rPr>
              <a:t>Rape Crisis England and Wales</a:t>
            </a:r>
            <a:r>
              <a:rPr lang="en-GB" sz="1800" dirty="0">
                <a:solidFill>
                  <a:srgbClr val="0000FF"/>
                </a:solidFill>
              </a:rPr>
              <a:t> </a:t>
            </a:r>
            <a:endParaRPr sz="1800" dirty="0">
              <a:solidFill>
                <a:srgbClr val="0000FF"/>
              </a:solidFill>
            </a:endParaRPr>
          </a:p>
          <a:p>
            <a:pPr marL="457200" lvl="0" indent="-342900" algn="l" rtl="0">
              <a:lnSpc>
                <a:spcPct val="115000"/>
              </a:lnSpc>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xmlns="" val="tx"/>
                    </a:ext>
                  </a:extLst>
                </a:hlinkClick>
              </a:rPr>
              <a:t>National Male Survivor Helpline</a:t>
            </a:r>
            <a:r>
              <a:rPr lang="en-GB" sz="1800" u="sng" dirty="0">
                <a:solidFill>
                  <a:srgbClr val="0000FF"/>
                </a:solidFill>
              </a:rPr>
              <a:t> </a:t>
            </a:r>
          </a:p>
        </p:txBody>
      </p:sp>
      <p:sp>
        <p:nvSpPr>
          <p:cNvPr id="7" name="Google Shape;614;p86">
            <a:extLst>
              <a:ext uri="{FF2B5EF4-FFF2-40B4-BE49-F238E27FC236}">
                <a16:creationId xmlns:a16="http://schemas.microsoft.com/office/drawing/2014/main" id="{8909E892-25C2-409A-B46D-7A7356BDE1CD}"/>
              </a:ext>
            </a:extLst>
          </p:cNvPr>
          <p:cNvSpPr txBox="1"/>
          <p:nvPr/>
        </p:nvSpPr>
        <p:spPr>
          <a:xfrm>
            <a:off x="7481277" y="4539917"/>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64" name="Google Shape;1064;p143"/>
          <p:cNvSpPr txBox="1">
            <a:spLocks noGrp="1"/>
          </p:cNvSpPr>
          <p:nvPr>
            <p:ph type="sldNum" idx="12"/>
          </p:nvPr>
        </p:nvSpPr>
        <p:spPr>
          <a:xfrm>
            <a:off x="8650800" y="48156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93</a:t>
            </a:fld>
            <a:endParaRPr dirty="0"/>
          </a:p>
        </p:txBody>
      </p:sp>
    </p:spTree>
    <p:extLst>
      <p:ext uri="{BB962C8B-B14F-4D97-AF65-F5344CB8AC3E}">
        <p14:creationId xmlns:p14="http://schemas.microsoft.com/office/powerpoint/2010/main" val="14325839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849"/>
        <p:cNvGrpSpPr/>
        <p:nvPr/>
      </p:nvGrpSpPr>
      <p:grpSpPr>
        <a:xfrm>
          <a:off x="0" y="0"/>
          <a:ext cx="0" cy="0"/>
          <a:chOff x="0" y="0"/>
          <a:chExt cx="0" cy="0"/>
        </a:xfrm>
      </p:grpSpPr>
      <p:sp>
        <p:nvSpPr>
          <p:cNvPr id="850" name="Google Shape;850;p117"/>
          <p:cNvSpPr txBox="1">
            <a:spLocks noGrp="1"/>
          </p:cNvSpPr>
          <p:nvPr>
            <p:ph type="title"/>
          </p:nvPr>
        </p:nvSpPr>
        <p:spPr>
          <a:xfrm>
            <a:off x="1102350" y="1870350"/>
            <a:ext cx="6939300" cy="1402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Honour-based violence and forced marriage</a:t>
            </a:r>
            <a:endParaRPr dirty="0">
              <a:solidFill>
                <a:schemeClr val="accent1"/>
              </a:solidFill>
            </a:endParaRPr>
          </a:p>
        </p:txBody>
      </p:sp>
      <p:sp>
        <p:nvSpPr>
          <p:cNvPr id="851" name="Google Shape;851;p117"/>
          <p:cNvSpPr txBox="1">
            <a:spLocks noGrp="1"/>
          </p:cNvSpPr>
          <p:nvPr>
            <p:ph type="sldNum" idx="12"/>
          </p:nvPr>
        </p:nvSpPr>
        <p:spPr>
          <a:xfrm>
            <a:off x="8601276"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94</a:t>
            </a:fld>
            <a:endParaRP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855"/>
        <p:cNvGrpSpPr/>
        <p:nvPr/>
      </p:nvGrpSpPr>
      <p:grpSpPr>
        <a:xfrm>
          <a:off x="0" y="0"/>
          <a:ext cx="0" cy="0"/>
          <a:chOff x="0" y="0"/>
          <a:chExt cx="0" cy="0"/>
        </a:xfrm>
      </p:grpSpPr>
      <p:sp>
        <p:nvSpPr>
          <p:cNvPr id="856" name="Google Shape;856;p11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Honour-based violence</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57" name="Google Shape;857;p118"/>
          <p:cNvSpPr txBox="1">
            <a:spLocks noGrp="1"/>
          </p:cNvSpPr>
          <p:nvPr>
            <p:ph type="body" idx="1"/>
          </p:nvPr>
        </p:nvSpPr>
        <p:spPr>
          <a:xfrm>
            <a:off x="270000" y="789000"/>
            <a:ext cx="6986100" cy="36657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GB" dirty="0"/>
              <a:t>Teach pupils that so-called honour-based violence              includes forms of violence and abuse used to control         behaviour within families or other social groups to                  protect perceived cultural and religious beliefs and/or honour. </a:t>
            </a:r>
            <a:endParaRPr dirty="0"/>
          </a:p>
          <a:p>
            <a:pPr marL="0" lvl="0" indent="0" algn="l" rtl="0">
              <a:spcBef>
                <a:spcPts val="300"/>
              </a:spcBef>
              <a:spcAft>
                <a:spcPts val="0"/>
              </a:spcAft>
              <a:buNone/>
            </a:pPr>
            <a:r>
              <a:rPr lang="en-GB" dirty="0"/>
              <a:t>The violence can occur when perpetrators perceive that a relative has shamed the family and/or community by breaking their honour code. </a:t>
            </a:r>
            <a:endParaRPr dirty="0"/>
          </a:p>
          <a:p>
            <a:pPr marL="0" lvl="0" indent="0" algn="l" rtl="0">
              <a:spcBef>
                <a:spcPts val="300"/>
              </a:spcBef>
              <a:spcAft>
                <a:spcPts val="0"/>
              </a:spcAft>
              <a:buClr>
                <a:schemeClr val="dk1"/>
              </a:buClr>
              <a:buSzPts val="1100"/>
              <a:buFont typeface="Arial"/>
              <a:buNone/>
            </a:pPr>
            <a:r>
              <a:rPr lang="en-GB" dirty="0"/>
              <a:t>It can happen to anyone but is most commonly directed at women and girls.</a:t>
            </a:r>
          </a:p>
          <a:p>
            <a:pPr marL="0" lvl="0" indent="0" algn="l" rtl="0">
              <a:spcBef>
                <a:spcPts val="300"/>
              </a:spcBef>
              <a:spcAft>
                <a:spcPts val="0"/>
              </a:spcAft>
              <a:buClr>
                <a:schemeClr val="dk1"/>
              </a:buClr>
              <a:buSzPts val="1100"/>
              <a:buFont typeface="Arial"/>
              <a:buNone/>
            </a:pPr>
            <a:r>
              <a:rPr lang="en-GB" dirty="0"/>
              <a:t>Teach pupils that an awareness of this offence could help to protect a victim.</a:t>
            </a:r>
            <a:endParaRPr dirty="0"/>
          </a:p>
          <a:p>
            <a:pPr marL="0" lvl="0" indent="0" algn="l" rtl="0">
              <a:spcBef>
                <a:spcPts val="300"/>
              </a:spcBef>
              <a:spcAft>
                <a:spcPts val="0"/>
              </a:spcAft>
              <a:buClr>
                <a:schemeClr val="dk1"/>
              </a:buClr>
              <a:buSzPts val="1100"/>
              <a:buFont typeface="Arial"/>
              <a:buNone/>
            </a:pPr>
            <a:r>
              <a:rPr lang="en-GB" b="1" dirty="0"/>
              <a:t>Teacher reference: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Honour Based Violence and Forced Marriage</a:t>
            </a:r>
            <a:endParaRPr dirty="0">
              <a:solidFill>
                <a:srgbClr val="0000FF"/>
              </a:solidFill>
            </a:endParaRPr>
          </a:p>
          <a:p>
            <a:pPr marL="0" lvl="0" indent="0" algn="l" rtl="0">
              <a:spcBef>
                <a:spcPts val="0"/>
              </a:spcBef>
              <a:spcAft>
                <a:spcPts val="0"/>
              </a:spcAft>
              <a:buNone/>
            </a:pPr>
            <a:endParaRPr dirty="0"/>
          </a:p>
          <a:p>
            <a:pPr marL="0" lvl="0" indent="0" algn="l" rtl="0">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860" name="Google Shape;860;p118">
            <a:extLst>
              <a:ext uri="{C183D7F6-B498-43B3-948B-1728B52AA6E4}">
                <adec:decorative xmlns:adec="http://schemas.microsoft.com/office/drawing/2017/decorative" xmlns="" val="1"/>
              </a:ext>
            </a:extLst>
          </p:cNvPr>
          <p:cNvSpPr txBox="1"/>
          <p:nvPr/>
        </p:nvSpPr>
        <p:spPr>
          <a:xfrm>
            <a:off x="6178800" y="216425"/>
            <a:ext cx="2695200" cy="152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honour-based violence and forced marriage.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C7EF99C4-02AC-427E-A7E3-F955F3A8B8DA}"/>
              </a:ext>
              <a:ext uri="{C183D7F6-B498-43B3-948B-1728B52AA6E4}">
                <adec:decorative xmlns:adec="http://schemas.microsoft.com/office/drawing/2017/decorative" xmlns="" val="1"/>
              </a:ext>
            </a:extLst>
          </p:cNvPr>
          <p:cNvSpPr txBox="1"/>
          <p:nvPr/>
        </p:nvSpPr>
        <p:spPr>
          <a:xfrm>
            <a:off x="75261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58" name="Google Shape;858;p118">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95</a:t>
            </a:fld>
            <a:endParaRP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864"/>
        <p:cNvGrpSpPr/>
        <p:nvPr/>
      </p:nvGrpSpPr>
      <p:grpSpPr>
        <a:xfrm>
          <a:off x="0" y="0"/>
          <a:ext cx="0" cy="0"/>
          <a:chOff x="0" y="0"/>
          <a:chExt cx="0" cy="0"/>
        </a:xfrm>
      </p:grpSpPr>
      <p:sp>
        <p:nvSpPr>
          <p:cNvPr id="865" name="Google Shape;865;p11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Types of honour-based violence</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66" name="Google Shape;866;p11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r>
              <a:rPr lang="en-GB" dirty="0"/>
              <a:t>Explain some of the scenarios in which people are victimised by honour-based violence, e.g. for: </a:t>
            </a:r>
            <a:endParaRPr dirty="0"/>
          </a:p>
          <a:p>
            <a:pPr marL="457200" lvl="0" indent="-317500" algn="l" rtl="0">
              <a:spcBef>
                <a:spcPts val="1000"/>
              </a:spcBef>
              <a:spcAft>
                <a:spcPts val="0"/>
              </a:spcAft>
              <a:buSzPts val="1400"/>
              <a:buChar char="●"/>
            </a:pPr>
            <a:r>
              <a:rPr lang="en-GB" dirty="0"/>
              <a:t>unapproved relationship, pregnancy, rejecting forced marriage, having an affair</a:t>
            </a:r>
            <a:endParaRPr dirty="0"/>
          </a:p>
          <a:p>
            <a:pPr marL="457200" lvl="0" indent="-317500" algn="l" rtl="0">
              <a:spcBef>
                <a:spcPts val="0"/>
              </a:spcBef>
              <a:spcAft>
                <a:spcPts val="0"/>
              </a:spcAft>
              <a:buSzPts val="1400"/>
              <a:buChar char="●"/>
            </a:pPr>
            <a:r>
              <a:rPr lang="en-GB" dirty="0"/>
              <a:t>being LGBT, or thinking or dressing a certain way</a:t>
            </a:r>
            <a:endParaRPr dirty="0"/>
          </a:p>
          <a:p>
            <a:pPr marL="457200" lvl="0" indent="-317500" algn="l" rtl="0">
              <a:spcBef>
                <a:spcPts val="0"/>
              </a:spcBef>
              <a:spcAft>
                <a:spcPts val="0"/>
              </a:spcAft>
              <a:buSzPts val="1400"/>
              <a:buChar char="●"/>
            </a:pPr>
            <a:r>
              <a:rPr lang="en-GB" dirty="0"/>
              <a:t>doing anything considered shameful </a:t>
            </a:r>
            <a:endParaRPr dirty="0"/>
          </a:p>
          <a:p>
            <a:pPr marL="0" lvl="0" indent="0" algn="l" rtl="0">
              <a:spcBef>
                <a:spcPts val="1000"/>
              </a:spcBef>
              <a:spcAft>
                <a:spcPts val="0"/>
              </a:spcAft>
              <a:buNone/>
            </a:pPr>
            <a:r>
              <a:rPr lang="en-GB" dirty="0"/>
              <a:t>Such abuse can include physical violence (including murder), coercive and controlling behaviour (including imprisonment, forced abortion), and emotional or psychological abuse. </a:t>
            </a:r>
            <a:endParaRPr dirty="0"/>
          </a:p>
          <a:p>
            <a:pPr marL="0" lvl="0" indent="0" algn="l" rtl="0">
              <a:spcBef>
                <a:spcPts val="1600"/>
              </a:spcBef>
              <a:spcAft>
                <a:spcPts val="1600"/>
              </a:spcAft>
              <a:buNone/>
            </a:pPr>
            <a:endParaRPr dirty="0"/>
          </a:p>
        </p:txBody>
      </p:sp>
      <p:sp>
        <p:nvSpPr>
          <p:cNvPr id="869" name="Google Shape;869;p119"/>
          <p:cNvSpPr txBox="1"/>
          <p:nvPr/>
        </p:nvSpPr>
        <p:spPr>
          <a:xfrm>
            <a:off x="6178800" y="216425"/>
            <a:ext cx="2695200" cy="152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honour-based violence and forced marriage.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6E85CD12-7AC0-4D9B-B03A-D0F9CCC80D63}"/>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67" name="Google Shape;867;p11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96</a:t>
            </a:fld>
            <a:endParaRPr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sp>
        <p:nvSpPr>
          <p:cNvPr id="874" name="Google Shape;874;p12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Forced marriage</a:t>
            </a:r>
            <a:endParaRPr dirty="0"/>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75" name="Google Shape;875;p120"/>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Teach that forced marriage is illegal. It is a marriage where at least one person does not consent (no free choice), or is pressured or threatened to marry.</a:t>
            </a:r>
            <a:endParaRPr dirty="0"/>
          </a:p>
          <a:p>
            <a:pPr marL="0" lvl="0" indent="0" algn="l" rtl="0">
              <a:lnSpc>
                <a:spcPct val="115000"/>
              </a:lnSpc>
              <a:spcBef>
                <a:spcPts val="1000"/>
              </a:spcBef>
              <a:spcAft>
                <a:spcPts val="0"/>
              </a:spcAft>
              <a:buClr>
                <a:schemeClr val="dk1"/>
              </a:buClr>
              <a:buSzPts val="1100"/>
              <a:buFont typeface="Arial"/>
              <a:buNone/>
            </a:pPr>
            <a:r>
              <a:rPr lang="en-GB" dirty="0"/>
              <a:t>Families often have control in a forced marriage, e.g. parents making a child marry against the child’s wishes. </a:t>
            </a:r>
            <a:endParaRPr dirty="0">
              <a:solidFill>
                <a:srgbClr val="FF0000"/>
              </a:solidFill>
            </a:endParaRPr>
          </a:p>
          <a:p>
            <a:pPr marL="0" lvl="0" indent="0" algn="l" rtl="0">
              <a:lnSpc>
                <a:spcPct val="115000"/>
              </a:lnSpc>
              <a:spcBef>
                <a:spcPts val="1000"/>
              </a:spcBef>
              <a:spcAft>
                <a:spcPts val="0"/>
              </a:spcAft>
              <a:buClr>
                <a:schemeClr val="dk1"/>
              </a:buClr>
              <a:buSzPts val="1100"/>
              <a:buFont typeface="Arial"/>
              <a:buNone/>
            </a:pPr>
            <a:r>
              <a:rPr lang="en-GB" dirty="0"/>
              <a:t>Forced marriage is different from arranged marriage (legal). Here families may take a lead in introducing the partners but both individuals have free will to consent or refuse consent. Both partners must also be able to withdraw consent to an arranged marriage at any point.</a:t>
            </a:r>
          </a:p>
          <a:p>
            <a:pPr marL="0" lvl="0" indent="0" algn="l" rtl="0">
              <a:lnSpc>
                <a:spcPct val="115000"/>
              </a:lnSpc>
              <a:spcBef>
                <a:spcPts val="1000"/>
              </a:spcBef>
              <a:spcAft>
                <a:spcPts val="1600"/>
              </a:spcAft>
              <a:buSzPts val="1400"/>
              <a:buNone/>
            </a:pPr>
            <a:endParaRPr dirty="0"/>
          </a:p>
        </p:txBody>
      </p:sp>
      <p:sp>
        <p:nvSpPr>
          <p:cNvPr id="878" name="Google Shape;878;p120"/>
          <p:cNvSpPr txBox="1"/>
          <p:nvPr/>
        </p:nvSpPr>
        <p:spPr>
          <a:xfrm>
            <a:off x="6178800" y="216425"/>
            <a:ext cx="2695200" cy="152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honour-based violence and forced marriage.</a:t>
            </a:r>
            <a:br>
              <a:rPr lang="en-GB" sz="1600" dirty="0">
                <a:solidFill>
                  <a:schemeClr val="tx1"/>
                </a:solidFill>
              </a:rPr>
            </a:br>
            <a:r>
              <a:rPr lang="en-GB" sz="1600" dirty="0">
                <a:solidFill>
                  <a:schemeClr val="tx1"/>
                </a:solidFill>
              </a:rPr>
              <a:t> </a:t>
            </a:r>
            <a:endParaRPr sz="1600" dirty="0">
              <a:solidFill>
                <a:schemeClr val="tx1"/>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90EACFCA-56BF-4F45-B54D-E24BDB06FF82}"/>
              </a:ext>
            </a:extLst>
          </p:cNvPr>
          <p:cNvSpPr txBox="1"/>
          <p:nvPr/>
        </p:nvSpPr>
        <p:spPr>
          <a:xfrm>
            <a:off x="74397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76" name="Google Shape;876;p12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97</a:t>
            </a:fld>
            <a:endParaRP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sp>
        <p:nvSpPr>
          <p:cNvPr id="883" name="Google Shape;883;p12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tx1"/>
                </a:solidFill>
              </a:rPr>
              <a:t>Forced marriage and the law</a:t>
            </a:r>
            <a:endParaRPr dirty="0">
              <a:solidFill>
                <a:schemeClr val="tx1"/>
              </a:solidFill>
            </a:endParaRPr>
          </a:p>
          <a:p>
            <a:pPr marL="0" lvl="0" indent="0" algn="l" rtl="0">
              <a:lnSpc>
                <a:spcPct val="100000"/>
              </a:lnSpc>
              <a:spcBef>
                <a:spcPts val="0"/>
              </a:spcBef>
              <a:spcAft>
                <a:spcPts val="0"/>
              </a:spcAft>
              <a:buSzPts val="2800"/>
              <a:buNone/>
            </a:pPr>
            <a:r>
              <a:rPr lang="en-GB" dirty="0">
                <a:solidFill>
                  <a:srgbClr val="073763"/>
                </a:solidFill>
              </a:rPr>
              <a:t> </a:t>
            </a:r>
            <a:endParaRPr dirty="0">
              <a:solidFill>
                <a:srgbClr val="073763"/>
              </a:solidFill>
            </a:endParaRPr>
          </a:p>
        </p:txBody>
      </p:sp>
      <p:sp>
        <p:nvSpPr>
          <p:cNvPr id="884" name="Google Shape;884;p121"/>
          <p:cNvSpPr txBox="1">
            <a:spLocks noGrp="1"/>
          </p:cNvSpPr>
          <p:nvPr>
            <p:ph type="body" idx="1"/>
          </p:nvPr>
        </p:nvSpPr>
        <p:spPr>
          <a:xfrm>
            <a:off x="270000" y="789000"/>
            <a:ext cx="59640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Teach pupils that it is a</a:t>
            </a:r>
            <a:r>
              <a:rPr lang="en-GB" dirty="0">
                <a:solidFill>
                  <a:srgbClr val="104F75"/>
                </a:solidFill>
                <a:uFill>
                  <a:noFill/>
                </a:uFill>
                <a:hlinkClick r:id="rId3">
                  <a:extLst>
                    <a:ext uri="{A12FA001-AC4F-418D-AE19-62706E023703}">
                      <ahyp:hlinkClr xmlns:ahyp="http://schemas.microsoft.com/office/drawing/2018/hyperlinkcolor" xmlns="" val="tx"/>
                    </a:ext>
                  </a:extLst>
                </a:hlinkClick>
              </a:rPr>
              <a:t> </a:t>
            </a:r>
            <a:r>
              <a:rPr lang="en-GB" u="sng" dirty="0">
                <a:solidFill>
                  <a:srgbClr val="0000FF"/>
                </a:solidFill>
                <a:hlinkClick r:id="rId3">
                  <a:extLst>
                    <a:ext uri="{A12FA001-AC4F-418D-AE19-62706E023703}">
                      <ahyp:hlinkClr xmlns:ahyp="http://schemas.microsoft.com/office/drawing/2018/hyperlinkcolor" xmlns="" val="tx"/>
                    </a:ext>
                  </a:extLst>
                </a:hlinkClick>
              </a:rPr>
              <a:t>criminal offence to force someone to marry</a:t>
            </a:r>
            <a:r>
              <a:rPr lang="en-GB" dirty="0"/>
              <a:t>. This includes:</a:t>
            </a:r>
            <a:endParaRPr dirty="0"/>
          </a:p>
          <a:p>
            <a:pPr marL="457200" lvl="0" indent="-317500" algn="l" rtl="0">
              <a:lnSpc>
                <a:spcPct val="115000"/>
              </a:lnSpc>
              <a:spcBef>
                <a:spcPts val="1000"/>
              </a:spcBef>
              <a:spcAft>
                <a:spcPts val="0"/>
              </a:spcAft>
              <a:buSzPts val="1400"/>
              <a:buChar char="●"/>
            </a:pPr>
            <a:r>
              <a:rPr lang="en-GB" dirty="0"/>
              <a:t>taking someone overseas to force them to marry (explain that people can get a</a:t>
            </a:r>
            <a:r>
              <a:rPr lang="en-GB" dirty="0">
                <a:solidFill>
                  <a:srgbClr val="104F75"/>
                </a:solidFill>
                <a:uFill>
                  <a:noFill/>
                </a:uFill>
                <a:hlinkClick r:id="rId4">
                  <a:extLst>
                    <a:ext uri="{A12FA001-AC4F-418D-AE19-62706E023703}">
                      <ahyp:hlinkClr xmlns:ahyp="http://schemas.microsoft.com/office/drawing/2018/hyperlinkcolor" xmlns="" val="tx"/>
                    </a:ext>
                  </a:extLst>
                </a:hlinkClick>
              </a:rPr>
              <a:t> </a:t>
            </a:r>
            <a:r>
              <a:rPr lang="en-GB" u="sng" dirty="0">
                <a:solidFill>
                  <a:srgbClr val="0000FF"/>
                </a:solidFill>
                <a:hlinkClick r:id="rId4">
                  <a:extLst>
                    <a:ext uri="{A12FA001-AC4F-418D-AE19-62706E023703}">
                      <ahyp:hlinkClr xmlns:ahyp="http://schemas.microsoft.com/office/drawing/2018/hyperlinkcolor" xmlns="" val="tx"/>
                    </a:ext>
                  </a:extLst>
                </a:hlinkClick>
              </a:rPr>
              <a:t>forced marriage protection order</a:t>
            </a:r>
            <a:r>
              <a:rPr lang="en-GB" dirty="0">
                <a:solidFill>
                  <a:srgbClr val="0000FF"/>
                </a:solidFill>
              </a:rPr>
              <a:t> </a:t>
            </a:r>
            <a:r>
              <a:rPr lang="en-GB" dirty="0"/>
              <a:t>to stop this happening)</a:t>
            </a:r>
            <a:endParaRPr dirty="0"/>
          </a:p>
          <a:p>
            <a:pPr marL="457200" lvl="0" indent="-317500" algn="l" rtl="0">
              <a:lnSpc>
                <a:spcPct val="115000"/>
              </a:lnSpc>
              <a:spcBef>
                <a:spcPts val="0"/>
              </a:spcBef>
              <a:spcAft>
                <a:spcPts val="0"/>
              </a:spcAft>
              <a:buSzPts val="1400"/>
              <a:buChar char="●"/>
            </a:pPr>
            <a:r>
              <a:rPr lang="en-GB" dirty="0"/>
              <a:t>marrying someone who lacks the mental capacity to consent to the marriage (whether they are pressured to or not)</a:t>
            </a:r>
            <a:endParaRPr dirty="0"/>
          </a:p>
          <a:p>
            <a:pPr marL="0" lvl="0" indent="0" algn="l" rtl="0">
              <a:lnSpc>
                <a:spcPct val="115000"/>
              </a:lnSpc>
              <a:spcBef>
                <a:spcPts val="1000"/>
              </a:spcBef>
              <a:spcAft>
                <a:spcPts val="0"/>
              </a:spcAft>
              <a:buNone/>
            </a:pPr>
            <a:r>
              <a:rPr lang="en-GB" dirty="0"/>
              <a:t>Explain that victims of forced marriage are given anonymity in law so that their name is not published.</a:t>
            </a:r>
            <a:endParaRPr dirty="0"/>
          </a:p>
          <a:p>
            <a:pPr marL="0" lvl="0" indent="0" algn="l" rtl="0">
              <a:lnSpc>
                <a:spcPct val="115000"/>
              </a:lnSpc>
              <a:spcBef>
                <a:spcPts val="1000"/>
              </a:spcBef>
              <a:spcAft>
                <a:spcPts val="0"/>
              </a:spcAft>
              <a:buNone/>
            </a:pPr>
            <a:r>
              <a:rPr lang="en-GB" b="1" dirty="0"/>
              <a:t>Teacher reference:</a:t>
            </a:r>
            <a:r>
              <a:rPr lang="en-GB" dirty="0">
                <a:solidFill>
                  <a:srgbClr val="104F75"/>
                </a:solidFill>
                <a:uFill>
                  <a:noFill/>
                </a:uFill>
                <a:hlinkClick r:id="rId5">
                  <a:extLst>
                    <a:ext uri="{A12FA001-AC4F-418D-AE19-62706E023703}">
                      <ahyp:hlinkClr xmlns:ahyp="http://schemas.microsoft.com/office/drawing/2018/hyperlinkcolor" xmlns="" val="tx"/>
                    </a:ext>
                  </a:extLst>
                </a:hlinkClick>
              </a:rPr>
              <a:t> </a:t>
            </a:r>
            <a:r>
              <a:rPr lang="en-GB" u="sng" dirty="0">
                <a:solidFill>
                  <a:srgbClr val="0000FF"/>
                </a:solidFill>
                <a:hlinkClick r:id="rId5">
                  <a:extLst>
                    <a:ext uri="{A12FA001-AC4F-418D-AE19-62706E023703}">
                      <ahyp:hlinkClr xmlns:ahyp="http://schemas.microsoft.com/office/drawing/2018/hyperlinkcolor" xmlns="" val="tx"/>
                    </a:ext>
                  </a:extLst>
                </a:hlinkClick>
              </a:rPr>
              <a:t>Forced marriage</a:t>
            </a:r>
            <a:r>
              <a:rPr lang="en-GB" dirty="0">
                <a:solidFill>
                  <a:srgbClr val="0000FF"/>
                </a:solidFill>
              </a:rPr>
              <a:t> </a:t>
            </a:r>
            <a:r>
              <a:rPr lang="en-GB" dirty="0"/>
              <a:t>(FCO)</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None/>
            </a:pPr>
            <a:endParaRPr dirty="0"/>
          </a:p>
        </p:txBody>
      </p:sp>
      <p:sp>
        <p:nvSpPr>
          <p:cNvPr id="887" name="Google Shape;887;p121">
            <a:extLst>
              <a:ext uri="{C183D7F6-B498-43B3-948B-1728B52AA6E4}">
                <adec:decorative xmlns:adec="http://schemas.microsoft.com/office/drawing/2017/decorative" xmlns="" val="1"/>
              </a:ext>
            </a:extLst>
          </p:cNvPr>
          <p:cNvSpPr txBox="1"/>
          <p:nvPr/>
        </p:nvSpPr>
        <p:spPr>
          <a:xfrm>
            <a:off x="6178800" y="216425"/>
            <a:ext cx="2695200" cy="152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600" dirty="0">
                <a:solidFill>
                  <a:schemeClr val="tx1"/>
                </a:solidFill>
              </a:rPr>
              <a:t>Know the concepts of, and laws relating to… honour-based violence and forced marriage.</a:t>
            </a:r>
            <a:r>
              <a:rPr lang="en-GB" sz="1600" dirty="0">
                <a:solidFill>
                  <a:srgbClr val="595959"/>
                </a:solidFill>
              </a:rPr>
              <a:t/>
            </a:r>
            <a:br>
              <a:rPr lang="en-GB" sz="1600" dirty="0">
                <a:solidFill>
                  <a:srgbClr val="595959"/>
                </a:solidFill>
              </a:rPr>
            </a:br>
            <a:r>
              <a:rPr lang="en-GB" sz="1600" dirty="0">
                <a:solidFill>
                  <a:srgbClr val="595959"/>
                </a:solidFill>
              </a:rPr>
              <a:t> </a:t>
            </a:r>
            <a:endParaRPr sz="1600" dirty="0">
              <a:solidFill>
                <a:srgbClr val="595959"/>
              </a:solidFill>
            </a:endParaRPr>
          </a:p>
          <a:p>
            <a:pPr marL="0" lvl="0" indent="0" algn="l" rtl="0">
              <a:lnSpc>
                <a:spcPct val="115000"/>
              </a:lnSpc>
              <a:spcBef>
                <a:spcPts val="1600"/>
              </a:spcBef>
              <a:spcAft>
                <a:spcPts val="1600"/>
              </a:spcAft>
              <a:buNone/>
            </a:pPr>
            <a:endParaRPr sz="1600" i="1" dirty="0">
              <a:solidFill>
                <a:srgbClr val="595959"/>
              </a:solidFill>
            </a:endParaRPr>
          </a:p>
        </p:txBody>
      </p:sp>
      <p:sp>
        <p:nvSpPr>
          <p:cNvPr id="7" name="Google Shape;614;p86">
            <a:extLst>
              <a:ext uri="{FF2B5EF4-FFF2-40B4-BE49-F238E27FC236}">
                <a16:creationId xmlns:a16="http://schemas.microsoft.com/office/drawing/2014/main" id="{BE10FDF0-5B5F-45A6-BEAC-AA9D11A68D87}"/>
              </a:ext>
              <a:ext uri="{C183D7F6-B498-43B3-948B-1728B52AA6E4}">
                <adec:decorative xmlns:adec="http://schemas.microsoft.com/office/drawing/2017/decorative" xmlns="" val="1"/>
              </a:ext>
            </a:extLst>
          </p:cNvPr>
          <p:cNvSpPr txBox="1"/>
          <p:nvPr/>
        </p:nvSpPr>
        <p:spPr>
          <a:xfrm>
            <a:off x="74397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885" name="Google Shape;885;p121">
            <a:extLst>
              <a:ext uri="{C183D7F6-B498-43B3-948B-1728B52AA6E4}">
                <adec:decorative xmlns:adec="http://schemas.microsoft.com/office/drawing/2017/decorative" xmlns=""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98</a:t>
            </a:fld>
            <a:endParaRP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Shape 1060"/>
        <p:cNvGrpSpPr/>
        <p:nvPr/>
      </p:nvGrpSpPr>
      <p:grpSpPr>
        <a:xfrm>
          <a:off x="0" y="0"/>
          <a:ext cx="0" cy="0"/>
          <a:chOff x="0" y="0"/>
          <a:chExt cx="0" cy="0"/>
        </a:xfrm>
      </p:grpSpPr>
      <p:sp>
        <p:nvSpPr>
          <p:cNvPr id="1061" name="Google Shape;1061;p143"/>
          <p:cNvSpPr txBox="1">
            <a:spLocks noGrp="1"/>
          </p:cNvSpPr>
          <p:nvPr>
            <p:ph type="title"/>
          </p:nvPr>
        </p:nvSpPr>
        <p:spPr>
          <a:xfrm>
            <a:off x="270000" y="216425"/>
            <a:ext cx="8380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Getting help – honour-based violence and forced marriage </a:t>
            </a:r>
            <a:endParaRPr dirty="0"/>
          </a:p>
        </p:txBody>
      </p:sp>
      <p:sp>
        <p:nvSpPr>
          <p:cNvPr id="1062" name="Google Shape;1062;p143"/>
          <p:cNvSpPr txBox="1">
            <a:spLocks noGrp="1"/>
          </p:cNvSpPr>
          <p:nvPr>
            <p:ph type="body" idx="1"/>
          </p:nvPr>
        </p:nvSpPr>
        <p:spPr>
          <a:xfrm>
            <a:off x="270000" y="1155775"/>
            <a:ext cx="8126941"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To manage the distress these topics may cause it is important to close each lesson by referring to ways to get help. This should include talking to a trusted adult and contacting national and local support services. Services include: </a:t>
            </a:r>
          </a:p>
          <a:p>
            <a:pPr marL="0" lvl="0" indent="0" algn="l" rtl="0">
              <a:lnSpc>
                <a:spcPct val="115000"/>
              </a:lnSpc>
              <a:spcBef>
                <a:spcPts val="0"/>
              </a:spcBef>
              <a:spcAft>
                <a:spcPts val="0"/>
              </a:spcAft>
              <a:buNone/>
            </a:pPr>
            <a:endParaRPr lang="en-GB" sz="1800" dirty="0"/>
          </a:p>
          <a:p>
            <a:pPr marL="457200" lvl="0" indent="-342900" algn="l" rtl="0">
              <a:spcBef>
                <a:spcPts val="0"/>
              </a:spcBef>
              <a:spcAft>
                <a:spcPts val="0"/>
              </a:spcAft>
              <a:buSzPts val="1800"/>
              <a:buChar char="●"/>
            </a:pPr>
            <a:r>
              <a:rPr lang="en-GB" sz="1800" dirty="0"/>
              <a:t>Police, health services, social care</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https://www.gov.uk/stop-forced-marriage</a:t>
            </a:r>
            <a:endParaRPr lang="en-GB" sz="1800" u="sng"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xmlns="" val="tx"/>
                    </a:ext>
                  </a:extLst>
                </a:hlinkClick>
              </a:rPr>
              <a:t>https://karmanirvana.org.uk/</a:t>
            </a:r>
            <a:endParaRPr lang="en-GB" sz="1800" u="sng" dirty="0">
              <a:solidFill>
                <a:srgbClr val="0000FF"/>
              </a:solidFill>
              <a:effectLst/>
              <a:latin typeface="Arial" panose="020B0604020202020204" pitchFamily="34" charset="0"/>
              <a:ea typeface="Calibri" panose="020F0502020204030204" pitchFamily="34" charset="0"/>
            </a:endParaRPr>
          </a:p>
          <a:p>
            <a:pPr marL="457200" lvl="0" indent="-342900" algn="l" rtl="0">
              <a:spcBef>
                <a:spcPts val="0"/>
              </a:spcBef>
              <a:spcAft>
                <a:spcPts val="0"/>
              </a:spcAft>
              <a:buSzPts val="1800"/>
              <a:buChar char="●"/>
            </a:pPr>
            <a:r>
              <a:rPr lang="en-GB" u="sng" dirty="0">
                <a:solidFill>
                  <a:srgbClr val="0000FF"/>
                </a:solidFill>
                <a:latin typeface="Arial" panose="020B0604020202020204" pitchFamily="34" charset="0"/>
                <a:hlinkClick r:id="rId5">
                  <a:extLst>
                    <a:ext uri="{A12FA001-AC4F-418D-AE19-62706E023703}">
                      <ahyp:hlinkClr xmlns:ahyp="http://schemas.microsoft.com/office/drawing/2018/hyperlinkcolor" xmlns="" val="tx"/>
                    </a:ext>
                  </a:extLst>
                </a:hlinkClick>
              </a:rPr>
              <a:t>Halo project forced marriage unit</a:t>
            </a:r>
            <a:endParaRPr lang="en-GB" u="sng" dirty="0">
              <a:solidFill>
                <a:srgbClr val="0000FF"/>
              </a:solidFill>
              <a:latin typeface="Arial" panose="020B0604020202020204" pitchFamily="34" charset="0"/>
            </a:endParaRPr>
          </a:p>
          <a:p>
            <a:pPr marL="457200" lvl="0" indent="-342900" algn="l" rtl="0">
              <a:spcBef>
                <a:spcPts val="0"/>
              </a:spcBef>
              <a:spcAft>
                <a:spcPts val="0"/>
              </a:spcAft>
              <a:buSzPts val="1800"/>
              <a:buChar char="●"/>
            </a:pPr>
            <a:r>
              <a:rPr lang="en-GB" sz="1800" u="sng" dirty="0">
                <a:solidFill>
                  <a:srgbClr val="0000FF"/>
                </a:solidFill>
                <a:latin typeface="Arial" panose="020B0604020202020204" pitchFamily="34" charset="0"/>
                <a:hlinkClick r:id="rId6">
                  <a:extLst>
                    <a:ext uri="{A12FA001-AC4F-418D-AE19-62706E023703}">
                      <ahyp:hlinkClr xmlns:ahyp="http://schemas.microsoft.com/office/drawing/2018/hyperlinkcolor" xmlns="" val="tx"/>
                    </a:ext>
                  </a:extLst>
                </a:hlinkClick>
              </a:rPr>
              <a:t>Childline – forced marriage</a:t>
            </a:r>
            <a:endParaRPr lang="en-GB" sz="1800" u="sng" dirty="0">
              <a:solidFill>
                <a:srgbClr val="0000FF"/>
              </a:solidFill>
            </a:endParaRPr>
          </a:p>
          <a:p>
            <a:pPr marL="114300" indent="0">
              <a:spcBef>
                <a:spcPts val="1000"/>
              </a:spcBef>
              <a:buSzPts val="1800"/>
              <a:buNone/>
            </a:pPr>
            <a:r>
              <a:rPr lang="en-GB" dirty="0"/>
              <a:t>A more comprehensive list of resources is provided in the                        ‘good practice’ section later in this module.</a:t>
            </a:r>
          </a:p>
        </p:txBody>
      </p:sp>
      <p:sp>
        <p:nvSpPr>
          <p:cNvPr id="7" name="Google Shape;614;p86">
            <a:extLst>
              <a:ext uri="{FF2B5EF4-FFF2-40B4-BE49-F238E27FC236}">
                <a16:creationId xmlns:a16="http://schemas.microsoft.com/office/drawing/2014/main" id="{FEDCFEB7-664E-4877-93FF-C833333C635B}"/>
              </a:ext>
            </a:extLst>
          </p:cNvPr>
          <p:cNvSpPr txBox="1"/>
          <p:nvPr/>
        </p:nvSpPr>
        <p:spPr>
          <a:xfrm>
            <a:off x="7526100" y="4477956"/>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1064" name="Google Shape;1064;p143"/>
          <p:cNvSpPr txBox="1">
            <a:spLocks noGrp="1"/>
          </p:cNvSpPr>
          <p:nvPr>
            <p:ph type="sldNum" idx="12"/>
          </p:nvPr>
        </p:nvSpPr>
        <p:spPr>
          <a:xfrm>
            <a:off x="8650800" y="48156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99</a:t>
            </a:fld>
            <a:endParaRPr dirty="0"/>
          </a:p>
        </p:txBody>
      </p:sp>
    </p:spTree>
    <p:extLst>
      <p:ext uri="{BB962C8B-B14F-4D97-AF65-F5344CB8AC3E}">
        <p14:creationId xmlns:p14="http://schemas.microsoft.com/office/powerpoint/2010/main" val="1594018468"/>
      </p:ext>
    </p:extLst>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Official Document" ma:contentTypeID="0x010100545E941595ED5448BA61900FDDAFF313008BFA51FB25DBC04487B155BE41B75F29" ma:contentTypeVersion="9" ma:contentTypeDescription="" ma:contentTypeScope="" ma:versionID="a5cd5f453732a35cbda628611f590539">
  <xsd:schema xmlns:xsd="http://www.w3.org/2001/XMLSchema" xmlns:xs="http://www.w3.org/2001/XMLSchema" xmlns:p="http://schemas.microsoft.com/office/2006/metadata/properties" xmlns:ns2="8c566321-f672-4e06-a901-b5e72b4c4357" xmlns:ns3="d8553f20-637a-4cb6-9c01-fa5600629b2d" targetNamespace="http://schemas.microsoft.com/office/2006/metadata/properties" ma:root="true" ma:fieldsID="b2087626beee77c1a559dcf43d62ec2e" ns2:_="" ns3:_="">
    <xsd:import namespace="8c566321-f672-4e06-a901-b5e72b4c4357"/>
    <xsd:import namespace="d8553f20-637a-4cb6-9c01-fa5600629b2d"/>
    <xsd:element name="properties">
      <xsd:complexType>
        <xsd:sequence>
          <xsd:element name="documentManagement">
            <xsd:complexType>
              <xsd:all>
                <xsd:element ref="ns2:TaxCatchAll" minOccurs="0"/>
                <xsd:element ref="ns2:TaxCatchAllLabel" minOccurs="0"/>
                <xsd:element ref="ns2:f6ec388a6d534bab86a259abd1bfa088" minOccurs="0"/>
                <xsd:element ref="ns2:p6919dbb65844893b164c5f63a6f0eeb" minOccurs="0"/>
                <xsd:element ref="ns2:c02f73938b5741d4934b358b31a1b80f" minOccurs="0"/>
                <xsd:element ref="ns2:i98b064926ea4fbe8f5b88c394ff652b"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566321-f672-4e06-a901-b5e72b4c4357"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c4addf99-909f-4118-964e-b92a9ebe419f}" ma:internalName="TaxCatchAll" ma:showField="CatchAllData" ma:web="d8553f20-637a-4cb6-9c01-fa5600629b2d">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c4addf99-909f-4118-964e-b92a9ebe419f}" ma:internalName="TaxCatchAllLabel" ma:readOnly="true" ma:showField="CatchAllDataLabel" ma:web="d8553f20-637a-4cb6-9c01-fa5600629b2d">
      <xsd:complexType>
        <xsd:complexContent>
          <xsd:extension base="dms:MultiChoiceLookup">
            <xsd:sequence>
              <xsd:element name="Value" type="dms:Lookup" maxOccurs="unbounded" minOccurs="0" nillable="true"/>
            </xsd:sequence>
          </xsd:extension>
        </xsd:complexContent>
      </xsd:complexType>
    </xsd:element>
    <xsd:element name="f6ec388a6d534bab86a259abd1bfa088" ma:index="10" ma:taxonomy="true" ma:internalName="f6ec388a6d534bab86a259abd1bfa088" ma:taxonomyFieldName="DfeOrganisationalUnit" ma:displayName="Organisational Unit" ma:readOnly="false" ma:default="2;#DfE|cc08a6d4-dfde-4d0f-bd85-069ebcef80d5" ma:fieldId="{f6ec388a-6d53-4bab-86a2-59abd1bfa088}" ma:sspId="ec07c698-60f5-424f-b9af-f4c59398b511" ma:termSetId="b3e263f6-0ab6-425a-b3de-0e67f2faf769" ma:anchorId="00000000-0000-0000-0000-000000000000" ma:open="false" ma:isKeyword="false">
      <xsd:complexType>
        <xsd:sequence>
          <xsd:element ref="pc:Terms" minOccurs="0" maxOccurs="1"/>
        </xsd:sequence>
      </xsd:complexType>
    </xsd:element>
    <xsd:element name="p6919dbb65844893b164c5f63a6f0eeb" ma:index="12" ma:taxonomy="true" ma:internalName="p6919dbb65844893b164c5f63a6f0eeb" ma:taxonomyFieldName="DfeOwner" ma:displayName="Owner" ma:readOnly="false" ma:default="3;#DfE|a484111e-5b24-4ad9-9778-c536c8c88985" ma:fieldId="{96919dbb-6584-4893-b164-c5f63a6f0eeb}" ma:sspId="ec07c698-60f5-424f-b9af-f4c59398b511" ma:termSetId="12161dbb-b36f-4439-aef1-21e7cc922807" ma:anchorId="00000000-0000-0000-0000-000000000000" ma:open="false" ma:isKeyword="false">
      <xsd:complexType>
        <xsd:sequence>
          <xsd:element ref="pc:Terms" minOccurs="0" maxOccurs="1"/>
        </xsd:sequence>
      </xsd:complexType>
    </xsd:element>
    <xsd:element name="c02f73938b5741d4934b358b31a1b80f" ma:index="14" ma:taxonomy="true" ma:internalName="c02f73938b5741d4934b358b31a1b80f" ma:taxonomyFieldName="DfeRights_x003a_ProtectiveMarking" ma:displayName="Rights: Protective Marking" ma:readOnly="false" ma:default="1;#Official|0884c477-2e62-47ea-b19c-5af6e91124c5" ma:fieldId="{c02f7393-8b57-41d4-934b-358b31a1b80f}" ma:sspId="ec07c698-60f5-424f-b9af-f4c59398b511" ma:termSetId="7870c18b-dc34-46a1-adf5-a571f0cac88b" ma:anchorId="00000000-0000-0000-0000-000000000000" ma:open="false" ma:isKeyword="false">
      <xsd:complexType>
        <xsd:sequence>
          <xsd:element ref="pc:Terms" minOccurs="0" maxOccurs="1"/>
        </xsd:sequence>
      </xsd:complexType>
    </xsd:element>
    <xsd:element name="i98b064926ea4fbe8f5b88c394ff652b" ma:index="16" nillable="true" ma:taxonomy="true" ma:internalName="i98b064926ea4fbe8f5b88c394ff652b" ma:taxonomyFieldName="DfeSubject" ma:displayName="Subject" ma:default="" ma:fieldId="{298b0649-26ea-4fbe-8f5b-88c394ff652b}" ma:taxonomyMulti="true" ma:sspId="ec07c698-60f5-424f-b9af-f4c59398b511" ma:termSetId="2f3a6c16-0983-4d36-8f82-2cb41f34c00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8553f20-637a-4cb6-9c01-fa5600629b2d"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false">
      <xsd:simpleType>
        <xsd:restriction base="dms:Text"/>
      </xsd:simpleType>
    </xsd:element>
    <xsd:element name="_dlc_DocIdUrl" ma:index="19"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8c566321-f672-4e06-a901-b5e72b4c4357">
      <Value>3</Value>
      <Value>2</Value>
      <Value>1</Value>
    </TaxCatchAll>
    <_dlc_DocIdUrl xmlns="d8553f20-637a-4cb6-9c01-fa5600629b2d">
      <Url>https://educationgovuk.sharepoint.com/sites/ctg/a/_layouts/15/DocIdRedir.aspx?ID=P77SHHUCCQFT-13-28111</Url>
      <Description>P77SHHUCCQFT-13-28111</Description>
    </_dlc_DocIdUrl>
    <p6919dbb65844893b164c5f63a6f0eeb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p6919dbb65844893b164c5f63a6f0eeb>
    <c02f73938b5741d4934b358b31a1b80f xmlns="8c566321-f672-4e06-a901-b5e72b4c4357">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c02f73938b5741d4934b358b31a1b80f>
    <f6ec388a6d534bab86a259abd1bfa088 xmlns="8c566321-f672-4e06-a901-b5e72b4c4357">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f6ec388a6d534bab86a259abd1bfa088>
    <i98b064926ea4fbe8f5b88c394ff652b xmlns="8c566321-f672-4e06-a901-b5e72b4c4357">
      <Terms xmlns="http://schemas.microsoft.com/office/infopath/2007/PartnerControls"/>
    </i98b064926ea4fbe8f5b88c394ff652b>
    <_dlc_DocId xmlns="d8553f20-637a-4cb6-9c01-fa5600629b2d">P77SHHUCCQFT-13-28111</_dlc_DocId>
  </documentManagement>
</p:properties>
</file>

<file path=customXml/item5.xml><?xml version="1.0" encoding="utf-8"?>
<?mso-contentType ?>
<SharedContentType xmlns="Microsoft.SharePoint.Taxonomy.ContentTypeSync" SourceId="ec07c698-60f5-424f-b9af-f4c59398b511" ContentTypeId="0x010100545E941595ED5448BA61900FDDAFF313" PreviousValue="false"/>
</file>

<file path=customXml/itemProps1.xml><?xml version="1.0" encoding="utf-8"?>
<ds:datastoreItem xmlns:ds="http://schemas.openxmlformats.org/officeDocument/2006/customXml" ds:itemID="{0AD4E6D8-88FB-4706-A6D5-E8AAE76E67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566321-f672-4e06-a901-b5e72b4c4357"/>
    <ds:schemaRef ds:uri="d8553f20-637a-4cb6-9c01-fa5600629b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2EBADF-9E4F-4AE0-A67B-1F5F122633B6}">
  <ds:schemaRefs>
    <ds:schemaRef ds:uri="http://schemas.microsoft.com/sharepoint/events"/>
  </ds:schemaRefs>
</ds:datastoreItem>
</file>

<file path=customXml/itemProps3.xml><?xml version="1.0" encoding="utf-8"?>
<ds:datastoreItem xmlns:ds="http://schemas.openxmlformats.org/officeDocument/2006/customXml" ds:itemID="{4BBE6613-2FFE-43BB-8B59-CCC60EB05AFB}">
  <ds:schemaRefs>
    <ds:schemaRef ds:uri="http://schemas.microsoft.com/sharepoint/v3/contenttype/forms"/>
  </ds:schemaRefs>
</ds:datastoreItem>
</file>

<file path=customXml/itemProps4.xml><?xml version="1.0" encoding="utf-8"?>
<ds:datastoreItem xmlns:ds="http://schemas.openxmlformats.org/officeDocument/2006/customXml" ds:itemID="{21FBB7F5-94CA-4AB4-8E70-8F29B6C877B1}">
  <ds:schemaRefs>
    <ds:schemaRef ds:uri="http://schemas.microsoft.com/office/2006/documentManagement/types"/>
    <ds:schemaRef ds:uri="http://schemas.microsoft.com/office/infopath/2007/PartnerControls"/>
    <ds:schemaRef ds:uri="d8553f20-637a-4cb6-9c01-fa5600629b2d"/>
    <ds:schemaRef ds:uri="http://purl.org/dc/elements/1.1/"/>
    <ds:schemaRef ds:uri="http://schemas.microsoft.com/office/2006/metadata/properties"/>
    <ds:schemaRef ds:uri="8c566321-f672-4e06-a901-b5e72b4c4357"/>
    <ds:schemaRef ds:uri="http://purl.org/dc/terms/"/>
    <ds:schemaRef ds:uri="http://schemas.openxmlformats.org/package/2006/metadata/core-properties"/>
    <ds:schemaRef ds:uri="http://www.w3.org/XML/1998/namespace"/>
    <ds:schemaRef ds:uri="http://purl.org/dc/dcmitype/"/>
  </ds:schemaRefs>
</ds:datastoreItem>
</file>

<file path=customXml/itemProps5.xml><?xml version="1.0" encoding="utf-8"?>
<ds:datastoreItem xmlns:ds="http://schemas.openxmlformats.org/officeDocument/2006/customXml" ds:itemID="{86DEBCCC-CA51-4E8F-8967-6CFBF829DFBF}">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3034</TotalTime>
  <Words>12916</Words>
  <Application>Microsoft Office PowerPoint</Application>
  <PresentationFormat>On-screen Show (16:9)</PresentationFormat>
  <Paragraphs>1496</Paragraphs>
  <Slides>149</Slides>
  <Notes>142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149</vt:i4>
      </vt:variant>
    </vt:vector>
  </HeadingPairs>
  <TitlesOfParts>
    <vt:vector size="155" baseType="lpstr">
      <vt:lpstr>Arial</vt:lpstr>
      <vt:lpstr>Arial</vt:lpstr>
      <vt:lpstr>Calibri</vt:lpstr>
      <vt:lpstr>Simple Light</vt:lpstr>
      <vt:lpstr>Simple Light</vt:lpstr>
      <vt:lpstr>Custom</vt:lpstr>
      <vt:lpstr>Teaching about being safe</vt:lpstr>
      <vt:lpstr>Contents</vt:lpstr>
      <vt:lpstr>About this training module  </vt:lpstr>
      <vt:lpstr>What you get out of today </vt:lpstr>
      <vt:lpstr>Teaching the new curriculum</vt:lpstr>
      <vt:lpstr>Related topics</vt:lpstr>
      <vt:lpstr>Related guidance</vt:lpstr>
      <vt:lpstr>Support at [school name]  </vt:lpstr>
      <vt:lpstr>Existing teaching at [school name]   </vt:lpstr>
      <vt:lpstr>Helping children to be safe    </vt:lpstr>
      <vt:lpstr>Primary and secondary teaching  </vt:lpstr>
      <vt:lpstr>The context for being safe (1)  </vt:lpstr>
      <vt:lpstr>The context for being safe (2)  </vt:lpstr>
      <vt:lpstr>Managing difficult topics  </vt:lpstr>
      <vt:lpstr>Timing and sequencing these topics  </vt:lpstr>
      <vt:lpstr>LGBT needs and inclusion </vt:lpstr>
      <vt:lpstr>Pupils with SEND</vt:lpstr>
      <vt:lpstr>Teacher wellbeing</vt:lpstr>
      <vt:lpstr>References to the law</vt:lpstr>
      <vt:lpstr>Safeguarding</vt:lpstr>
      <vt:lpstr>Safeguarding (1)</vt:lpstr>
      <vt:lpstr>Trusted adults</vt:lpstr>
      <vt:lpstr>Ground rules</vt:lpstr>
      <vt:lpstr>Create class ground rules   </vt:lpstr>
      <vt:lpstr>Example ground rules   </vt:lpstr>
      <vt:lpstr>Primary curriculum</vt:lpstr>
      <vt:lpstr>Subjects covered by the primary slides   </vt:lpstr>
      <vt:lpstr>Boundaries, privacy and feeling unsafe</vt:lpstr>
      <vt:lpstr>Respectful, positive relationships</vt:lpstr>
      <vt:lpstr>Appropriate boundaries (1)</vt:lpstr>
      <vt:lpstr>Appropriate boundaries (2)</vt:lpstr>
      <vt:lpstr>Communicating boundaries</vt:lpstr>
      <vt:lpstr>Recognising boundaries</vt:lpstr>
      <vt:lpstr>Keeping some information private</vt:lpstr>
      <vt:lpstr>Privacy </vt:lpstr>
      <vt:lpstr>Secrets  </vt:lpstr>
      <vt:lpstr>Rights over our own bodies (1) </vt:lpstr>
      <vt:lpstr>Rights over our own bodies (2)  </vt:lpstr>
      <vt:lpstr>Rights over our own bodies (3) </vt:lpstr>
      <vt:lpstr>Rights over our own bodies (4)  </vt:lpstr>
      <vt:lpstr>Responding to adults  </vt:lpstr>
      <vt:lpstr>Being safe </vt:lpstr>
      <vt:lpstr>Feeling unsafe </vt:lpstr>
      <vt:lpstr>Asking for help and support</vt:lpstr>
      <vt:lpstr>Recognising abusive behaviour (1)  </vt:lpstr>
      <vt:lpstr>Recognising abusive behaviour (2)  </vt:lpstr>
      <vt:lpstr>Right to ask for help </vt:lpstr>
      <vt:lpstr>How to ask for advice  </vt:lpstr>
      <vt:lpstr>How to talk about concerns </vt:lpstr>
      <vt:lpstr>Where to get advice </vt:lpstr>
      <vt:lpstr>Secondary curriculum</vt:lpstr>
      <vt:lpstr>Subjects covered by the secondary slides   </vt:lpstr>
      <vt:lpstr>Introduction</vt:lpstr>
      <vt:lpstr>Introduction to being safe  </vt:lpstr>
      <vt:lpstr>Rights and responsibilities  </vt:lpstr>
      <vt:lpstr>Victims are never to blame</vt:lpstr>
      <vt:lpstr>Help and support </vt:lpstr>
      <vt:lpstr>Supporting others</vt:lpstr>
      <vt:lpstr>Age of criminal responsibility</vt:lpstr>
      <vt:lpstr>Consent and communicating consent</vt:lpstr>
      <vt:lpstr>Consent (1)</vt:lpstr>
      <vt:lpstr>Consent (2)</vt:lpstr>
      <vt:lpstr>Communicating consent</vt:lpstr>
      <vt:lpstr>Not pressuring others</vt:lpstr>
      <vt:lpstr>Consent and the law (1)   </vt:lpstr>
      <vt:lpstr>Consent and the law (2)    </vt:lpstr>
      <vt:lpstr>Consent and the law (3)    </vt:lpstr>
      <vt:lpstr>Sexual consent</vt:lpstr>
      <vt:lpstr>UK legal age of consent (1)</vt:lpstr>
      <vt:lpstr>UK legal age of consent (2)</vt:lpstr>
      <vt:lpstr>Freedom and capacity to consent</vt:lpstr>
      <vt:lpstr>When consent is not possible</vt:lpstr>
      <vt:lpstr>Checking for consent</vt:lpstr>
      <vt:lpstr>People in a position of trust</vt:lpstr>
      <vt:lpstr>Abuse</vt:lpstr>
      <vt:lpstr>Teaching about abuse  </vt:lpstr>
      <vt:lpstr>Abuse, including child abuse (1)  </vt:lpstr>
      <vt:lpstr>Abuse, including child abuse (2)   </vt:lpstr>
      <vt:lpstr>Physical abuse    </vt:lpstr>
      <vt:lpstr>Neglect     </vt:lpstr>
      <vt:lpstr>Domestic abuse</vt:lpstr>
      <vt:lpstr>Online abuse   </vt:lpstr>
      <vt:lpstr>Child sexual abuse     </vt:lpstr>
      <vt:lpstr>Image-based sexual abuse (1)   </vt:lpstr>
      <vt:lpstr>Image-based sexual abuse (2)   </vt:lpstr>
      <vt:lpstr>Sexual exploitation   </vt:lpstr>
      <vt:lpstr>Impacts of abuse</vt:lpstr>
      <vt:lpstr>Getting help – abuse </vt:lpstr>
      <vt:lpstr>Rape and sexual assault </vt:lpstr>
      <vt:lpstr>Teaching about rape and assault  </vt:lpstr>
      <vt:lpstr>Rape   </vt:lpstr>
      <vt:lpstr>Rape, sexual assault and the law</vt:lpstr>
      <vt:lpstr>Getting help – rape and sexual assault</vt:lpstr>
      <vt:lpstr>Honour-based violence and forced marriage</vt:lpstr>
      <vt:lpstr>Honour-based violence  </vt:lpstr>
      <vt:lpstr>Types of honour-based violence  </vt:lpstr>
      <vt:lpstr>Forced marriage  </vt:lpstr>
      <vt:lpstr>Forced marriage and the law  </vt:lpstr>
      <vt:lpstr>Getting help – honour-based violence and forced marriage </vt:lpstr>
      <vt:lpstr>Female genital mutilation (FGM)</vt:lpstr>
      <vt:lpstr>Female genital mutilation (FGM)    </vt:lpstr>
      <vt:lpstr>FGM and legal protections   </vt:lpstr>
      <vt:lpstr>Getting help - FGM</vt:lpstr>
      <vt:lpstr>Grooming</vt:lpstr>
      <vt:lpstr>Grooming (1)   </vt:lpstr>
      <vt:lpstr>Grooming (2)  </vt:lpstr>
      <vt:lpstr>Grooming and radicalisation    </vt:lpstr>
      <vt:lpstr>Getting help – grooming and radicalisation</vt:lpstr>
      <vt:lpstr>Coercion</vt:lpstr>
      <vt:lpstr>Coercion (1)   </vt:lpstr>
      <vt:lpstr>Coercion (2)   </vt:lpstr>
      <vt:lpstr>Getting help – coercion</vt:lpstr>
      <vt:lpstr>Harassment</vt:lpstr>
      <vt:lpstr>Harassment (1)   </vt:lpstr>
      <vt:lpstr>Harassment (2)   </vt:lpstr>
      <vt:lpstr>Harassment (3)   </vt:lpstr>
      <vt:lpstr>Harassment (4)   </vt:lpstr>
      <vt:lpstr>Harassment (5)   </vt:lpstr>
      <vt:lpstr>Harassment (6)   </vt:lpstr>
      <vt:lpstr>Sexual harassment   </vt:lpstr>
      <vt:lpstr>Getting help – harassment</vt:lpstr>
      <vt:lpstr>Examples of good practice</vt:lpstr>
      <vt:lpstr>Good practice  </vt:lpstr>
      <vt:lpstr>Good practice approaches (1)  </vt:lpstr>
      <vt:lpstr>Good practice approaches (2)  </vt:lpstr>
      <vt:lpstr>Good practice approaches (3)  </vt:lpstr>
      <vt:lpstr>Good practice approaches (4)  </vt:lpstr>
      <vt:lpstr>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lpstr>Legal references</vt:lpstr>
      <vt:lpstr>Relevant law (1) </vt:lpstr>
      <vt:lpstr>Relevant law (2)</vt:lpstr>
      <vt:lpstr>Relevant law (3)</vt:lpstr>
      <vt:lpstr>Relevant law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RSHE - Being safe training module</dc:title>
  <dc:creator>Ian</dc:creator>
  <cp:lastModifiedBy>Deane, Sian</cp:lastModifiedBy>
  <cp:revision>56</cp:revision>
  <dcterms:modified xsi:type="dcterms:W3CDTF">2021-12-12T07:50:55Z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0x010100545E941595ED5448BA61900FDDAFF313008BFA51FB25DBC04487B155BE41B75F29</vt:lpwstr>
  </property>
  <property fmtid="{D5CDD505-2E9C-101B-9397-08002B2CF9AE}" pid="3" name="DfeOwner">
    <vt:lpwstr>3;#DfE|a484111e-5b24-4ad9-9778-c536c8c88985</vt:lpwstr>
  </property>
  <property fmtid="{D5CDD505-2E9C-101B-9397-08002B2CF9AE}" pid="4" name="f6dbddf6786740bf84e0c032ce59fa64">
    <vt:lpwstr>DfE|cc08a6d4-dfde-4d0f-bd85-069ebcef80d5</vt:lpwstr>
  </property>
  <property fmtid="{D5CDD505-2E9C-101B-9397-08002B2CF9AE}" pid="5" name="p24011cc36254b58a155ad07c9b1bb25">
    <vt:lpwstr>Official|0884c477-2e62-47ea-b19c-5af6e91124c5</vt:lpwstr>
  </property>
  <property fmtid="{D5CDD505-2E9C-101B-9397-08002B2CF9AE}" pid="6" name="p557a8b331824cf78b15ef969ec30661">
    <vt:lpwstr>DfE|a484111e-5b24-4ad9-9778-c536c8c88985</vt:lpwstr>
  </property>
  <property fmtid="{D5CDD505-2E9C-101B-9397-08002B2CF9AE}" pid="7" name="DfeOrganisationalUnit">
    <vt:lpwstr>2;#DfE|cc08a6d4-dfde-4d0f-bd85-069ebcef80d5</vt:lpwstr>
  </property>
  <property fmtid="{D5CDD505-2E9C-101B-9397-08002B2CF9AE}" pid="8" name="DfeSubject">
    <vt:lpwstr/>
  </property>
  <property fmtid="{D5CDD505-2E9C-101B-9397-08002B2CF9AE}" pid="9" name="DfeRights:ProtectiveMarking">
    <vt:lpwstr>1;#Official|0884c477-2e62-47ea-b19c-5af6e91124c5</vt:lpwstr>
  </property>
  <property fmtid="{D5CDD505-2E9C-101B-9397-08002B2CF9AE}" pid="10" name="_dlc_DocIdItemGuid">
    <vt:lpwstr>5b64ffba-76c6-48ec-b19d-0ac57535ffa0</vt:lpwstr>
  </property>
  <property fmtid="{D5CDD505-2E9C-101B-9397-08002B2CF9AE}" pid="11" name="IWPOrganisationalUnit">
    <vt:lpwstr>2;#DfE|cc08a6d4-dfde-4d0f-bd85-069ebcef80d5</vt:lpwstr>
  </property>
  <property fmtid="{D5CDD505-2E9C-101B-9397-08002B2CF9AE}" pid="12" name="IWPRightsProtectiveMarking">
    <vt:lpwstr>1;#Official|0884c477-2e62-47ea-b19c-5af6e91124c5</vt:lpwstr>
  </property>
  <property fmtid="{D5CDD505-2E9C-101B-9397-08002B2CF9AE}" pid="13" name="IWPOwner">
    <vt:lpwstr>3;#DfE|a484111e-5b24-4ad9-9778-c536c8c88985</vt:lpwstr>
  </property>
</Properties>
</file>