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Lst>
  <p:notesMasterIdLst>
    <p:notesMasterId r:id="rId10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10" r:id="rId56"/>
    <p:sldId id="312" r:id="rId57"/>
    <p:sldId id="313" r:id="rId58"/>
    <p:sldId id="314" r:id="rId59"/>
    <p:sldId id="315" r:id="rId60"/>
    <p:sldId id="316" r:id="rId61"/>
    <p:sldId id="317" r:id="rId62"/>
    <p:sldId id="318" r:id="rId63"/>
    <p:sldId id="319" r:id="rId64"/>
    <p:sldId id="321" r:id="rId65"/>
    <p:sldId id="322" r:id="rId66"/>
    <p:sldId id="323" r:id="rId67"/>
    <p:sldId id="324" r:id="rId68"/>
    <p:sldId id="325" r:id="rId69"/>
    <p:sldId id="326" r:id="rId70"/>
    <p:sldId id="328" r:id="rId71"/>
    <p:sldId id="329" r:id="rId72"/>
    <p:sldId id="330" r:id="rId73"/>
    <p:sldId id="331" r:id="rId74"/>
    <p:sldId id="332" r:id="rId75"/>
    <p:sldId id="334" r:id="rId76"/>
    <p:sldId id="336" r:id="rId77"/>
    <p:sldId id="337" r:id="rId78"/>
    <p:sldId id="338" r:id="rId79"/>
    <p:sldId id="339" r:id="rId80"/>
    <p:sldId id="340" r:id="rId81"/>
    <p:sldId id="341" r:id="rId82"/>
    <p:sldId id="342" r:id="rId83"/>
    <p:sldId id="343" r:id="rId84"/>
    <p:sldId id="344" r:id="rId85"/>
    <p:sldId id="345" r:id="rId86"/>
    <p:sldId id="346" r:id="rId87"/>
    <p:sldId id="347" r:id="rId88"/>
    <p:sldId id="348" r:id="rId89"/>
    <p:sldId id="349" r:id="rId90"/>
    <p:sldId id="366" r:id="rId91"/>
    <p:sldId id="367" r:id="rId92"/>
    <p:sldId id="368" r:id="rId93"/>
    <p:sldId id="369" r:id="rId94"/>
    <p:sldId id="370" r:id="rId95"/>
    <p:sldId id="333" r:id="rId96"/>
    <p:sldId id="371" r:id="rId97"/>
    <p:sldId id="335" r:id="rId98"/>
    <p:sldId id="372" r:id="rId99"/>
    <p:sldId id="373" r:id="rId100"/>
    <p:sldId id="374" r:id="rId101"/>
    <p:sldId id="375" r:id="rId102"/>
    <p:sldId id="376" r:id="rId103"/>
    <p:sldId id="377" r:id="rId104"/>
    <p:sldId id="378" r:id="rId105"/>
    <p:sldId id="379" r:id="rId10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605880-0A4F-4DB5-A319-9A7091EE8C1C}" v="1" dt="2020-09-24T00:14:48.857"/>
  </p1510:revLst>
</p1510:revInfo>
</file>

<file path=ppt/tableStyles.xml><?xml version="1.0" encoding="utf-8"?>
<a:tblStyleLst xmlns:a="http://schemas.openxmlformats.org/drawingml/2006/main" def="{C6B4B7AF-35E5-4902-8D9F-D094FAFDCE35}">
  <a:tblStyle styleId="{C6B4B7AF-35E5-4902-8D9F-D094FAFDCE3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FE611DD-0040-41F9-B700-B24DFBA8ADFD}"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07" Type="http://schemas.openxmlformats.org/officeDocument/2006/relationships/notesMaster" Target="notesMasters/notesMaster1.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microsoft.com/office/2015/10/relationships/revisionInfo" Target="revisionInfo.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viewProps" Target="viewProps.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Catherine" userId="61639cc2-6d54-462a-b4b0-89c4cc7abcaa" providerId="ADAL" clId="{21605880-0A4F-4DB5-A319-9A7091EE8C1C}"/>
    <pc:docChg chg="undo custSel addSld delSld modSld">
      <pc:chgData name="LAWSON, Catherine" userId="61639cc2-6d54-462a-b4b0-89c4cc7abcaa" providerId="ADAL" clId="{21605880-0A4F-4DB5-A319-9A7091EE8C1C}" dt="2020-09-24T00:33:33.601" v="192" actId="20577"/>
      <pc:docMkLst>
        <pc:docMk/>
      </pc:docMkLst>
      <pc:sldChg chg="modSp mod">
        <pc:chgData name="LAWSON, Catherine" userId="61639cc2-6d54-462a-b4b0-89c4cc7abcaa" providerId="ADAL" clId="{21605880-0A4F-4DB5-A319-9A7091EE8C1C}" dt="2020-09-24T00:33:33.601" v="192" actId="20577"/>
        <pc:sldMkLst>
          <pc:docMk/>
          <pc:sldMk cId="0" sldId="256"/>
        </pc:sldMkLst>
        <pc:spChg chg="mod ord">
          <ac:chgData name="LAWSON, Catherine" userId="61639cc2-6d54-462a-b4b0-89c4cc7abcaa" providerId="ADAL" clId="{21605880-0A4F-4DB5-A319-9A7091EE8C1C}" dt="2020-09-24T00:33:03.042" v="186" actId="13244"/>
          <ac:spMkLst>
            <pc:docMk/>
            <pc:sldMk cId="0" sldId="256"/>
            <ac:spMk id="99" creationId="{00000000-0000-0000-0000-000000000000}"/>
          </ac:spMkLst>
        </pc:spChg>
        <pc:spChg chg="ord">
          <ac:chgData name="LAWSON, Catherine" userId="61639cc2-6d54-462a-b4b0-89c4cc7abcaa" providerId="ADAL" clId="{21605880-0A4F-4DB5-A319-9A7091EE8C1C}" dt="2020-09-24T00:33:15.541" v="188" actId="13244"/>
          <ac:spMkLst>
            <pc:docMk/>
            <pc:sldMk cId="0" sldId="256"/>
            <ac:spMk id="100" creationId="{00000000-0000-0000-0000-000000000000}"/>
          </ac:spMkLst>
        </pc:spChg>
        <pc:spChg chg="ord">
          <ac:chgData name="LAWSON, Catherine" userId="61639cc2-6d54-462a-b4b0-89c4cc7abcaa" providerId="ADAL" clId="{21605880-0A4F-4DB5-A319-9A7091EE8C1C}" dt="2020-09-24T00:33:11.934" v="187" actId="13244"/>
          <ac:spMkLst>
            <pc:docMk/>
            <pc:sldMk cId="0" sldId="256"/>
            <ac:spMk id="101" creationId="{00000000-0000-0000-0000-000000000000}"/>
          </ac:spMkLst>
        </pc:spChg>
        <pc:spChg chg="ord">
          <ac:chgData name="LAWSON, Catherine" userId="61639cc2-6d54-462a-b4b0-89c4cc7abcaa" providerId="ADAL" clId="{21605880-0A4F-4DB5-A319-9A7091EE8C1C}" dt="2020-09-24T00:33:00.673" v="185" actId="13244"/>
          <ac:spMkLst>
            <pc:docMk/>
            <pc:sldMk cId="0" sldId="256"/>
            <ac:spMk id="102" creationId="{00000000-0000-0000-0000-000000000000}"/>
          </ac:spMkLst>
        </pc:spChg>
        <pc:spChg chg="mod">
          <ac:chgData name="LAWSON, Catherine" userId="61639cc2-6d54-462a-b4b0-89c4cc7abcaa" providerId="ADAL" clId="{21605880-0A4F-4DB5-A319-9A7091EE8C1C}" dt="2020-09-24T00:33:33.601" v="192" actId="20577"/>
          <ac:spMkLst>
            <pc:docMk/>
            <pc:sldMk cId="0" sldId="256"/>
            <ac:spMk id="105" creationId="{00000000-0000-0000-0000-000000000000}"/>
          </ac:spMkLst>
        </pc:spChg>
        <pc:spChg chg="ord">
          <ac:chgData name="LAWSON, Catherine" userId="61639cc2-6d54-462a-b4b0-89c4cc7abcaa" providerId="ADAL" clId="{21605880-0A4F-4DB5-A319-9A7091EE8C1C}" dt="2020-09-24T00:32:52.671" v="182" actId="13244"/>
          <ac:spMkLst>
            <pc:docMk/>
            <pc:sldMk cId="0" sldId="256"/>
            <ac:spMk id="106" creationId="{00000000-0000-0000-0000-000000000000}"/>
          </ac:spMkLst>
        </pc:spChg>
      </pc:sldChg>
      <pc:sldChg chg="modSp mod">
        <pc:chgData name="LAWSON, Catherine" userId="61639cc2-6d54-462a-b4b0-89c4cc7abcaa" providerId="ADAL" clId="{21605880-0A4F-4DB5-A319-9A7091EE8C1C}" dt="2020-09-24T00:19:27.409" v="59" actId="207"/>
        <pc:sldMkLst>
          <pc:docMk/>
          <pc:sldMk cId="0" sldId="257"/>
        </pc:sldMkLst>
        <pc:spChg chg="mod">
          <ac:chgData name="LAWSON, Catherine" userId="61639cc2-6d54-462a-b4b0-89c4cc7abcaa" providerId="ADAL" clId="{21605880-0A4F-4DB5-A319-9A7091EE8C1C}" dt="2020-09-24T00:10:07.514" v="12" actId="207"/>
          <ac:spMkLst>
            <pc:docMk/>
            <pc:sldMk cId="0" sldId="257"/>
            <ac:spMk id="3" creationId="{DC2821B9-1D1C-4CBC-AA22-ED1AF4CF6C2D}"/>
          </ac:spMkLst>
        </pc:spChg>
        <pc:spChg chg="mod">
          <ac:chgData name="LAWSON, Catherine" userId="61639cc2-6d54-462a-b4b0-89c4cc7abcaa" providerId="ADAL" clId="{21605880-0A4F-4DB5-A319-9A7091EE8C1C}" dt="2020-09-24T00:19:27.409" v="59" actId="207"/>
          <ac:spMkLst>
            <pc:docMk/>
            <pc:sldMk cId="0" sldId="257"/>
            <ac:spMk id="113" creationId="{00000000-0000-0000-0000-000000000000}"/>
          </ac:spMkLst>
        </pc:spChg>
      </pc:sldChg>
      <pc:sldChg chg="modSp mod">
        <pc:chgData name="LAWSON, Catherine" userId="61639cc2-6d54-462a-b4b0-89c4cc7abcaa" providerId="ADAL" clId="{21605880-0A4F-4DB5-A319-9A7091EE8C1C}" dt="2020-09-24T00:19:33.148" v="60" actId="207"/>
        <pc:sldMkLst>
          <pc:docMk/>
          <pc:sldMk cId="0" sldId="258"/>
        </pc:sldMkLst>
        <pc:spChg chg="mod">
          <ac:chgData name="LAWSON, Catherine" userId="61639cc2-6d54-462a-b4b0-89c4cc7abcaa" providerId="ADAL" clId="{21605880-0A4F-4DB5-A319-9A7091EE8C1C}" dt="2020-09-24T00:15:24.510" v="27" actId="20577"/>
          <ac:spMkLst>
            <pc:docMk/>
            <pc:sldMk cId="0" sldId="258"/>
            <ac:spMk id="119" creationId="{00000000-0000-0000-0000-000000000000}"/>
          </ac:spMkLst>
        </pc:spChg>
        <pc:spChg chg="mod">
          <ac:chgData name="LAWSON, Catherine" userId="61639cc2-6d54-462a-b4b0-89c4cc7abcaa" providerId="ADAL" clId="{21605880-0A4F-4DB5-A319-9A7091EE8C1C}" dt="2020-09-24T00:19:33.148" v="60" actId="207"/>
          <ac:spMkLst>
            <pc:docMk/>
            <pc:sldMk cId="0" sldId="258"/>
            <ac:spMk id="120" creationId="{00000000-0000-0000-0000-000000000000}"/>
          </ac:spMkLst>
        </pc:spChg>
      </pc:sldChg>
      <pc:sldChg chg="modSp mod">
        <pc:chgData name="LAWSON, Catherine" userId="61639cc2-6d54-462a-b4b0-89c4cc7abcaa" providerId="ADAL" clId="{21605880-0A4F-4DB5-A319-9A7091EE8C1C}" dt="2020-09-24T00:19:37.983" v="61" actId="207"/>
        <pc:sldMkLst>
          <pc:docMk/>
          <pc:sldMk cId="0" sldId="259"/>
        </pc:sldMkLst>
        <pc:spChg chg="mod">
          <ac:chgData name="LAWSON, Catherine" userId="61639cc2-6d54-462a-b4b0-89c4cc7abcaa" providerId="ADAL" clId="{21605880-0A4F-4DB5-A319-9A7091EE8C1C}" dt="2020-09-24T00:19:37.983" v="61" actId="207"/>
          <ac:spMkLst>
            <pc:docMk/>
            <pc:sldMk cId="0" sldId="259"/>
            <ac:spMk id="127" creationId="{00000000-0000-0000-0000-000000000000}"/>
          </ac:spMkLst>
        </pc:spChg>
      </pc:sldChg>
      <pc:sldChg chg="modSp mod">
        <pc:chgData name="LAWSON, Catherine" userId="61639cc2-6d54-462a-b4b0-89c4cc7abcaa" providerId="ADAL" clId="{21605880-0A4F-4DB5-A319-9A7091EE8C1C}" dt="2020-09-24T00:19:46.209" v="62" actId="207"/>
        <pc:sldMkLst>
          <pc:docMk/>
          <pc:sldMk cId="0" sldId="260"/>
        </pc:sldMkLst>
        <pc:spChg chg="mod">
          <ac:chgData name="LAWSON, Catherine" userId="61639cc2-6d54-462a-b4b0-89c4cc7abcaa" providerId="ADAL" clId="{21605880-0A4F-4DB5-A319-9A7091EE8C1C}" dt="2020-09-24T00:19:46.209" v="62" actId="207"/>
          <ac:spMkLst>
            <pc:docMk/>
            <pc:sldMk cId="0" sldId="260"/>
            <ac:spMk id="133" creationId="{00000000-0000-0000-0000-000000000000}"/>
          </ac:spMkLst>
        </pc:spChg>
      </pc:sldChg>
      <pc:sldChg chg="modSp mod">
        <pc:chgData name="LAWSON, Catherine" userId="61639cc2-6d54-462a-b4b0-89c4cc7abcaa" providerId="ADAL" clId="{21605880-0A4F-4DB5-A319-9A7091EE8C1C}" dt="2020-09-24T00:19:51.619" v="63" actId="207"/>
        <pc:sldMkLst>
          <pc:docMk/>
          <pc:sldMk cId="0" sldId="261"/>
        </pc:sldMkLst>
        <pc:spChg chg="mod">
          <ac:chgData name="LAWSON, Catherine" userId="61639cc2-6d54-462a-b4b0-89c4cc7abcaa" providerId="ADAL" clId="{21605880-0A4F-4DB5-A319-9A7091EE8C1C}" dt="2020-09-24T00:15:57.233" v="32" actId="20577"/>
          <ac:spMkLst>
            <pc:docMk/>
            <pc:sldMk cId="0" sldId="261"/>
            <ac:spMk id="139" creationId="{00000000-0000-0000-0000-000000000000}"/>
          </ac:spMkLst>
        </pc:spChg>
        <pc:spChg chg="mod">
          <ac:chgData name="LAWSON, Catherine" userId="61639cc2-6d54-462a-b4b0-89c4cc7abcaa" providerId="ADAL" clId="{21605880-0A4F-4DB5-A319-9A7091EE8C1C}" dt="2020-09-24T00:19:51.619" v="63" actId="207"/>
          <ac:spMkLst>
            <pc:docMk/>
            <pc:sldMk cId="0" sldId="261"/>
            <ac:spMk id="140" creationId="{00000000-0000-0000-0000-000000000000}"/>
          </ac:spMkLst>
        </pc:spChg>
      </pc:sldChg>
      <pc:sldChg chg="modSp mod">
        <pc:chgData name="LAWSON, Catherine" userId="61639cc2-6d54-462a-b4b0-89c4cc7abcaa" providerId="ADAL" clId="{21605880-0A4F-4DB5-A319-9A7091EE8C1C}" dt="2020-09-24T00:19:57.273" v="64" actId="207"/>
        <pc:sldMkLst>
          <pc:docMk/>
          <pc:sldMk cId="0" sldId="262"/>
        </pc:sldMkLst>
        <pc:spChg chg="mod">
          <ac:chgData name="LAWSON, Catherine" userId="61639cc2-6d54-462a-b4b0-89c4cc7abcaa" providerId="ADAL" clId="{21605880-0A4F-4DB5-A319-9A7091EE8C1C}" dt="2020-09-24T00:19:57.273" v="64" actId="207"/>
          <ac:spMkLst>
            <pc:docMk/>
            <pc:sldMk cId="0" sldId="262"/>
            <ac:spMk id="147" creationId="{00000000-0000-0000-0000-000000000000}"/>
          </ac:spMkLst>
        </pc:spChg>
      </pc:sldChg>
      <pc:sldChg chg="modSp mod">
        <pc:chgData name="LAWSON, Catherine" userId="61639cc2-6d54-462a-b4b0-89c4cc7abcaa" providerId="ADAL" clId="{21605880-0A4F-4DB5-A319-9A7091EE8C1C}" dt="2020-09-24T00:20:02.303" v="65" actId="207"/>
        <pc:sldMkLst>
          <pc:docMk/>
          <pc:sldMk cId="0" sldId="263"/>
        </pc:sldMkLst>
        <pc:spChg chg="mod">
          <ac:chgData name="LAWSON, Catherine" userId="61639cc2-6d54-462a-b4b0-89c4cc7abcaa" providerId="ADAL" clId="{21605880-0A4F-4DB5-A319-9A7091EE8C1C}" dt="2020-09-24T00:20:02.303" v="65" actId="207"/>
          <ac:spMkLst>
            <pc:docMk/>
            <pc:sldMk cId="0" sldId="263"/>
            <ac:spMk id="154" creationId="{00000000-0000-0000-0000-000000000000}"/>
          </ac:spMkLst>
        </pc:spChg>
      </pc:sldChg>
      <pc:sldChg chg="modSp mod">
        <pc:chgData name="LAWSON, Catherine" userId="61639cc2-6d54-462a-b4b0-89c4cc7abcaa" providerId="ADAL" clId="{21605880-0A4F-4DB5-A319-9A7091EE8C1C}" dt="2020-09-24T00:20:10.260" v="66" actId="207"/>
        <pc:sldMkLst>
          <pc:docMk/>
          <pc:sldMk cId="0" sldId="264"/>
        </pc:sldMkLst>
        <pc:spChg chg="mod">
          <ac:chgData name="LAWSON, Catherine" userId="61639cc2-6d54-462a-b4b0-89c4cc7abcaa" providerId="ADAL" clId="{21605880-0A4F-4DB5-A319-9A7091EE8C1C}" dt="2020-09-24T00:16:30.904" v="39" actId="20577"/>
          <ac:spMkLst>
            <pc:docMk/>
            <pc:sldMk cId="0" sldId="264"/>
            <ac:spMk id="160" creationId="{00000000-0000-0000-0000-000000000000}"/>
          </ac:spMkLst>
        </pc:spChg>
        <pc:spChg chg="mod">
          <ac:chgData name="LAWSON, Catherine" userId="61639cc2-6d54-462a-b4b0-89c4cc7abcaa" providerId="ADAL" clId="{21605880-0A4F-4DB5-A319-9A7091EE8C1C}" dt="2020-09-24T00:20:10.260" v="66" actId="207"/>
          <ac:spMkLst>
            <pc:docMk/>
            <pc:sldMk cId="0" sldId="264"/>
            <ac:spMk id="161" creationId="{00000000-0000-0000-0000-000000000000}"/>
          </ac:spMkLst>
        </pc:spChg>
      </pc:sldChg>
      <pc:sldChg chg="modSp mod">
        <pc:chgData name="LAWSON, Catherine" userId="61639cc2-6d54-462a-b4b0-89c4cc7abcaa" providerId="ADAL" clId="{21605880-0A4F-4DB5-A319-9A7091EE8C1C}" dt="2020-09-24T00:20:14.844" v="67" actId="207"/>
        <pc:sldMkLst>
          <pc:docMk/>
          <pc:sldMk cId="0" sldId="265"/>
        </pc:sldMkLst>
        <pc:spChg chg="mod">
          <ac:chgData name="LAWSON, Catherine" userId="61639cc2-6d54-462a-b4b0-89c4cc7abcaa" providerId="ADAL" clId="{21605880-0A4F-4DB5-A319-9A7091EE8C1C}" dt="2020-09-24T00:20:14.844" v="67" actId="207"/>
          <ac:spMkLst>
            <pc:docMk/>
            <pc:sldMk cId="0" sldId="265"/>
            <ac:spMk id="169" creationId="{00000000-0000-0000-0000-000000000000}"/>
          </ac:spMkLst>
        </pc:spChg>
      </pc:sldChg>
      <pc:sldChg chg="modSp mod">
        <pc:chgData name="LAWSON, Catherine" userId="61639cc2-6d54-462a-b4b0-89c4cc7abcaa" providerId="ADAL" clId="{21605880-0A4F-4DB5-A319-9A7091EE8C1C}" dt="2020-09-24T00:20:20.466" v="68" actId="207"/>
        <pc:sldMkLst>
          <pc:docMk/>
          <pc:sldMk cId="0" sldId="266"/>
        </pc:sldMkLst>
        <pc:spChg chg="mod">
          <ac:chgData name="LAWSON, Catherine" userId="61639cc2-6d54-462a-b4b0-89c4cc7abcaa" providerId="ADAL" clId="{21605880-0A4F-4DB5-A319-9A7091EE8C1C}" dt="2020-09-24T00:20:20.466" v="68" actId="207"/>
          <ac:spMkLst>
            <pc:docMk/>
            <pc:sldMk cId="0" sldId="266"/>
            <ac:spMk id="176" creationId="{00000000-0000-0000-0000-000000000000}"/>
          </ac:spMkLst>
        </pc:spChg>
      </pc:sldChg>
      <pc:sldChg chg="modSp mod">
        <pc:chgData name="LAWSON, Catherine" userId="61639cc2-6d54-462a-b4b0-89c4cc7abcaa" providerId="ADAL" clId="{21605880-0A4F-4DB5-A319-9A7091EE8C1C}" dt="2020-09-24T00:20:25.639" v="69" actId="207"/>
        <pc:sldMkLst>
          <pc:docMk/>
          <pc:sldMk cId="0" sldId="267"/>
        </pc:sldMkLst>
        <pc:spChg chg="mod">
          <ac:chgData name="LAWSON, Catherine" userId="61639cc2-6d54-462a-b4b0-89c4cc7abcaa" providerId="ADAL" clId="{21605880-0A4F-4DB5-A319-9A7091EE8C1C}" dt="2020-09-24T00:20:25.639" v="69" actId="207"/>
          <ac:spMkLst>
            <pc:docMk/>
            <pc:sldMk cId="0" sldId="267"/>
            <ac:spMk id="185" creationId="{00000000-0000-0000-0000-000000000000}"/>
          </ac:spMkLst>
        </pc:spChg>
      </pc:sldChg>
      <pc:sldChg chg="modSp mod">
        <pc:chgData name="LAWSON, Catherine" userId="61639cc2-6d54-462a-b4b0-89c4cc7abcaa" providerId="ADAL" clId="{21605880-0A4F-4DB5-A319-9A7091EE8C1C}" dt="2020-09-24T00:20:33.918" v="70" actId="207"/>
        <pc:sldMkLst>
          <pc:docMk/>
          <pc:sldMk cId="0" sldId="268"/>
        </pc:sldMkLst>
        <pc:spChg chg="mod">
          <ac:chgData name="LAWSON, Catherine" userId="61639cc2-6d54-462a-b4b0-89c4cc7abcaa" providerId="ADAL" clId="{21605880-0A4F-4DB5-A319-9A7091EE8C1C}" dt="2020-09-24T00:13:53.629" v="22" actId="207"/>
          <ac:spMkLst>
            <pc:docMk/>
            <pc:sldMk cId="0" sldId="268"/>
            <ac:spMk id="192" creationId="{00000000-0000-0000-0000-000000000000}"/>
          </ac:spMkLst>
        </pc:spChg>
        <pc:spChg chg="mod">
          <ac:chgData name="LAWSON, Catherine" userId="61639cc2-6d54-462a-b4b0-89c4cc7abcaa" providerId="ADAL" clId="{21605880-0A4F-4DB5-A319-9A7091EE8C1C}" dt="2020-09-24T00:20:33.918" v="70" actId="207"/>
          <ac:spMkLst>
            <pc:docMk/>
            <pc:sldMk cId="0" sldId="268"/>
            <ac:spMk id="193" creationId="{00000000-0000-0000-0000-000000000000}"/>
          </ac:spMkLst>
        </pc:spChg>
      </pc:sldChg>
      <pc:sldChg chg="modSp mod">
        <pc:chgData name="LAWSON, Catherine" userId="61639cc2-6d54-462a-b4b0-89c4cc7abcaa" providerId="ADAL" clId="{21605880-0A4F-4DB5-A319-9A7091EE8C1C}" dt="2020-09-24T00:20:40.474" v="71" actId="207"/>
        <pc:sldMkLst>
          <pc:docMk/>
          <pc:sldMk cId="0" sldId="269"/>
        </pc:sldMkLst>
        <pc:spChg chg="mod">
          <ac:chgData name="LAWSON, Catherine" userId="61639cc2-6d54-462a-b4b0-89c4cc7abcaa" providerId="ADAL" clId="{21605880-0A4F-4DB5-A319-9A7091EE8C1C}" dt="2020-09-24T00:20:40.474" v="71" actId="207"/>
          <ac:spMkLst>
            <pc:docMk/>
            <pc:sldMk cId="0" sldId="269"/>
            <ac:spMk id="200" creationId="{00000000-0000-0000-0000-000000000000}"/>
          </ac:spMkLst>
        </pc:spChg>
      </pc:sldChg>
      <pc:sldChg chg="modSp mod">
        <pc:chgData name="LAWSON, Catherine" userId="61639cc2-6d54-462a-b4b0-89c4cc7abcaa" providerId="ADAL" clId="{21605880-0A4F-4DB5-A319-9A7091EE8C1C}" dt="2020-09-24T00:20:45.754" v="72" actId="207"/>
        <pc:sldMkLst>
          <pc:docMk/>
          <pc:sldMk cId="0" sldId="270"/>
        </pc:sldMkLst>
        <pc:spChg chg="mod">
          <ac:chgData name="LAWSON, Catherine" userId="61639cc2-6d54-462a-b4b0-89c4cc7abcaa" providerId="ADAL" clId="{21605880-0A4F-4DB5-A319-9A7091EE8C1C}" dt="2020-09-24T00:20:45.754" v="72" actId="207"/>
          <ac:spMkLst>
            <pc:docMk/>
            <pc:sldMk cId="0" sldId="270"/>
            <ac:spMk id="206" creationId="{00000000-0000-0000-0000-000000000000}"/>
          </ac:spMkLst>
        </pc:spChg>
      </pc:sldChg>
      <pc:sldChg chg="modSp mod">
        <pc:chgData name="LAWSON, Catherine" userId="61639cc2-6d54-462a-b4b0-89c4cc7abcaa" providerId="ADAL" clId="{21605880-0A4F-4DB5-A319-9A7091EE8C1C}" dt="2020-09-24T00:20:51.459" v="73" actId="207"/>
        <pc:sldMkLst>
          <pc:docMk/>
          <pc:sldMk cId="0" sldId="271"/>
        </pc:sldMkLst>
        <pc:spChg chg="mod">
          <ac:chgData name="LAWSON, Catherine" userId="61639cc2-6d54-462a-b4b0-89c4cc7abcaa" providerId="ADAL" clId="{21605880-0A4F-4DB5-A319-9A7091EE8C1C}" dt="2020-09-24T00:20:51.459" v="73" actId="207"/>
          <ac:spMkLst>
            <pc:docMk/>
            <pc:sldMk cId="0" sldId="271"/>
            <ac:spMk id="213" creationId="{00000000-0000-0000-0000-000000000000}"/>
          </ac:spMkLst>
        </pc:spChg>
      </pc:sldChg>
      <pc:sldChg chg="modSp mod">
        <pc:chgData name="LAWSON, Catherine" userId="61639cc2-6d54-462a-b4b0-89c4cc7abcaa" providerId="ADAL" clId="{21605880-0A4F-4DB5-A319-9A7091EE8C1C}" dt="2020-09-24T00:20:56.114" v="74" actId="207"/>
        <pc:sldMkLst>
          <pc:docMk/>
          <pc:sldMk cId="0" sldId="272"/>
        </pc:sldMkLst>
        <pc:spChg chg="mod">
          <ac:chgData name="LAWSON, Catherine" userId="61639cc2-6d54-462a-b4b0-89c4cc7abcaa" providerId="ADAL" clId="{21605880-0A4F-4DB5-A319-9A7091EE8C1C}" dt="2020-09-24T00:20:56.114" v="74" actId="207"/>
          <ac:spMkLst>
            <pc:docMk/>
            <pc:sldMk cId="0" sldId="272"/>
            <ac:spMk id="220" creationId="{00000000-0000-0000-0000-000000000000}"/>
          </ac:spMkLst>
        </pc:spChg>
      </pc:sldChg>
      <pc:sldChg chg="modSp mod">
        <pc:chgData name="LAWSON, Catherine" userId="61639cc2-6d54-462a-b4b0-89c4cc7abcaa" providerId="ADAL" clId="{21605880-0A4F-4DB5-A319-9A7091EE8C1C}" dt="2020-09-24T00:21:02.608" v="75" actId="207"/>
        <pc:sldMkLst>
          <pc:docMk/>
          <pc:sldMk cId="0" sldId="273"/>
        </pc:sldMkLst>
        <pc:spChg chg="mod">
          <ac:chgData name="LAWSON, Catherine" userId="61639cc2-6d54-462a-b4b0-89c4cc7abcaa" providerId="ADAL" clId="{21605880-0A4F-4DB5-A319-9A7091EE8C1C}" dt="2020-09-24T00:21:02.608" v="75" actId="207"/>
          <ac:spMkLst>
            <pc:docMk/>
            <pc:sldMk cId="0" sldId="273"/>
            <ac:spMk id="226" creationId="{00000000-0000-0000-0000-000000000000}"/>
          </ac:spMkLst>
        </pc:spChg>
      </pc:sldChg>
      <pc:sldChg chg="modSp mod">
        <pc:chgData name="LAWSON, Catherine" userId="61639cc2-6d54-462a-b4b0-89c4cc7abcaa" providerId="ADAL" clId="{21605880-0A4F-4DB5-A319-9A7091EE8C1C}" dt="2020-09-24T00:18:11.932" v="51" actId="1076"/>
        <pc:sldMkLst>
          <pc:docMk/>
          <pc:sldMk cId="0" sldId="274"/>
        </pc:sldMkLst>
        <pc:spChg chg="mod">
          <ac:chgData name="LAWSON, Catherine" userId="61639cc2-6d54-462a-b4b0-89c4cc7abcaa" providerId="ADAL" clId="{21605880-0A4F-4DB5-A319-9A7091EE8C1C}" dt="2020-09-24T00:18:11.932" v="51" actId="1076"/>
          <ac:spMkLst>
            <pc:docMk/>
            <pc:sldMk cId="0" sldId="274"/>
            <ac:spMk id="233" creationId="{00000000-0000-0000-0000-000000000000}"/>
          </ac:spMkLst>
        </pc:spChg>
      </pc:sldChg>
      <pc:sldChg chg="modSp mod">
        <pc:chgData name="LAWSON, Catherine" userId="61639cc2-6d54-462a-b4b0-89c4cc7abcaa" providerId="ADAL" clId="{21605880-0A4F-4DB5-A319-9A7091EE8C1C}" dt="2020-09-24T00:18:17.963" v="52" actId="1076"/>
        <pc:sldMkLst>
          <pc:docMk/>
          <pc:sldMk cId="0" sldId="275"/>
        </pc:sldMkLst>
        <pc:spChg chg="mod">
          <ac:chgData name="LAWSON, Catherine" userId="61639cc2-6d54-462a-b4b0-89c4cc7abcaa" providerId="ADAL" clId="{21605880-0A4F-4DB5-A319-9A7091EE8C1C}" dt="2020-09-24T00:18:17.963" v="52" actId="1076"/>
          <ac:spMkLst>
            <pc:docMk/>
            <pc:sldMk cId="0" sldId="275"/>
            <ac:spMk id="240" creationId="{00000000-0000-0000-0000-000000000000}"/>
          </ac:spMkLst>
        </pc:spChg>
      </pc:sldChg>
      <pc:sldChg chg="modSp mod">
        <pc:chgData name="LAWSON, Catherine" userId="61639cc2-6d54-462a-b4b0-89c4cc7abcaa" providerId="ADAL" clId="{21605880-0A4F-4DB5-A319-9A7091EE8C1C}" dt="2020-09-24T00:22:05.477" v="76" actId="207"/>
        <pc:sldMkLst>
          <pc:docMk/>
          <pc:sldMk cId="0" sldId="276"/>
        </pc:sldMkLst>
        <pc:spChg chg="mod">
          <ac:chgData name="LAWSON, Catherine" userId="61639cc2-6d54-462a-b4b0-89c4cc7abcaa" providerId="ADAL" clId="{21605880-0A4F-4DB5-A319-9A7091EE8C1C}" dt="2020-09-24T00:22:05.477" v="76" actId="207"/>
          <ac:spMkLst>
            <pc:docMk/>
            <pc:sldMk cId="0" sldId="276"/>
            <ac:spMk id="246" creationId="{00000000-0000-0000-0000-000000000000}"/>
          </ac:spMkLst>
        </pc:spChg>
      </pc:sldChg>
      <pc:sldChg chg="modSp mod">
        <pc:chgData name="LAWSON, Catherine" userId="61639cc2-6d54-462a-b4b0-89c4cc7abcaa" providerId="ADAL" clId="{21605880-0A4F-4DB5-A319-9A7091EE8C1C}" dt="2020-09-24T00:22:10.831" v="77" actId="207"/>
        <pc:sldMkLst>
          <pc:docMk/>
          <pc:sldMk cId="0" sldId="277"/>
        </pc:sldMkLst>
        <pc:spChg chg="mod">
          <ac:chgData name="LAWSON, Catherine" userId="61639cc2-6d54-462a-b4b0-89c4cc7abcaa" providerId="ADAL" clId="{21605880-0A4F-4DB5-A319-9A7091EE8C1C}" dt="2020-09-24T00:22:10.831" v="77" actId="207"/>
          <ac:spMkLst>
            <pc:docMk/>
            <pc:sldMk cId="0" sldId="277"/>
            <ac:spMk id="252" creationId="{00000000-0000-0000-0000-000000000000}"/>
          </ac:spMkLst>
        </pc:spChg>
      </pc:sldChg>
      <pc:sldChg chg="modSp mod">
        <pc:chgData name="LAWSON, Catherine" userId="61639cc2-6d54-462a-b4b0-89c4cc7abcaa" providerId="ADAL" clId="{21605880-0A4F-4DB5-A319-9A7091EE8C1C}" dt="2020-09-24T00:22:16.593" v="78" actId="207"/>
        <pc:sldMkLst>
          <pc:docMk/>
          <pc:sldMk cId="0" sldId="278"/>
        </pc:sldMkLst>
        <pc:spChg chg="mod">
          <ac:chgData name="LAWSON, Catherine" userId="61639cc2-6d54-462a-b4b0-89c4cc7abcaa" providerId="ADAL" clId="{21605880-0A4F-4DB5-A319-9A7091EE8C1C}" dt="2020-09-24T00:22:16.593" v="78" actId="207"/>
          <ac:spMkLst>
            <pc:docMk/>
            <pc:sldMk cId="0" sldId="278"/>
            <ac:spMk id="259" creationId="{00000000-0000-0000-0000-000000000000}"/>
          </ac:spMkLst>
        </pc:spChg>
      </pc:sldChg>
      <pc:sldChg chg="modSp mod">
        <pc:chgData name="LAWSON, Catherine" userId="61639cc2-6d54-462a-b4b0-89c4cc7abcaa" providerId="ADAL" clId="{21605880-0A4F-4DB5-A319-9A7091EE8C1C}" dt="2020-09-24T00:22:24.528" v="79" actId="207"/>
        <pc:sldMkLst>
          <pc:docMk/>
          <pc:sldMk cId="0" sldId="279"/>
        </pc:sldMkLst>
        <pc:spChg chg="mod">
          <ac:chgData name="LAWSON, Catherine" userId="61639cc2-6d54-462a-b4b0-89c4cc7abcaa" providerId="ADAL" clId="{21605880-0A4F-4DB5-A319-9A7091EE8C1C}" dt="2020-09-24T00:22:24.528" v="79" actId="207"/>
          <ac:spMkLst>
            <pc:docMk/>
            <pc:sldMk cId="0" sldId="279"/>
            <ac:spMk id="268" creationId="{00000000-0000-0000-0000-000000000000}"/>
          </ac:spMkLst>
        </pc:spChg>
      </pc:sldChg>
      <pc:sldChg chg="modSp mod">
        <pc:chgData name="LAWSON, Catherine" userId="61639cc2-6d54-462a-b4b0-89c4cc7abcaa" providerId="ADAL" clId="{21605880-0A4F-4DB5-A319-9A7091EE8C1C}" dt="2020-09-24T00:22:29.192" v="80" actId="207"/>
        <pc:sldMkLst>
          <pc:docMk/>
          <pc:sldMk cId="0" sldId="280"/>
        </pc:sldMkLst>
        <pc:spChg chg="mod">
          <ac:chgData name="LAWSON, Catherine" userId="61639cc2-6d54-462a-b4b0-89c4cc7abcaa" providerId="ADAL" clId="{21605880-0A4F-4DB5-A319-9A7091EE8C1C}" dt="2020-09-24T00:22:29.192" v="80" actId="207"/>
          <ac:spMkLst>
            <pc:docMk/>
            <pc:sldMk cId="0" sldId="280"/>
            <ac:spMk id="277" creationId="{00000000-0000-0000-0000-000000000000}"/>
          </ac:spMkLst>
        </pc:spChg>
      </pc:sldChg>
      <pc:sldChg chg="modSp mod">
        <pc:chgData name="LAWSON, Catherine" userId="61639cc2-6d54-462a-b4b0-89c4cc7abcaa" providerId="ADAL" clId="{21605880-0A4F-4DB5-A319-9A7091EE8C1C}" dt="2020-09-24T00:22:35.865" v="81" actId="207"/>
        <pc:sldMkLst>
          <pc:docMk/>
          <pc:sldMk cId="0" sldId="281"/>
        </pc:sldMkLst>
        <pc:spChg chg="mod">
          <ac:chgData name="LAWSON, Catherine" userId="61639cc2-6d54-462a-b4b0-89c4cc7abcaa" providerId="ADAL" clId="{21605880-0A4F-4DB5-A319-9A7091EE8C1C}" dt="2020-09-24T00:22:35.865" v="81" actId="207"/>
          <ac:spMkLst>
            <pc:docMk/>
            <pc:sldMk cId="0" sldId="281"/>
            <ac:spMk id="285" creationId="{00000000-0000-0000-0000-000000000000}"/>
          </ac:spMkLst>
        </pc:spChg>
      </pc:sldChg>
      <pc:sldChg chg="modSp mod">
        <pc:chgData name="LAWSON, Catherine" userId="61639cc2-6d54-462a-b4b0-89c4cc7abcaa" providerId="ADAL" clId="{21605880-0A4F-4DB5-A319-9A7091EE8C1C}" dt="2020-09-24T00:22:40.502" v="82" actId="207"/>
        <pc:sldMkLst>
          <pc:docMk/>
          <pc:sldMk cId="0" sldId="282"/>
        </pc:sldMkLst>
        <pc:spChg chg="mod">
          <ac:chgData name="LAWSON, Catherine" userId="61639cc2-6d54-462a-b4b0-89c4cc7abcaa" providerId="ADAL" clId="{21605880-0A4F-4DB5-A319-9A7091EE8C1C}" dt="2020-09-24T00:22:40.502" v="82" actId="207"/>
          <ac:spMkLst>
            <pc:docMk/>
            <pc:sldMk cId="0" sldId="282"/>
            <ac:spMk id="292" creationId="{00000000-0000-0000-0000-000000000000}"/>
          </ac:spMkLst>
        </pc:spChg>
      </pc:sldChg>
      <pc:sldChg chg="modSp mod">
        <pc:chgData name="LAWSON, Catherine" userId="61639cc2-6d54-462a-b4b0-89c4cc7abcaa" providerId="ADAL" clId="{21605880-0A4F-4DB5-A319-9A7091EE8C1C}" dt="2020-09-24T00:22:45.908" v="83" actId="207"/>
        <pc:sldMkLst>
          <pc:docMk/>
          <pc:sldMk cId="0" sldId="283"/>
        </pc:sldMkLst>
        <pc:spChg chg="mod">
          <ac:chgData name="LAWSON, Catherine" userId="61639cc2-6d54-462a-b4b0-89c4cc7abcaa" providerId="ADAL" clId="{21605880-0A4F-4DB5-A319-9A7091EE8C1C}" dt="2020-09-24T00:22:45.908" v="83" actId="207"/>
          <ac:spMkLst>
            <pc:docMk/>
            <pc:sldMk cId="0" sldId="283"/>
            <ac:spMk id="301" creationId="{00000000-0000-0000-0000-000000000000}"/>
          </ac:spMkLst>
        </pc:spChg>
      </pc:sldChg>
      <pc:sldChg chg="modSp mod">
        <pc:chgData name="LAWSON, Catherine" userId="61639cc2-6d54-462a-b4b0-89c4cc7abcaa" providerId="ADAL" clId="{21605880-0A4F-4DB5-A319-9A7091EE8C1C}" dt="2020-09-24T00:22:51.220" v="84" actId="207"/>
        <pc:sldMkLst>
          <pc:docMk/>
          <pc:sldMk cId="0" sldId="284"/>
        </pc:sldMkLst>
        <pc:spChg chg="mod">
          <ac:chgData name="LAWSON, Catherine" userId="61639cc2-6d54-462a-b4b0-89c4cc7abcaa" providerId="ADAL" clId="{21605880-0A4F-4DB5-A319-9A7091EE8C1C}" dt="2020-09-24T00:22:51.220" v="84" actId="207"/>
          <ac:spMkLst>
            <pc:docMk/>
            <pc:sldMk cId="0" sldId="284"/>
            <ac:spMk id="310" creationId="{00000000-0000-0000-0000-000000000000}"/>
          </ac:spMkLst>
        </pc:spChg>
      </pc:sldChg>
      <pc:sldChg chg="modSp mod">
        <pc:chgData name="LAWSON, Catherine" userId="61639cc2-6d54-462a-b4b0-89c4cc7abcaa" providerId="ADAL" clId="{21605880-0A4F-4DB5-A319-9A7091EE8C1C}" dt="2020-09-24T00:22:58.207" v="85" actId="207"/>
        <pc:sldMkLst>
          <pc:docMk/>
          <pc:sldMk cId="0" sldId="285"/>
        </pc:sldMkLst>
        <pc:spChg chg="mod">
          <ac:chgData name="LAWSON, Catherine" userId="61639cc2-6d54-462a-b4b0-89c4cc7abcaa" providerId="ADAL" clId="{21605880-0A4F-4DB5-A319-9A7091EE8C1C}" dt="2020-09-24T00:22:58.207" v="85" actId="207"/>
          <ac:spMkLst>
            <pc:docMk/>
            <pc:sldMk cId="0" sldId="285"/>
            <ac:spMk id="318" creationId="{00000000-0000-0000-0000-000000000000}"/>
          </ac:spMkLst>
        </pc:spChg>
      </pc:sldChg>
      <pc:sldChg chg="modSp mod">
        <pc:chgData name="LAWSON, Catherine" userId="61639cc2-6d54-462a-b4b0-89c4cc7abcaa" providerId="ADAL" clId="{21605880-0A4F-4DB5-A319-9A7091EE8C1C}" dt="2020-09-24T00:23:18.713" v="89" actId="113"/>
        <pc:sldMkLst>
          <pc:docMk/>
          <pc:sldMk cId="0" sldId="286"/>
        </pc:sldMkLst>
        <pc:spChg chg="mod">
          <ac:chgData name="LAWSON, Catherine" userId="61639cc2-6d54-462a-b4b0-89c4cc7abcaa" providerId="ADAL" clId="{21605880-0A4F-4DB5-A319-9A7091EE8C1C}" dt="2020-09-24T00:23:18.713" v="89" actId="113"/>
          <ac:spMkLst>
            <pc:docMk/>
            <pc:sldMk cId="0" sldId="286"/>
            <ac:spMk id="324" creationId="{00000000-0000-0000-0000-000000000000}"/>
          </ac:spMkLst>
        </pc:spChg>
        <pc:spChg chg="mod">
          <ac:chgData name="LAWSON, Catherine" userId="61639cc2-6d54-462a-b4b0-89c4cc7abcaa" providerId="ADAL" clId="{21605880-0A4F-4DB5-A319-9A7091EE8C1C}" dt="2020-09-24T00:23:07.945" v="86" actId="207"/>
          <ac:spMkLst>
            <pc:docMk/>
            <pc:sldMk cId="0" sldId="286"/>
            <ac:spMk id="325" creationId="{00000000-0000-0000-0000-000000000000}"/>
          </ac:spMkLst>
        </pc:spChg>
      </pc:sldChg>
      <pc:sldChg chg="modSp mod">
        <pc:chgData name="LAWSON, Catherine" userId="61639cc2-6d54-462a-b4b0-89c4cc7abcaa" providerId="ADAL" clId="{21605880-0A4F-4DB5-A319-9A7091EE8C1C}" dt="2020-09-24T00:23:29.703" v="90" actId="207"/>
        <pc:sldMkLst>
          <pc:docMk/>
          <pc:sldMk cId="0" sldId="287"/>
        </pc:sldMkLst>
        <pc:spChg chg="mod">
          <ac:chgData name="LAWSON, Catherine" userId="61639cc2-6d54-462a-b4b0-89c4cc7abcaa" providerId="ADAL" clId="{21605880-0A4F-4DB5-A319-9A7091EE8C1C}" dt="2020-09-24T00:23:29.703" v="90" actId="207"/>
          <ac:spMkLst>
            <pc:docMk/>
            <pc:sldMk cId="0" sldId="287"/>
            <ac:spMk id="334" creationId="{00000000-0000-0000-0000-000000000000}"/>
          </ac:spMkLst>
        </pc:spChg>
      </pc:sldChg>
      <pc:sldChg chg="modSp mod">
        <pc:chgData name="LAWSON, Catherine" userId="61639cc2-6d54-462a-b4b0-89c4cc7abcaa" providerId="ADAL" clId="{21605880-0A4F-4DB5-A319-9A7091EE8C1C}" dt="2020-09-24T00:23:44.893" v="91" actId="207"/>
        <pc:sldMkLst>
          <pc:docMk/>
          <pc:sldMk cId="0" sldId="288"/>
        </pc:sldMkLst>
        <pc:spChg chg="mod">
          <ac:chgData name="LAWSON, Catherine" userId="61639cc2-6d54-462a-b4b0-89c4cc7abcaa" providerId="ADAL" clId="{21605880-0A4F-4DB5-A319-9A7091EE8C1C}" dt="2020-09-24T00:23:44.893" v="91" actId="207"/>
          <ac:spMkLst>
            <pc:docMk/>
            <pc:sldMk cId="0" sldId="288"/>
            <ac:spMk id="343" creationId="{00000000-0000-0000-0000-000000000000}"/>
          </ac:spMkLst>
        </pc:spChg>
      </pc:sldChg>
      <pc:sldChg chg="modSp mod">
        <pc:chgData name="LAWSON, Catherine" userId="61639cc2-6d54-462a-b4b0-89c4cc7abcaa" providerId="ADAL" clId="{21605880-0A4F-4DB5-A319-9A7091EE8C1C}" dt="2020-09-24T00:23:51.269" v="92" actId="207"/>
        <pc:sldMkLst>
          <pc:docMk/>
          <pc:sldMk cId="0" sldId="289"/>
        </pc:sldMkLst>
        <pc:spChg chg="mod">
          <ac:chgData name="LAWSON, Catherine" userId="61639cc2-6d54-462a-b4b0-89c4cc7abcaa" providerId="ADAL" clId="{21605880-0A4F-4DB5-A319-9A7091EE8C1C}" dt="2020-09-24T00:23:51.269" v="92" actId="207"/>
          <ac:spMkLst>
            <pc:docMk/>
            <pc:sldMk cId="0" sldId="289"/>
            <ac:spMk id="352" creationId="{00000000-0000-0000-0000-000000000000}"/>
          </ac:spMkLst>
        </pc:spChg>
      </pc:sldChg>
      <pc:sldChg chg="modSp mod">
        <pc:chgData name="LAWSON, Catherine" userId="61639cc2-6d54-462a-b4b0-89c4cc7abcaa" providerId="ADAL" clId="{21605880-0A4F-4DB5-A319-9A7091EE8C1C}" dt="2020-09-24T00:23:57.502" v="93" actId="207"/>
        <pc:sldMkLst>
          <pc:docMk/>
          <pc:sldMk cId="0" sldId="290"/>
        </pc:sldMkLst>
        <pc:spChg chg="mod">
          <ac:chgData name="LAWSON, Catherine" userId="61639cc2-6d54-462a-b4b0-89c4cc7abcaa" providerId="ADAL" clId="{21605880-0A4F-4DB5-A319-9A7091EE8C1C}" dt="2020-09-24T00:23:57.502" v="93" actId="207"/>
          <ac:spMkLst>
            <pc:docMk/>
            <pc:sldMk cId="0" sldId="290"/>
            <ac:spMk id="361" creationId="{00000000-0000-0000-0000-000000000000}"/>
          </ac:spMkLst>
        </pc:spChg>
      </pc:sldChg>
      <pc:sldChg chg="modSp mod">
        <pc:chgData name="LAWSON, Catherine" userId="61639cc2-6d54-462a-b4b0-89c4cc7abcaa" providerId="ADAL" clId="{21605880-0A4F-4DB5-A319-9A7091EE8C1C}" dt="2020-09-24T00:24:05.036" v="95" actId="207"/>
        <pc:sldMkLst>
          <pc:docMk/>
          <pc:sldMk cId="0" sldId="291"/>
        </pc:sldMkLst>
        <pc:spChg chg="mod">
          <ac:chgData name="LAWSON, Catherine" userId="61639cc2-6d54-462a-b4b0-89c4cc7abcaa" providerId="ADAL" clId="{21605880-0A4F-4DB5-A319-9A7091EE8C1C}" dt="2020-09-24T00:24:05.036" v="95" actId="207"/>
          <ac:spMkLst>
            <pc:docMk/>
            <pc:sldMk cId="0" sldId="291"/>
            <ac:spMk id="369" creationId="{00000000-0000-0000-0000-000000000000}"/>
          </ac:spMkLst>
        </pc:spChg>
      </pc:sldChg>
      <pc:sldChg chg="modSp mod">
        <pc:chgData name="LAWSON, Catherine" userId="61639cc2-6d54-462a-b4b0-89c4cc7abcaa" providerId="ADAL" clId="{21605880-0A4F-4DB5-A319-9A7091EE8C1C}" dt="2020-09-24T00:24:10.725" v="96" actId="207"/>
        <pc:sldMkLst>
          <pc:docMk/>
          <pc:sldMk cId="0" sldId="292"/>
        </pc:sldMkLst>
        <pc:spChg chg="mod">
          <ac:chgData name="LAWSON, Catherine" userId="61639cc2-6d54-462a-b4b0-89c4cc7abcaa" providerId="ADAL" clId="{21605880-0A4F-4DB5-A319-9A7091EE8C1C}" dt="2020-09-24T00:24:10.725" v="96" actId="207"/>
          <ac:spMkLst>
            <pc:docMk/>
            <pc:sldMk cId="0" sldId="292"/>
            <ac:spMk id="376" creationId="{00000000-0000-0000-0000-000000000000}"/>
          </ac:spMkLst>
        </pc:spChg>
      </pc:sldChg>
      <pc:sldChg chg="modSp mod">
        <pc:chgData name="LAWSON, Catherine" userId="61639cc2-6d54-462a-b4b0-89c4cc7abcaa" providerId="ADAL" clId="{21605880-0A4F-4DB5-A319-9A7091EE8C1C}" dt="2020-09-24T00:24:17.575" v="97" actId="207"/>
        <pc:sldMkLst>
          <pc:docMk/>
          <pc:sldMk cId="0" sldId="293"/>
        </pc:sldMkLst>
        <pc:spChg chg="mod">
          <ac:chgData name="LAWSON, Catherine" userId="61639cc2-6d54-462a-b4b0-89c4cc7abcaa" providerId="ADAL" clId="{21605880-0A4F-4DB5-A319-9A7091EE8C1C}" dt="2020-09-24T00:24:17.575" v="97" actId="207"/>
          <ac:spMkLst>
            <pc:docMk/>
            <pc:sldMk cId="0" sldId="293"/>
            <ac:spMk id="385" creationId="{00000000-0000-0000-0000-000000000000}"/>
          </ac:spMkLst>
        </pc:spChg>
      </pc:sldChg>
      <pc:sldChg chg="modSp mod">
        <pc:chgData name="LAWSON, Catherine" userId="61639cc2-6d54-462a-b4b0-89c4cc7abcaa" providerId="ADAL" clId="{21605880-0A4F-4DB5-A319-9A7091EE8C1C}" dt="2020-09-24T00:24:27.575" v="98" actId="207"/>
        <pc:sldMkLst>
          <pc:docMk/>
          <pc:sldMk cId="0" sldId="294"/>
        </pc:sldMkLst>
        <pc:spChg chg="mod">
          <ac:chgData name="LAWSON, Catherine" userId="61639cc2-6d54-462a-b4b0-89c4cc7abcaa" providerId="ADAL" clId="{21605880-0A4F-4DB5-A319-9A7091EE8C1C}" dt="2020-09-24T00:24:27.575" v="98" actId="207"/>
          <ac:spMkLst>
            <pc:docMk/>
            <pc:sldMk cId="0" sldId="294"/>
            <ac:spMk id="394" creationId="{00000000-0000-0000-0000-000000000000}"/>
          </ac:spMkLst>
        </pc:spChg>
      </pc:sldChg>
      <pc:sldChg chg="modSp mod">
        <pc:chgData name="LAWSON, Catherine" userId="61639cc2-6d54-462a-b4b0-89c4cc7abcaa" providerId="ADAL" clId="{21605880-0A4F-4DB5-A319-9A7091EE8C1C}" dt="2020-09-24T00:24:33.671" v="99" actId="207"/>
        <pc:sldMkLst>
          <pc:docMk/>
          <pc:sldMk cId="0" sldId="295"/>
        </pc:sldMkLst>
        <pc:spChg chg="mod">
          <ac:chgData name="LAWSON, Catherine" userId="61639cc2-6d54-462a-b4b0-89c4cc7abcaa" providerId="ADAL" clId="{21605880-0A4F-4DB5-A319-9A7091EE8C1C}" dt="2020-09-24T00:24:33.671" v="99" actId="207"/>
          <ac:spMkLst>
            <pc:docMk/>
            <pc:sldMk cId="0" sldId="295"/>
            <ac:spMk id="403" creationId="{00000000-0000-0000-0000-000000000000}"/>
          </ac:spMkLst>
        </pc:spChg>
      </pc:sldChg>
      <pc:sldChg chg="modSp mod">
        <pc:chgData name="LAWSON, Catherine" userId="61639cc2-6d54-462a-b4b0-89c4cc7abcaa" providerId="ADAL" clId="{21605880-0A4F-4DB5-A319-9A7091EE8C1C}" dt="2020-09-24T00:24:38.971" v="100" actId="207"/>
        <pc:sldMkLst>
          <pc:docMk/>
          <pc:sldMk cId="0" sldId="296"/>
        </pc:sldMkLst>
        <pc:spChg chg="mod">
          <ac:chgData name="LAWSON, Catherine" userId="61639cc2-6d54-462a-b4b0-89c4cc7abcaa" providerId="ADAL" clId="{21605880-0A4F-4DB5-A319-9A7091EE8C1C}" dt="2020-09-24T00:24:38.971" v="100" actId="207"/>
          <ac:spMkLst>
            <pc:docMk/>
            <pc:sldMk cId="0" sldId="296"/>
            <ac:spMk id="412" creationId="{00000000-0000-0000-0000-000000000000}"/>
          </ac:spMkLst>
        </pc:spChg>
      </pc:sldChg>
      <pc:sldChg chg="modSp mod">
        <pc:chgData name="LAWSON, Catherine" userId="61639cc2-6d54-462a-b4b0-89c4cc7abcaa" providerId="ADAL" clId="{21605880-0A4F-4DB5-A319-9A7091EE8C1C}" dt="2020-09-24T00:24:44.433" v="101" actId="207"/>
        <pc:sldMkLst>
          <pc:docMk/>
          <pc:sldMk cId="0" sldId="297"/>
        </pc:sldMkLst>
        <pc:spChg chg="mod">
          <ac:chgData name="LAWSON, Catherine" userId="61639cc2-6d54-462a-b4b0-89c4cc7abcaa" providerId="ADAL" clId="{21605880-0A4F-4DB5-A319-9A7091EE8C1C}" dt="2020-09-24T00:24:44.433" v="101" actId="207"/>
          <ac:spMkLst>
            <pc:docMk/>
            <pc:sldMk cId="0" sldId="297"/>
            <ac:spMk id="421" creationId="{00000000-0000-0000-0000-000000000000}"/>
          </ac:spMkLst>
        </pc:spChg>
      </pc:sldChg>
      <pc:sldChg chg="modSp mod">
        <pc:chgData name="LAWSON, Catherine" userId="61639cc2-6d54-462a-b4b0-89c4cc7abcaa" providerId="ADAL" clId="{21605880-0A4F-4DB5-A319-9A7091EE8C1C}" dt="2020-09-24T00:24:51.206" v="102" actId="207"/>
        <pc:sldMkLst>
          <pc:docMk/>
          <pc:sldMk cId="0" sldId="298"/>
        </pc:sldMkLst>
        <pc:spChg chg="mod">
          <ac:chgData name="LAWSON, Catherine" userId="61639cc2-6d54-462a-b4b0-89c4cc7abcaa" providerId="ADAL" clId="{21605880-0A4F-4DB5-A319-9A7091EE8C1C}" dt="2020-09-24T00:24:51.206" v="102" actId="207"/>
          <ac:spMkLst>
            <pc:docMk/>
            <pc:sldMk cId="0" sldId="298"/>
            <ac:spMk id="430" creationId="{00000000-0000-0000-0000-000000000000}"/>
          </ac:spMkLst>
        </pc:spChg>
      </pc:sldChg>
      <pc:sldChg chg="modSp mod">
        <pc:chgData name="LAWSON, Catherine" userId="61639cc2-6d54-462a-b4b0-89c4cc7abcaa" providerId="ADAL" clId="{21605880-0A4F-4DB5-A319-9A7091EE8C1C}" dt="2020-09-24T00:24:58.699" v="103" actId="207"/>
        <pc:sldMkLst>
          <pc:docMk/>
          <pc:sldMk cId="0" sldId="299"/>
        </pc:sldMkLst>
        <pc:spChg chg="mod">
          <ac:chgData name="LAWSON, Catherine" userId="61639cc2-6d54-462a-b4b0-89c4cc7abcaa" providerId="ADAL" clId="{21605880-0A4F-4DB5-A319-9A7091EE8C1C}" dt="2020-09-24T00:24:58.699" v="103" actId="207"/>
          <ac:spMkLst>
            <pc:docMk/>
            <pc:sldMk cId="0" sldId="299"/>
            <ac:spMk id="439" creationId="{00000000-0000-0000-0000-000000000000}"/>
          </ac:spMkLst>
        </pc:spChg>
      </pc:sldChg>
      <pc:sldChg chg="modSp mod">
        <pc:chgData name="LAWSON, Catherine" userId="61639cc2-6d54-462a-b4b0-89c4cc7abcaa" providerId="ADAL" clId="{21605880-0A4F-4DB5-A319-9A7091EE8C1C}" dt="2020-09-24T00:25:10.355" v="105" actId="207"/>
        <pc:sldMkLst>
          <pc:docMk/>
          <pc:sldMk cId="0" sldId="300"/>
        </pc:sldMkLst>
        <pc:spChg chg="mod">
          <ac:chgData name="LAWSON, Catherine" userId="61639cc2-6d54-462a-b4b0-89c4cc7abcaa" providerId="ADAL" clId="{21605880-0A4F-4DB5-A319-9A7091EE8C1C}" dt="2020-09-24T00:25:10.355" v="105" actId="207"/>
          <ac:spMkLst>
            <pc:docMk/>
            <pc:sldMk cId="0" sldId="300"/>
            <ac:spMk id="448" creationId="{00000000-0000-0000-0000-000000000000}"/>
          </ac:spMkLst>
        </pc:spChg>
      </pc:sldChg>
      <pc:sldChg chg="modSp mod">
        <pc:chgData name="LAWSON, Catherine" userId="61639cc2-6d54-462a-b4b0-89c4cc7abcaa" providerId="ADAL" clId="{21605880-0A4F-4DB5-A319-9A7091EE8C1C}" dt="2020-09-24T00:25:15.653" v="106" actId="207"/>
        <pc:sldMkLst>
          <pc:docMk/>
          <pc:sldMk cId="0" sldId="301"/>
        </pc:sldMkLst>
        <pc:spChg chg="mod">
          <ac:chgData name="LAWSON, Catherine" userId="61639cc2-6d54-462a-b4b0-89c4cc7abcaa" providerId="ADAL" clId="{21605880-0A4F-4DB5-A319-9A7091EE8C1C}" dt="2020-09-24T00:25:15.653" v="106" actId="207"/>
          <ac:spMkLst>
            <pc:docMk/>
            <pc:sldMk cId="0" sldId="301"/>
            <ac:spMk id="457" creationId="{00000000-0000-0000-0000-000000000000}"/>
          </ac:spMkLst>
        </pc:spChg>
      </pc:sldChg>
      <pc:sldChg chg="modSp mod">
        <pc:chgData name="LAWSON, Catherine" userId="61639cc2-6d54-462a-b4b0-89c4cc7abcaa" providerId="ADAL" clId="{21605880-0A4F-4DB5-A319-9A7091EE8C1C}" dt="2020-09-24T00:25:22.852" v="107" actId="207"/>
        <pc:sldMkLst>
          <pc:docMk/>
          <pc:sldMk cId="0" sldId="302"/>
        </pc:sldMkLst>
        <pc:spChg chg="mod">
          <ac:chgData name="LAWSON, Catherine" userId="61639cc2-6d54-462a-b4b0-89c4cc7abcaa" providerId="ADAL" clId="{21605880-0A4F-4DB5-A319-9A7091EE8C1C}" dt="2020-09-24T00:25:22.852" v="107" actId="207"/>
          <ac:spMkLst>
            <pc:docMk/>
            <pc:sldMk cId="0" sldId="302"/>
            <ac:spMk id="466" creationId="{00000000-0000-0000-0000-000000000000}"/>
          </ac:spMkLst>
        </pc:spChg>
      </pc:sldChg>
      <pc:sldChg chg="modSp mod">
        <pc:chgData name="LAWSON, Catherine" userId="61639cc2-6d54-462a-b4b0-89c4cc7abcaa" providerId="ADAL" clId="{21605880-0A4F-4DB5-A319-9A7091EE8C1C}" dt="2020-09-24T00:25:31.173" v="108" actId="207"/>
        <pc:sldMkLst>
          <pc:docMk/>
          <pc:sldMk cId="0" sldId="303"/>
        </pc:sldMkLst>
        <pc:spChg chg="mod">
          <ac:chgData name="LAWSON, Catherine" userId="61639cc2-6d54-462a-b4b0-89c4cc7abcaa" providerId="ADAL" clId="{21605880-0A4F-4DB5-A319-9A7091EE8C1C}" dt="2020-09-24T00:25:31.173" v="108" actId="207"/>
          <ac:spMkLst>
            <pc:docMk/>
            <pc:sldMk cId="0" sldId="303"/>
            <ac:spMk id="475" creationId="{00000000-0000-0000-0000-000000000000}"/>
          </ac:spMkLst>
        </pc:spChg>
      </pc:sldChg>
      <pc:sldChg chg="modSp mod">
        <pc:chgData name="LAWSON, Catherine" userId="61639cc2-6d54-462a-b4b0-89c4cc7abcaa" providerId="ADAL" clId="{21605880-0A4F-4DB5-A319-9A7091EE8C1C}" dt="2020-09-24T00:25:38.124" v="109" actId="207"/>
        <pc:sldMkLst>
          <pc:docMk/>
          <pc:sldMk cId="0" sldId="304"/>
        </pc:sldMkLst>
        <pc:spChg chg="mod">
          <ac:chgData name="LAWSON, Catherine" userId="61639cc2-6d54-462a-b4b0-89c4cc7abcaa" providerId="ADAL" clId="{21605880-0A4F-4DB5-A319-9A7091EE8C1C}" dt="2020-09-24T00:25:38.124" v="109" actId="207"/>
          <ac:spMkLst>
            <pc:docMk/>
            <pc:sldMk cId="0" sldId="304"/>
            <ac:spMk id="484" creationId="{00000000-0000-0000-0000-000000000000}"/>
          </ac:spMkLst>
        </pc:spChg>
      </pc:sldChg>
      <pc:sldChg chg="modSp mod">
        <pc:chgData name="LAWSON, Catherine" userId="61639cc2-6d54-462a-b4b0-89c4cc7abcaa" providerId="ADAL" clId="{21605880-0A4F-4DB5-A319-9A7091EE8C1C}" dt="2020-09-24T00:25:48.720" v="111" actId="207"/>
        <pc:sldMkLst>
          <pc:docMk/>
          <pc:sldMk cId="0" sldId="305"/>
        </pc:sldMkLst>
        <pc:spChg chg="mod">
          <ac:chgData name="LAWSON, Catherine" userId="61639cc2-6d54-462a-b4b0-89c4cc7abcaa" providerId="ADAL" clId="{21605880-0A4F-4DB5-A319-9A7091EE8C1C}" dt="2020-09-24T00:25:48.720" v="111" actId="207"/>
          <ac:spMkLst>
            <pc:docMk/>
            <pc:sldMk cId="0" sldId="305"/>
            <ac:spMk id="492" creationId="{00000000-0000-0000-0000-000000000000}"/>
          </ac:spMkLst>
        </pc:spChg>
      </pc:sldChg>
      <pc:sldChg chg="modSp mod">
        <pc:chgData name="LAWSON, Catherine" userId="61639cc2-6d54-462a-b4b0-89c4cc7abcaa" providerId="ADAL" clId="{21605880-0A4F-4DB5-A319-9A7091EE8C1C}" dt="2020-09-24T00:25:56.805" v="112" actId="207"/>
        <pc:sldMkLst>
          <pc:docMk/>
          <pc:sldMk cId="0" sldId="306"/>
        </pc:sldMkLst>
        <pc:spChg chg="mod">
          <ac:chgData name="LAWSON, Catherine" userId="61639cc2-6d54-462a-b4b0-89c4cc7abcaa" providerId="ADAL" clId="{21605880-0A4F-4DB5-A319-9A7091EE8C1C}" dt="2020-09-24T00:25:56.805" v="112" actId="207"/>
          <ac:spMkLst>
            <pc:docMk/>
            <pc:sldMk cId="0" sldId="306"/>
            <ac:spMk id="499" creationId="{00000000-0000-0000-0000-000000000000}"/>
          </ac:spMkLst>
        </pc:spChg>
      </pc:sldChg>
      <pc:sldChg chg="modSp mod">
        <pc:chgData name="LAWSON, Catherine" userId="61639cc2-6d54-462a-b4b0-89c4cc7abcaa" providerId="ADAL" clId="{21605880-0A4F-4DB5-A319-9A7091EE8C1C}" dt="2020-09-24T00:26:04.480" v="113" actId="207"/>
        <pc:sldMkLst>
          <pc:docMk/>
          <pc:sldMk cId="0" sldId="307"/>
        </pc:sldMkLst>
        <pc:spChg chg="mod">
          <ac:chgData name="LAWSON, Catherine" userId="61639cc2-6d54-462a-b4b0-89c4cc7abcaa" providerId="ADAL" clId="{21605880-0A4F-4DB5-A319-9A7091EE8C1C}" dt="2020-09-24T00:26:04.480" v="113" actId="207"/>
          <ac:spMkLst>
            <pc:docMk/>
            <pc:sldMk cId="0" sldId="307"/>
            <ac:spMk id="508" creationId="{00000000-0000-0000-0000-000000000000}"/>
          </ac:spMkLst>
        </pc:spChg>
      </pc:sldChg>
      <pc:sldChg chg="modSp mod">
        <pc:chgData name="LAWSON, Catherine" userId="61639cc2-6d54-462a-b4b0-89c4cc7abcaa" providerId="ADAL" clId="{21605880-0A4F-4DB5-A319-9A7091EE8C1C}" dt="2020-09-24T00:26:12.213" v="114" actId="207"/>
        <pc:sldMkLst>
          <pc:docMk/>
          <pc:sldMk cId="0" sldId="308"/>
        </pc:sldMkLst>
        <pc:spChg chg="mod">
          <ac:chgData name="LAWSON, Catherine" userId="61639cc2-6d54-462a-b4b0-89c4cc7abcaa" providerId="ADAL" clId="{21605880-0A4F-4DB5-A319-9A7091EE8C1C}" dt="2020-09-24T00:26:12.213" v="114" actId="207"/>
          <ac:spMkLst>
            <pc:docMk/>
            <pc:sldMk cId="0" sldId="308"/>
            <ac:spMk id="517" creationId="{00000000-0000-0000-0000-000000000000}"/>
          </ac:spMkLst>
        </pc:spChg>
      </pc:sldChg>
      <pc:sldChg chg="modSp mod">
        <pc:chgData name="LAWSON, Catherine" userId="61639cc2-6d54-462a-b4b0-89c4cc7abcaa" providerId="ADAL" clId="{21605880-0A4F-4DB5-A319-9A7091EE8C1C}" dt="2020-09-24T00:26:18.539" v="115" actId="207"/>
        <pc:sldMkLst>
          <pc:docMk/>
          <pc:sldMk cId="0" sldId="310"/>
        </pc:sldMkLst>
        <pc:spChg chg="mod">
          <ac:chgData name="LAWSON, Catherine" userId="61639cc2-6d54-462a-b4b0-89c4cc7abcaa" providerId="ADAL" clId="{21605880-0A4F-4DB5-A319-9A7091EE8C1C}" dt="2020-09-24T00:26:18.539" v="115" actId="207"/>
          <ac:spMkLst>
            <pc:docMk/>
            <pc:sldMk cId="0" sldId="310"/>
            <ac:spMk id="533" creationId="{00000000-0000-0000-0000-000000000000}"/>
          </ac:spMkLst>
        </pc:spChg>
      </pc:sldChg>
      <pc:sldChg chg="modSp mod">
        <pc:chgData name="LAWSON, Catherine" userId="61639cc2-6d54-462a-b4b0-89c4cc7abcaa" providerId="ADAL" clId="{21605880-0A4F-4DB5-A319-9A7091EE8C1C}" dt="2020-09-24T00:26:27.870" v="117" actId="207"/>
        <pc:sldMkLst>
          <pc:docMk/>
          <pc:sldMk cId="0" sldId="312"/>
        </pc:sldMkLst>
        <pc:spChg chg="mod">
          <ac:chgData name="LAWSON, Catherine" userId="61639cc2-6d54-462a-b4b0-89c4cc7abcaa" providerId="ADAL" clId="{21605880-0A4F-4DB5-A319-9A7091EE8C1C}" dt="2020-09-24T00:26:27.870" v="117" actId="207"/>
          <ac:spMkLst>
            <pc:docMk/>
            <pc:sldMk cId="0" sldId="312"/>
            <ac:spMk id="548" creationId="{00000000-0000-0000-0000-000000000000}"/>
          </ac:spMkLst>
        </pc:spChg>
      </pc:sldChg>
      <pc:sldChg chg="modSp mod">
        <pc:chgData name="LAWSON, Catherine" userId="61639cc2-6d54-462a-b4b0-89c4cc7abcaa" providerId="ADAL" clId="{21605880-0A4F-4DB5-A319-9A7091EE8C1C}" dt="2020-09-24T00:26:35.756" v="119" actId="207"/>
        <pc:sldMkLst>
          <pc:docMk/>
          <pc:sldMk cId="0" sldId="313"/>
        </pc:sldMkLst>
        <pc:spChg chg="mod">
          <ac:chgData name="LAWSON, Catherine" userId="61639cc2-6d54-462a-b4b0-89c4cc7abcaa" providerId="ADAL" clId="{21605880-0A4F-4DB5-A319-9A7091EE8C1C}" dt="2020-09-24T00:26:35.756" v="119" actId="207"/>
          <ac:spMkLst>
            <pc:docMk/>
            <pc:sldMk cId="0" sldId="313"/>
            <ac:spMk id="555" creationId="{00000000-0000-0000-0000-000000000000}"/>
          </ac:spMkLst>
        </pc:spChg>
      </pc:sldChg>
      <pc:sldChg chg="modSp mod">
        <pc:chgData name="LAWSON, Catherine" userId="61639cc2-6d54-462a-b4b0-89c4cc7abcaa" providerId="ADAL" clId="{21605880-0A4F-4DB5-A319-9A7091EE8C1C}" dt="2020-09-24T00:26:42.563" v="120" actId="207"/>
        <pc:sldMkLst>
          <pc:docMk/>
          <pc:sldMk cId="0" sldId="314"/>
        </pc:sldMkLst>
        <pc:spChg chg="mod">
          <ac:chgData name="LAWSON, Catherine" userId="61639cc2-6d54-462a-b4b0-89c4cc7abcaa" providerId="ADAL" clId="{21605880-0A4F-4DB5-A319-9A7091EE8C1C}" dt="2020-09-24T00:26:42.563" v="120" actId="207"/>
          <ac:spMkLst>
            <pc:docMk/>
            <pc:sldMk cId="0" sldId="314"/>
            <ac:spMk id="562" creationId="{00000000-0000-0000-0000-000000000000}"/>
          </ac:spMkLst>
        </pc:spChg>
      </pc:sldChg>
      <pc:sldChg chg="modSp mod">
        <pc:chgData name="LAWSON, Catherine" userId="61639cc2-6d54-462a-b4b0-89c4cc7abcaa" providerId="ADAL" clId="{21605880-0A4F-4DB5-A319-9A7091EE8C1C}" dt="2020-09-24T00:26:48.835" v="121" actId="207"/>
        <pc:sldMkLst>
          <pc:docMk/>
          <pc:sldMk cId="0" sldId="315"/>
        </pc:sldMkLst>
        <pc:spChg chg="mod">
          <ac:chgData name="LAWSON, Catherine" userId="61639cc2-6d54-462a-b4b0-89c4cc7abcaa" providerId="ADAL" clId="{21605880-0A4F-4DB5-A319-9A7091EE8C1C}" dt="2020-09-24T00:26:48.835" v="121" actId="207"/>
          <ac:spMkLst>
            <pc:docMk/>
            <pc:sldMk cId="0" sldId="315"/>
            <ac:spMk id="571" creationId="{00000000-0000-0000-0000-000000000000}"/>
          </ac:spMkLst>
        </pc:spChg>
      </pc:sldChg>
      <pc:sldChg chg="modSp mod">
        <pc:chgData name="LAWSON, Catherine" userId="61639cc2-6d54-462a-b4b0-89c4cc7abcaa" providerId="ADAL" clId="{21605880-0A4F-4DB5-A319-9A7091EE8C1C}" dt="2020-09-24T00:27:01.250" v="123" actId="207"/>
        <pc:sldMkLst>
          <pc:docMk/>
          <pc:sldMk cId="0" sldId="316"/>
        </pc:sldMkLst>
        <pc:spChg chg="mod">
          <ac:chgData name="LAWSON, Catherine" userId="61639cc2-6d54-462a-b4b0-89c4cc7abcaa" providerId="ADAL" clId="{21605880-0A4F-4DB5-A319-9A7091EE8C1C}" dt="2020-09-24T00:26:55.856" v="122" actId="20577"/>
          <ac:spMkLst>
            <pc:docMk/>
            <pc:sldMk cId="0" sldId="316"/>
            <ac:spMk id="579" creationId="{00000000-0000-0000-0000-000000000000}"/>
          </ac:spMkLst>
        </pc:spChg>
        <pc:spChg chg="mod">
          <ac:chgData name="LAWSON, Catherine" userId="61639cc2-6d54-462a-b4b0-89c4cc7abcaa" providerId="ADAL" clId="{21605880-0A4F-4DB5-A319-9A7091EE8C1C}" dt="2020-09-24T00:27:01.250" v="123" actId="207"/>
          <ac:spMkLst>
            <pc:docMk/>
            <pc:sldMk cId="0" sldId="316"/>
            <ac:spMk id="580" creationId="{00000000-0000-0000-0000-000000000000}"/>
          </ac:spMkLst>
        </pc:spChg>
      </pc:sldChg>
      <pc:sldChg chg="modSp mod">
        <pc:chgData name="LAWSON, Catherine" userId="61639cc2-6d54-462a-b4b0-89c4cc7abcaa" providerId="ADAL" clId="{21605880-0A4F-4DB5-A319-9A7091EE8C1C}" dt="2020-09-24T00:27:19.644" v="129" actId="207"/>
        <pc:sldMkLst>
          <pc:docMk/>
          <pc:sldMk cId="0" sldId="317"/>
        </pc:sldMkLst>
        <pc:spChg chg="mod">
          <ac:chgData name="LAWSON, Catherine" userId="61639cc2-6d54-462a-b4b0-89c4cc7abcaa" providerId="ADAL" clId="{21605880-0A4F-4DB5-A319-9A7091EE8C1C}" dt="2020-09-24T00:27:11.944" v="127" actId="20577"/>
          <ac:spMkLst>
            <pc:docMk/>
            <pc:sldMk cId="0" sldId="317"/>
            <ac:spMk id="588" creationId="{00000000-0000-0000-0000-000000000000}"/>
          </ac:spMkLst>
        </pc:spChg>
        <pc:spChg chg="mod">
          <ac:chgData name="LAWSON, Catherine" userId="61639cc2-6d54-462a-b4b0-89c4cc7abcaa" providerId="ADAL" clId="{21605880-0A4F-4DB5-A319-9A7091EE8C1C}" dt="2020-09-24T00:27:19.644" v="129" actId="207"/>
          <ac:spMkLst>
            <pc:docMk/>
            <pc:sldMk cId="0" sldId="317"/>
            <ac:spMk id="589" creationId="{00000000-0000-0000-0000-000000000000}"/>
          </ac:spMkLst>
        </pc:spChg>
      </pc:sldChg>
      <pc:sldChg chg="modSp mod">
        <pc:chgData name="LAWSON, Catherine" userId="61639cc2-6d54-462a-b4b0-89c4cc7abcaa" providerId="ADAL" clId="{21605880-0A4F-4DB5-A319-9A7091EE8C1C}" dt="2020-09-24T00:31:40.637" v="175" actId="20577"/>
        <pc:sldMkLst>
          <pc:docMk/>
          <pc:sldMk cId="0" sldId="318"/>
        </pc:sldMkLst>
        <pc:spChg chg="mod">
          <ac:chgData name="LAWSON, Catherine" userId="61639cc2-6d54-462a-b4b0-89c4cc7abcaa" providerId="ADAL" clId="{21605880-0A4F-4DB5-A319-9A7091EE8C1C}" dt="2020-09-24T00:31:40.637" v="175" actId="20577"/>
          <ac:spMkLst>
            <pc:docMk/>
            <pc:sldMk cId="0" sldId="318"/>
            <ac:spMk id="596" creationId="{00000000-0000-0000-0000-000000000000}"/>
          </ac:spMkLst>
        </pc:spChg>
        <pc:spChg chg="mod">
          <ac:chgData name="LAWSON, Catherine" userId="61639cc2-6d54-462a-b4b0-89c4cc7abcaa" providerId="ADAL" clId="{21605880-0A4F-4DB5-A319-9A7091EE8C1C}" dt="2020-09-24T00:27:26.923" v="130" actId="207"/>
          <ac:spMkLst>
            <pc:docMk/>
            <pc:sldMk cId="0" sldId="318"/>
            <ac:spMk id="598" creationId="{00000000-0000-0000-0000-000000000000}"/>
          </ac:spMkLst>
        </pc:spChg>
      </pc:sldChg>
      <pc:sldChg chg="modSp mod">
        <pc:chgData name="LAWSON, Catherine" userId="61639cc2-6d54-462a-b4b0-89c4cc7abcaa" providerId="ADAL" clId="{21605880-0A4F-4DB5-A319-9A7091EE8C1C}" dt="2020-09-24T00:27:35.082" v="132" actId="207"/>
        <pc:sldMkLst>
          <pc:docMk/>
          <pc:sldMk cId="0" sldId="319"/>
        </pc:sldMkLst>
        <pc:spChg chg="mod">
          <ac:chgData name="LAWSON, Catherine" userId="61639cc2-6d54-462a-b4b0-89c4cc7abcaa" providerId="ADAL" clId="{21605880-0A4F-4DB5-A319-9A7091EE8C1C}" dt="2020-09-24T00:27:30.484" v="131" actId="20577"/>
          <ac:spMkLst>
            <pc:docMk/>
            <pc:sldMk cId="0" sldId="319"/>
            <ac:spMk id="606" creationId="{00000000-0000-0000-0000-000000000000}"/>
          </ac:spMkLst>
        </pc:spChg>
        <pc:spChg chg="mod">
          <ac:chgData name="LAWSON, Catherine" userId="61639cc2-6d54-462a-b4b0-89c4cc7abcaa" providerId="ADAL" clId="{21605880-0A4F-4DB5-A319-9A7091EE8C1C}" dt="2020-09-24T00:27:35.082" v="132" actId="207"/>
          <ac:spMkLst>
            <pc:docMk/>
            <pc:sldMk cId="0" sldId="319"/>
            <ac:spMk id="607" creationId="{00000000-0000-0000-0000-000000000000}"/>
          </ac:spMkLst>
        </pc:spChg>
      </pc:sldChg>
      <pc:sldChg chg="modSp mod">
        <pc:chgData name="LAWSON, Catherine" userId="61639cc2-6d54-462a-b4b0-89c4cc7abcaa" providerId="ADAL" clId="{21605880-0A4F-4DB5-A319-9A7091EE8C1C}" dt="2020-09-24T00:27:46.964" v="134" actId="207"/>
        <pc:sldMkLst>
          <pc:docMk/>
          <pc:sldMk cId="0" sldId="321"/>
        </pc:sldMkLst>
        <pc:spChg chg="mod">
          <ac:chgData name="LAWSON, Catherine" userId="61639cc2-6d54-462a-b4b0-89c4cc7abcaa" providerId="ADAL" clId="{21605880-0A4F-4DB5-A319-9A7091EE8C1C}" dt="2020-09-24T00:27:46.964" v="134" actId="207"/>
          <ac:spMkLst>
            <pc:docMk/>
            <pc:sldMk cId="0" sldId="321"/>
            <ac:spMk id="622" creationId="{00000000-0000-0000-0000-000000000000}"/>
          </ac:spMkLst>
        </pc:spChg>
      </pc:sldChg>
      <pc:sldChg chg="modSp mod">
        <pc:chgData name="LAWSON, Catherine" userId="61639cc2-6d54-462a-b4b0-89c4cc7abcaa" providerId="ADAL" clId="{21605880-0A4F-4DB5-A319-9A7091EE8C1C}" dt="2020-09-24T00:27:53.440" v="135" actId="207"/>
        <pc:sldMkLst>
          <pc:docMk/>
          <pc:sldMk cId="0" sldId="322"/>
        </pc:sldMkLst>
        <pc:spChg chg="mod">
          <ac:chgData name="LAWSON, Catherine" userId="61639cc2-6d54-462a-b4b0-89c4cc7abcaa" providerId="ADAL" clId="{21605880-0A4F-4DB5-A319-9A7091EE8C1C}" dt="2020-09-24T00:27:53.440" v="135" actId="207"/>
          <ac:spMkLst>
            <pc:docMk/>
            <pc:sldMk cId="0" sldId="322"/>
            <ac:spMk id="629" creationId="{00000000-0000-0000-0000-000000000000}"/>
          </ac:spMkLst>
        </pc:spChg>
      </pc:sldChg>
      <pc:sldChg chg="modSp mod">
        <pc:chgData name="LAWSON, Catherine" userId="61639cc2-6d54-462a-b4b0-89c4cc7abcaa" providerId="ADAL" clId="{21605880-0A4F-4DB5-A319-9A7091EE8C1C}" dt="2020-09-24T00:27:59.743" v="136" actId="207"/>
        <pc:sldMkLst>
          <pc:docMk/>
          <pc:sldMk cId="0" sldId="323"/>
        </pc:sldMkLst>
        <pc:spChg chg="mod">
          <ac:chgData name="LAWSON, Catherine" userId="61639cc2-6d54-462a-b4b0-89c4cc7abcaa" providerId="ADAL" clId="{21605880-0A4F-4DB5-A319-9A7091EE8C1C}" dt="2020-09-24T00:27:59.743" v="136" actId="207"/>
          <ac:spMkLst>
            <pc:docMk/>
            <pc:sldMk cId="0" sldId="323"/>
            <ac:spMk id="638" creationId="{00000000-0000-0000-0000-000000000000}"/>
          </ac:spMkLst>
        </pc:spChg>
      </pc:sldChg>
      <pc:sldChg chg="modSp mod">
        <pc:chgData name="LAWSON, Catherine" userId="61639cc2-6d54-462a-b4b0-89c4cc7abcaa" providerId="ADAL" clId="{21605880-0A4F-4DB5-A319-9A7091EE8C1C}" dt="2020-09-24T00:28:06.037" v="137" actId="207"/>
        <pc:sldMkLst>
          <pc:docMk/>
          <pc:sldMk cId="0" sldId="324"/>
        </pc:sldMkLst>
        <pc:spChg chg="mod">
          <ac:chgData name="LAWSON, Catherine" userId="61639cc2-6d54-462a-b4b0-89c4cc7abcaa" providerId="ADAL" clId="{21605880-0A4F-4DB5-A319-9A7091EE8C1C}" dt="2020-09-24T00:28:06.037" v="137" actId="207"/>
          <ac:spMkLst>
            <pc:docMk/>
            <pc:sldMk cId="0" sldId="324"/>
            <ac:spMk id="647" creationId="{00000000-0000-0000-0000-000000000000}"/>
          </ac:spMkLst>
        </pc:spChg>
      </pc:sldChg>
      <pc:sldChg chg="modSp mod">
        <pc:chgData name="LAWSON, Catherine" userId="61639cc2-6d54-462a-b4b0-89c4cc7abcaa" providerId="ADAL" clId="{21605880-0A4F-4DB5-A319-9A7091EE8C1C}" dt="2020-09-24T00:28:14.612" v="138" actId="207"/>
        <pc:sldMkLst>
          <pc:docMk/>
          <pc:sldMk cId="0" sldId="325"/>
        </pc:sldMkLst>
        <pc:spChg chg="mod">
          <ac:chgData name="LAWSON, Catherine" userId="61639cc2-6d54-462a-b4b0-89c4cc7abcaa" providerId="ADAL" clId="{21605880-0A4F-4DB5-A319-9A7091EE8C1C}" dt="2020-09-24T00:28:14.612" v="138" actId="207"/>
          <ac:spMkLst>
            <pc:docMk/>
            <pc:sldMk cId="0" sldId="325"/>
            <ac:spMk id="656" creationId="{00000000-0000-0000-0000-000000000000}"/>
          </ac:spMkLst>
        </pc:spChg>
      </pc:sldChg>
      <pc:sldChg chg="modSp mod">
        <pc:chgData name="LAWSON, Catherine" userId="61639cc2-6d54-462a-b4b0-89c4cc7abcaa" providerId="ADAL" clId="{21605880-0A4F-4DB5-A319-9A7091EE8C1C}" dt="2020-09-24T00:28:27.582" v="140" actId="207"/>
        <pc:sldMkLst>
          <pc:docMk/>
          <pc:sldMk cId="0" sldId="326"/>
        </pc:sldMkLst>
        <pc:spChg chg="mod">
          <ac:chgData name="LAWSON, Catherine" userId="61639cc2-6d54-462a-b4b0-89c4cc7abcaa" providerId="ADAL" clId="{21605880-0A4F-4DB5-A319-9A7091EE8C1C}" dt="2020-09-24T00:28:19.046" v="139" actId="20577"/>
          <ac:spMkLst>
            <pc:docMk/>
            <pc:sldMk cId="0" sldId="326"/>
            <ac:spMk id="664" creationId="{00000000-0000-0000-0000-000000000000}"/>
          </ac:spMkLst>
        </pc:spChg>
        <pc:spChg chg="mod">
          <ac:chgData name="LAWSON, Catherine" userId="61639cc2-6d54-462a-b4b0-89c4cc7abcaa" providerId="ADAL" clId="{21605880-0A4F-4DB5-A319-9A7091EE8C1C}" dt="2020-09-24T00:28:27.582" v="140" actId="207"/>
          <ac:spMkLst>
            <pc:docMk/>
            <pc:sldMk cId="0" sldId="326"/>
            <ac:spMk id="665" creationId="{00000000-0000-0000-0000-000000000000}"/>
          </ac:spMkLst>
        </pc:spChg>
      </pc:sldChg>
      <pc:sldChg chg="modSp mod">
        <pc:chgData name="LAWSON, Catherine" userId="61639cc2-6d54-462a-b4b0-89c4cc7abcaa" providerId="ADAL" clId="{21605880-0A4F-4DB5-A319-9A7091EE8C1C}" dt="2020-09-24T00:28:33.491" v="141" actId="207"/>
        <pc:sldMkLst>
          <pc:docMk/>
          <pc:sldMk cId="0" sldId="328"/>
        </pc:sldMkLst>
        <pc:spChg chg="mod">
          <ac:chgData name="LAWSON, Catherine" userId="61639cc2-6d54-462a-b4b0-89c4cc7abcaa" providerId="ADAL" clId="{21605880-0A4F-4DB5-A319-9A7091EE8C1C}" dt="2020-09-24T00:28:33.491" v="141" actId="207"/>
          <ac:spMkLst>
            <pc:docMk/>
            <pc:sldMk cId="0" sldId="328"/>
            <ac:spMk id="681" creationId="{00000000-0000-0000-0000-000000000000}"/>
          </ac:spMkLst>
        </pc:spChg>
      </pc:sldChg>
      <pc:sldChg chg="modSp mod">
        <pc:chgData name="LAWSON, Catherine" userId="61639cc2-6d54-462a-b4b0-89c4cc7abcaa" providerId="ADAL" clId="{21605880-0A4F-4DB5-A319-9A7091EE8C1C}" dt="2020-09-24T00:28:40.041" v="142" actId="207"/>
        <pc:sldMkLst>
          <pc:docMk/>
          <pc:sldMk cId="0" sldId="329"/>
        </pc:sldMkLst>
        <pc:spChg chg="mod">
          <ac:chgData name="LAWSON, Catherine" userId="61639cc2-6d54-462a-b4b0-89c4cc7abcaa" providerId="ADAL" clId="{21605880-0A4F-4DB5-A319-9A7091EE8C1C}" dt="2020-09-24T00:28:40.041" v="142" actId="207"/>
          <ac:spMkLst>
            <pc:docMk/>
            <pc:sldMk cId="0" sldId="329"/>
            <ac:spMk id="690" creationId="{00000000-0000-0000-0000-000000000000}"/>
          </ac:spMkLst>
        </pc:spChg>
      </pc:sldChg>
      <pc:sldChg chg="modSp mod">
        <pc:chgData name="LAWSON, Catherine" userId="61639cc2-6d54-462a-b4b0-89c4cc7abcaa" providerId="ADAL" clId="{21605880-0A4F-4DB5-A319-9A7091EE8C1C}" dt="2020-09-24T00:28:48.879" v="144" actId="207"/>
        <pc:sldMkLst>
          <pc:docMk/>
          <pc:sldMk cId="0" sldId="330"/>
        </pc:sldMkLst>
        <pc:spChg chg="mod">
          <ac:chgData name="LAWSON, Catherine" userId="61639cc2-6d54-462a-b4b0-89c4cc7abcaa" providerId="ADAL" clId="{21605880-0A4F-4DB5-A319-9A7091EE8C1C}" dt="2020-09-24T00:28:48.879" v="144" actId="207"/>
          <ac:spMkLst>
            <pc:docMk/>
            <pc:sldMk cId="0" sldId="330"/>
            <ac:spMk id="698" creationId="{00000000-0000-0000-0000-000000000000}"/>
          </ac:spMkLst>
        </pc:spChg>
      </pc:sldChg>
      <pc:sldChg chg="modSp mod">
        <pc:chgData name="LAWSON, Catherine" userId="61639cc2-6d54-462a-b4b0-89c4cc7abcaa" providerId="ADAL" clId="{21605880-0A4F-4DB5-A319-9A7091EE8C1C}" dt="2020-09-24T00:28:56.183" v="145" actId="207"/>
        <pc:sldMkLst>
          <pc:docMk/>
          <pc:sldMk cId="0" sldId="331"/>
        </pc:sldMkLst>
        <pc:spChg chg="mod">
          <ac:chgData name="LAWSON, Catherine" userId="61639cc2-6d54-462a-b4b0-89c4cc7abcaa" providerId="ADAL" clId="{21605880-0A4F-4DB5-A319-9A7091EE8C1C}" dt="2020-09-24T00:28:56.183" v="145" actId="207"/>
          <ac:spMkLst>
            <pc:docMk/>
            <pc:sldMk cId="0" sldId="331"/>
            <ac:spMk id="705" creationId="{00000000-0000-0000-0000-000000000000}"/>
          </ac:spMkLst>
        </pc:spChg>
      </pc:sldChg>
      <pc:sldChg chg="modSp mod">
        <pc:chgData name="LAWSON, Catherine" userId="61639cc2-6d54-462a-b4b0-89c4cc7abcaa" providerId="ADAL" clId="{21605880-0A4F-4DB5-A319-9A7091EE8C1C}" dt="2020-09-24T00:29:09.855" v="149" actId="207"/>
        <pc:sldMkLst>
          <pc:docMk/>
          <pc:sldMk cId="0" sldId="332"/>
        </pc:sldMkLst>
        <pc:spChg chg="mod">
          <ac:chgData name="LAWSON, Catherine" userId="61639cc2-6d54-462a-b4b0-89c4cc7abcaa" providerId="ADAL" clId="{21605880-0A4F-4DB5-A319-9A7091EE8C1C}" dt="2020-09-24T00:29:05.380" v="148" actId="207"/>
          <ac:spMkLst>
            <pc:docMk/>
            <pc:sldMk cId="0" sldId="332"/>
            <ac:spMk id="713" creationId="{00000000-0000-0000-0000-000000000000}"/>
          </ac:spMkLst>
        </pc:spChg>
        <pc:spChg chg="mod">
          <ac:chgData name="LAWSON, Catherine" userId="61639cc2-6d54-462a-b4b0-89c4cc7abcaa" providerId="ADAL" clId="{21605880-0A4F-4DB5-A319-9A7091EE8C1C}" dt="2020-09-24T00:29:09.855" v="149" actId="207"/>
          <ac:spMkLst>
            <pc:docMk/>
            <pc:sldMk cId="0" sldId="332"/>
            <ac:spMk id="714" creationId="{00000000-0000-0000-0000-000000000000}"/>
          </ac:spMkLst>
        </pc:spChg>
      </pc:sldChg>
      <pc:sldChg chg="add">
        <pc:chgData name="LAWSON, Catherine" userId="61639cc2-6d54-462a-b4b0-89c4cc7abcaa" providerId="ADAL" clId="{21605880-0A4F-4DB5-A319-9A7091EE8C1C}" dt="2020-09-24T00:14:48.849" v="23"/>
        <pc:sldMkLst>
          <pc:docMk/>
          <pc:sldMk cId="0" sldId="333"/>
        </pc:sldMkLst>
      </pc:sldChg>
      <pc:sldChg chg="modSp mod">
        <pc:chgData name="LAWSON, Catherine" userId="61639cc2-6d54-462a-b4b0-89c4cc7abcaa" providerId="ADAL" clId="{21605880-0A4F-4DB5-A319-9A7091EE8C1C}" dt="2020-09-24T00:29:29.590" v="154" actId="207"/>
        <pc:sldMkLst>
          <pc:docMk/>
          <pc:sldMk cId="0" sldId="334"/>
        </pc:sldMkLst>
        <pc:spChg chg="mod">
          <ac:chgData name="LAWSON, Catherine" userId="61639cc2-6d54-462a-b4b0-89c4cc7abcaa" providerId="ADAL" clId="{21605880-0A4F-4DB5-A319-9A7091EE8C1C}" dt="2020-09-24T00:29:25.919" v="153" actId="207"/>
          <ac:spMkLst>
            <pc:docMk/>
            <pc:sldMk cId="0" sldId="334"/>
            <ac:spMk id="729" creationId="{00000000-0000-0000-0000-000000000000}"/>
          </ac:spMkLst>
        </pc:spChg>
        <pc:spChg chg="mod">
          <ac:chgData name="LAWSON, Catherine" userId="61639cc2-6d54-462a-b4b0-89c4cc7abcaa" providerId="ADAL" clId="{21605880-0A4F-4DB5-A319-9A7091EE8C1C}" dt="2020-09-24T00:29:29.590" v="154" actId="207"/>
          <ac:spMkLst>
            <pc:docMk/>
            <pc:sldMk cId="0" sldId="334"/>
            <ac:spMk id="730" creationId="{00000000-0000-0000-0000-000000000000}"/>
          </ac:spMkLst>
        </pc:spChg>
      </pc:sldChg>
      <pc:sldChg chg="add">
        <pc:chgData name="LAWSON, Catherine" userId="61639cc2-6d54-462a-b4b0-89c4cc7abcaa" providerId="ADAL" clId="{21605880-0A4F-4DB5-A319-9A7091EE8C1C}" dt="2020-09-24T00:14:48.849" v="23"/>
        <pc:sldMkLst>
          <pc:docMk/>
          <pc:sldMk cId="0" sldId="335"/>
        </pc:sldMkLst>
      </pc:sldChg>
      <pc:sldChg chg="modSp mod">
        <pc:chgData name="LAWSON, Catherine" userId="61639cc2-6d54-462a-b4b0-89c4cc7abcaa" providerId="ADAL" clId="{21605880-0A4F-4DB5-A319-9A7091EE8C1C}" dt="2020-09-24T00:29:38.445" v="156" actId="207"/>
        <pc:sldMkLst>
          <pc:docMk/>
          <pc:sldMk cId="0" sldId="336"/>
        </pc:sldMkLst>
        <pc:spChg chg="mod">
          <ac:chgData name="LAWSON, Catherine" userId="61639cc2-6d54-462a-b4b0-89c4cc7abcaa" providerId="ADAL" clId="{21605880-0A4F-4DB5-A319-9A7091EE8C1C}" dt="2020-09-24T00:29:33.655" v="155" actId="20577"/>
          <ac:spMkLst>
            <pc:docMk/>
            <pc:sldMk cId="0" sldId="336"/>
            <ac:spMk id="745" creationId="{00000000-0000-0000-0000-000000000000}"/>
          </ac:spMkLst>
        </pc:spChg>
        <pc:spChg chg="mod">
          <ac:chgData name="LAWSON, Catherine" userId="61639cc2-6d54-462a-b4b0-89c4cc7abcaa" providerId="ADAL" clId="{21605880-0A4F-4DB5-A319-9A7091EE8C1C}" dt="2020-09-24T00:29:38.445" v="156" actId="207"/>
          <ac:spMkLst>
            <pc:docMk/>
            <pc:sldMk cId="0" sldId="336"/>
            <ac:spMk id="746" creationId="{00000000-0000-0000-0000-000000000000}"/>
          </ac:spMkLst>
        </pc:spChg>
      </pc:sldChg>
      <pc:sldChg chg="modSp mod">
        <pc:chgData name="LAWSON, Catherine" userId="61639cc2-6d54-462a-b4b0-89c4cc7abcaa" providerId="ADAL" clId="{21605880-0A4F-4DB5-A319-9A7091EE8C1C}" dt="2020-09-24T00:29:43.299" v="157" actId="1076"/>
        <pc:sldMkLst>
          <pc:docMk/>
          <pc:sldMk cId="0" sldId="337"/>
        </pc:sldMkLst>
        <pc:spChg chg="mod">
          <ac:chgData name="LAWSON, Catherine" userId="61639cc2-6d54-462a-b4b0-89c4cc7abcaa" providerId="ADAL" clId="{21605880-0A4F-4DB5-A319-9A7091EE8C1C}" dt="2020-09-24T00:29:43.299" v="157" actId="1076"/>
          <ac:spMkLst>
            <pc:docMk/>
            <pc:sldMk cId="0" sldId="337"/>
            <ac:spMk id="754" creationId="{00000000-0000-0000-0000-000000000000}"/>
          </ac:spMkLst>
        </pc:spChg>
      </pc:sldChg>
      <pc:sldChg chg="modSp mod">
        <pc:chgData name="LAWSON, Catherine" userId="61639cc2-6d54-462a-b4b0-89c4cc7abcaa" providerId="ADAL" clId="{21605880-0A4F-4DB5-A319-9A7091EE8C1C}" dt="2020-09-24T00:29:54.054" v="158" actId="207"/>
        <pc:sldMkLst>
          <pc:docMk/>
          <pc:sldMk cId="0" sldId="338"/>
        </pc:sldMkLst>
        <pc:spChg chg="mod">
          <ac:chgData name="LAWSON, Catherine" userId="61639cc2-6d54-462a-b4b0-89c4cc7abcaa" providerId="ADAL" clId="{21605880-0A4F-4DB5-A319-9A7091EE8C1C}" dt="2020-09-24T00:29:54.054" v="158" actId="207"/>
          <ac:spMkLst>
            <pc:docMk/>
            <pc:sldMk cId="0" sldId="338"/>
            <ac:spMk id="761" creationId="{00000000-0000-0000-0000-000000000000}"/>
          </ac:spMkLst>
        </pc:spChg>
      </pc:sldChg>
      <pc:sldChg chg="modSp mod">
        <pc:chgData name="LAWSON, Catherine" userId="61639cc2-6d54-462a-b4b0-89c4cc7abcaa" providerId="ADAL" clId="{21605880-0A4F-4DB5-A319-9A7091EE8C1C}" dt="2020-09-24T00:30:00.239" v="159" actId="207"/>
        <pc:sldMkLst>
          <pc:docMk/>
          <pc:sldMk cId="0" sldId="339"/>
        </pc:sldMkLst>
        <pc:spChg chg="mod">
          <ac:chgData name="LAWSON, Catherine" userId="61639cc2-6d54-462a-b4b0-89c4cc7abcaa" providerId="ADAL" clId="{21605880-0A4F-4DB5-A319-9A7091EE8C1C}" dt="2020-09-24T00:30:00.239" v="159" actId="207"/>
          <ac:spMkLst>
            <pc:docMk/>
            <pc:sldMk cId="0" sldId="339"/>
            <ac:spMk id="770" creationId="{00000000-0000-0000-0000-000000000000}"/>
          </ac:spMkLst>
        </pc:spChg>
      </pc:sldChg>
      <pc:sldChg chg="modSp mod">
        <pc:chgData name="LAWSON, Catherine" userId="61639cc2-6d54-462a-b4b0-89c4cc7abcaa" providerId="ADAL" clId="{21605880-0A4F-4DB5-A319-9A7091EE8C1C}" dt="2020-09-24T00:30:07.577" v="160" actId="207"/>
        <pc:sldMkLst>
          <pc:docMk/>
          <pc:sldMk cId="0" sldId="340"/>
        </pc:sldMkLst>
        <pc:spChg chg="mod">
          <ac:chgData name="LAWSON, Catherine" userId="61639cc2-6d54-462a-b4b0-89c4cc7abcaa" providerId="ADAL" clId="{21605880-0A4F-4DB5-A319-9A7091EE8C1C}" dt="2020-09-24T00:30:07.577" v="160" actId="207"/>
          <ac:spMkLst>
            <pc:docMk/>
            <pc:sldMk cId="0" sldId="340"/>
            <ac:spMk id="779" creationId="{00000000-0000-0000-0000-000000000000}"/>
          </ac:spMkLst>
        </pc:spChg>
      </pc:sldChg>
      <pc:sldChg chg="modSp mod">
        <pc:chgData name="LAWSON, Catherine" userId="61639cc2-6d54-462a-b4b0-89c4cc7abcaa" providerId="ADAL" clId="{21605880-0A4F-4DB5-A319-9A7091EE8C1C}" dt="2020-09-24T00:30:15.482" v="161" actId="207"/>
        <pc:sldMkLst>
          <pc:docMk/>
          <pc:sldMk cId="0" sldId="341"/>
        </pc:sldMkLst>
        <pc:spChg chg="mod">
          <ac:chgData name="LAWSON, Catherine" userId="61639cc2-6d54-462a-b4b0-89c4cc7abcaa" providerId="ADAL" clId="{21605880-0A4F-4DB5-A319-9A7091EE8C1C}" dt="2020-09-24T00:30:15.482" v="161" actId="207"/>
          <ac:spMkLst>
            <pc:docMk/>
            <pc:sldMk cId="0" sldId="341"/>
            <ac:spMk id="788" creationId="{00000000-0000-0000-0000-000000000000}"/>
          </ac:spMkLst>
        </pc:spChg>
      </pc:sldChg>
      <pc:sldChg chg="modSp mod">
        <pc:chgData name="LAWSON, Catherine" userId="61639cc2-6d54-462a-b4b0-89c4cc7abcaa" providerId="ADAL" clId="{21605880-0A4F-4DB5-A319-9A7091EE8C1C}" dt="2020-09-24T00:31:46.253" v="176" actId="20577"/>
        <pc:sldMkLst>
          <pc:docMk/>
          <pc:sldMk cId="0" sldId="342"/>
        </pc:sldMkLst>
        <pc:spChg chg="mod">
          <ac:chgData name="LAWSON, Catherine" userId="61639cc2-6d54-462a-b4b0-89c4cc7abcaa" providerId="ADAL" clId="{21605880-0A4F-4DB5-A319-9A7091EE8C1C}" dt="2020-09-24T00:31:46.253" v="176" actId="20577"/>
          <ac:spMkLst>
            <pc:docMk/>
            <pc:sldMk cId="0" sldId="342"/>
            <ac:spMk id="795" creationId="{00000000-0000-0000-0000-000000000000}"/>
          </ac:spMkLst>
        </pc:spChg>
        <pc:spChg chg="mod">
          <ac:chgData name="LAWSON, Catherine" userId="61639cc2-6d54-462a-b4b0-89c4cc7abcaa" providerId="ADAL" clId="{21605880-0A4F-4DB5-A319-9A7091EE8C1C}" dt="2020-09-24T00:30:21.973" v="162" actId="207"/>
          <ac:spMkLst>
            <pc:docMk/>
            <pc:sldMk cId="0" sldId="342"/>
            <ac:spMk id="797" creationId="{00000000-0000-0000-0000-000000000000}"/>
          </ac:spMkLst>
        </pc:spChg>
      </pc:sldChg>
      <pc:sldChg chg="modSp mod">
        <pc:chgData name="LAWSON, Catherine" userId="61639cc2-6d54-462a-b4b0-89c4cc7abcaa" providerId="ADAL" clId="{21605880-0A4F-4DB5-A319-9A7091EE8C1C}" dt="2020-09-24T00:31:50.836" v="177" actId="20577"/>
        <pc:sldMkLst>
          <pc:docMk/>
          <pc:sldMk cId="0" sldId="343"/>
        </pc:sldMkLst>
        <pc:spChg chg="mod">
          <ac:chgData name="LAWSON, Catherine" userId="61639cc2-6d54-462a-b4b0-89c4cc7abcaa" providerId="ADAL" clId="{21605880-0A4F-4DB5-A319-9A7091EE8C1C}" dt="2020-09-24T00:31:50.836" v="177" actId="20577"/>
          <ac:spMkLst>
            <pc:docMk/>
            <pc:sldMk cId="0" sldId="343"/>
            <ac:spMk id="804" creationId="{00000000-0000-0000-0000-000000000000}"/>
          </ac:spMkLst>
        </pc:spChg>
        <pc:spChg chg="mod">
          <ac:chgData name="LAWSON, Catherine" userId="61639cc2-6d54-462a-b4b0-89c4cc7abcaa" providerId="ADAL" clId="{21605880-0A4F-4DB5-A319-9A7091EE8C1C}" dt="2020-09-24T00:30:29.525" v="163" actId="207"/>
          <ac:spMkLst>
            <pc:docMk/>
            <pc:sldMk cId="0" sldId="343"/>
            <ac:spMk id="806" creationId="{00000000-0000-0000-0000-000000000000}"/>
          </ac:spMkLst>
        </pc:spChg>
      </pc:sldChg>
      <pc:sldChg chg="modSp mod">
        <pc:chgData name="LAWSON, Catherine" userId="61639cc2-6d54-462a-b4b0-89c4cc7abcaa" providerId="ADAL" clId="{21605880-0A4F-4DB5-A319-9A7091EE8C1C}" dt="2020-09-24T00:30:37.729" v="165" actId="207"/>
        <pc:sldMkLst>
          <pc:docMk/>
          <pc:sldMk cId="0" sldId="344"/>
        </pc:sldMkLst>
        <pc:spChg chg="mod">
          <ac:chgData name="LAWSON, Catherine" userId="61639cc2-6d54-462a-b4b0-89c4cc7abcaa" providerId="ADAL" clId="{21605880-0A4F-4DB5-A319-9A7091EE8C1C}" dt="2020-09-24T00:30:37.729" v="165" actId="207"/>
          <ac:spMkLst>
            <pc:docMk/>
            <pc:sldMk cId="0" sldId="344"/>
            <ac:spMk id="814" creationId="{00000000-0000-0000-0000-000000000000}"/>
          </ac:spMkLst>
        </pc:spChg>
      </pc:sldChg>
      <pc:sldChg chg="modSp mod">
        <pc:chgData name="LAWSON, Catherine" userId="61639cc2-6d54-462a-b4b0-89c4cc7abcaa" providerId="ADAL" clId="{21605880-0A4F-4DB5-A319-9A7091EE8C1C}" dt="2020-09-24T00:30:49.928" v="166" actId="207"/>
        <pc:sldMkLst>
          <pc:docMk/>
          <pc:sldMk cId="0" sldId="345"/>
        </pc:sldMkLst>
        <pc:spChg chg="mod">
          <ac:chgData name="LAWSON, Catherine" userId="61639cc2-6d54-462a-b4b0-89c4cc7abcaa" providerId="ADAL" clId="{21605880-0A4F-4DB5-A319-9A7091EE8C1C}" dt="2020-09-24T00:30:49.928" v="166" actId="207"/>
          <ac:spMkLst>
            <pc:docMk/>
            <pc:sldMk cId="0" sldId="345"/>
            <ac:spMk id="821" creationId="{00000000-0000-0000-0000-000000000000}"/>
          </ac:spMkLst>
        </pc:spChg>
      </pc:sldChg>
      <pc:sldChg chg="modSp mod">
        <pc:chgData name="LAWSON, Catherine" userId="61639cc2-6d54-462a-b4b0-89c4cc7abcaa" providerId="ADAL" clId="{21605880-0A4F-4DB5-A319-9A7091EE8C1C}" dt="2020-09-24T00:30:56.831" v="167" actId="1076"/>
        <pc:sldMkLst>
          <pc:docMk/>
          <pc:sldMk cId="0" sldId="346"/>
        </pc:sldMkLst>
        <pc:spChg chg="mod">
          <ac:chgData name="LAWSON, Catherine" userId="61639cc2-6d54-462a-b4b0-89c4cc7abcaa" providerId="ADAL" clId="{21605880-0A4F-4DB5-A319-9A7091EE8C1C}" dt="2020-09-24T00:30:56.831" v="167" actId="1076"/>
          <ac:spMkLst>
            <pc:docMk/>
            <pc:sldMk cId="0" sldId="346"/>
            <ac:spMk id="830" creationId="{00000000-0000-0000-0000-000000000000}"/>
          </ac:spMkLst>
        </pc:spChg>
      </pc:sldChg>
      <pc:sldChg chg="modSp mod">
        <pc:chgData name="LAWSON, Catherine" userId="61639cc2-6d54-462a-b4b0-89c4cc7abcaa" providerId="ADAL" clId="{21605880-0A4F-4DB5-A319-9A7091EE8C1C}" dt="2020-09-24T00:31:02.234" v="168" actId="1076"/>
        <pc:sldMkLst>
          <pc:docMk/>
          <pc:sldMk cId="0" sldId="347"/>
        </pc:sldMkLst>
        <pc:spChg chg="mod">
          <ac:chgData name="LAWSON, Catherine" userId="61639cc2-6d54-462a-b4b0-89c4cc7abcaa" providerId="ADAL" clId="{21605880-0A4F-4DB5-A319-9A7091EE8C1C}" dt="2020-09-24T00:31:02.234" v="168" actId="1076"/>
          <ac:spMkLst>
            <pc:docMk/>
            <pc:sldMk cId="0" sldId="347"/>
            <ac:spMk id="838" creationId="{00000000-0000-0000-0000-000000000000}"/>
          </ac:spMkLst>
        </pc:spChg>
      </pc:sldChg>
      <pc:sldChg chg="modSp mod">
        <pc:chgData name="LAWSON, Catherine" userId="61639cc2-6d54-462a-b4b0-89c4cc7abcaa" providerId="ADAL" clId="{21605880-0A4F-4DB5-A319-9A7091EE8C1C}" dt="2020-09-24T00:31:08.742" v="169" actId="1076"/>
        <pc:sldMkLst>
          <pc:docMk/>
          <pc:sldMk cId="0" sldId="348"/>
        </pc:sldMkLst>
        <pc:spChg chg="mod">
          <ac:chgData name="LAWSON, Catherine" userId="61639cc2-6d54-462a-b4b0-89c4cc7abcaa" providerId="ADAL" clId="{21605880-0A4F-4DB5-A319-9A7091EE8C1C}" dt="2020-09-24T00:31:08.742" v="169" actId="1076"/>
          <ac:spMkLst>
            <pc:docMk/>
            <pc:sldMk cId="0" sldId="348"/>
            <ac:spMk id="846" creationId="{00000000-0000-0000-0000-000000000000}"/>
          </ac:spMkLst>
        </pc:spChg>
      </pc:sldChg>
      <pc:sldChg chg="modSp mod">
        <pc:chgData name="LAWSON, Catherine" userId="61639cc2-6d54-462a-b4b0-89c4cc7abcaa" providerId="ADAL" clId="{21605880-0A4F-4DB5-A319-9A7091EE8C1C}" dt="2020-09-24T00:31:16.910" v="170" actId="1076"/>
        <pc:sldMkLst>
          <pc:docMk/>
          <pc:sldMk cId="0" sldId="349"/>
        </pc:sldMkLst>
        <pc:spChg chg="mod">
          <ac:chgData name="LAWSON, Catherine" userId="61639cc2-6d54-462a-b4b0-89c4cc7abcaa" providerId="ADAL" clId="{21605880-0A4F-4DB5-A319-9A7091EE8C1C}" dt="2020-09-24T00:31:16.910" v="170" actId="1076"/>
          <ac:spMkLst>
            <pc:docMk/>
            <pc:sldMk cId="0" sldId="349"/>
            <ac:spMk id="854" creationId="{00000000-0000-0000-0000-000000000000}"/>
          </ac:spMkLst>
        </pc:spChg>
      </pc:sldChg>
      <pc:sldChg chg="del">
        <pc:chgData name="LAWSON, Catherine" userId="61639cc2-6d54-462a-b4b0-89c4cc7abcaa" providerId="ADAL" clId="{21605880-0A4F-4DB5-A319-9A7091EE8C1C}" dt="2020-09-24T00:15:00.401" v="24" actId="47"/>
        <pc:sldMkLst>
          <pc:docMk/>
          <pc:sldMk cId="0" sldId="350"/>
        </pc:sldMkLst>
      </pc:sldChg>
      <pc:sldChg chg="del">
        <pc:chgData name="LAWSON, Catherine" userId="61639cc2-6d54-462a-b4b0-89c4cc7abcaa" providerId="ADAL" clId="{21605880-0A4F-4DB5-A319-9A7091EE8C1C}" dt="2020-09-24T00:15:00.401" v="24" actId="47"/>
        <pc:sldMkLst>
          <pc:docMk/>
          <pc:sldMk cId="0" sldId="351"/>
        </pc:sldMkLst>
      </pc:sldChg>
      <pc:sldChg chg="del">
        <pc:chgData name="LAWSON, Catherine" userId="61639cc2-6d54-462a-b4b0-89c4cc7abcaa" providerId="ADAL" clId="{21605880-0A4F-4DB5-A319-9A7091EE8C1C}" dt="2020-09-24T00:15:00.401" v="24" actId="47"/>
        <pc:sldMkLst>
          <pc:docMk/>
          <pc:sldMk cId="0" sldId="352"/>
        </pc:sldMkLst>
      </pc:sldChg>
      <pc:sldChg chg="del">
        <pc:chgData name="LAWSON, Catherine" userId="61639cc2-6d54-462a-b4b0-89c4cc7abcaa" providerId="ADAL" clId="{21605880-0A4F-4DB5-A319-9A7091EE8C1C}" dt="2020-09-24T00:15:00.401" v="24" actId="47"/>
        <pc:sldMkLst>
          <pc:docMk/>
          <pc:sldMk cId="0" sldId="353"/>
        </pc:sldMkLst>
      </pc:sldChg>
      <pc:sldChg chg="del">
        <pc:chgData name="LAWSON, Catherine" userId="61639cc2-6d54-462a-b4b0-89c4cc7abcaa" providerId="ADAL" clId="{21605880-0A4F-4DB5-A319-9A7091EE8C1C}" dt="2020-09-24T00:15:00.401" v="24" actId="47"/>
        <pc:sldMkLst>
          <pc:docMk/>
          <pc:sldMk cId="0" sldId="354"/>
        </pc:sldMkLst>
      </pc:sldChg>
      <pc:sldChg chg="del">
        <pc:chgData name="LAWSON, Catherine" userId="61639cc2-6d54-462a-b4b0-89c4cc7abcaa" providerId="ADAL" clId="{21605880-0A4F-4DB5-A319-9A7091EE8C1C}" dt="2020-09-24T00:15:00.401" v="24" actId="47"/>
        <pc:sldMkLst>
          <pc:docMk/>
          <pc:sldMk cId="0" sldId="355"/>
        </pc:sldMkLst>
      </pc:sldChg>
      <pc:sldChg chg="del">
        <pc:chgData name="LAWSON, Catherine" userId="61639cc2-6d54-462a-b4b0-89c4cc7abcaa" providerId="ADAL" clId="{21605880-0A4F-4DB5-A319-9A7091EE8C1C}" dt="2020-09-24T00:15:00.401" v="24" actId="47"/>
        <pc:sldMkLst>
          <pc:docMk/>
          <pc:sldMk cId="0" sldId="356"/>
        </pc:sldMkLst>
      </pc:sldChg>
      <pc:sldChg chg="del">
        <pc:chgData name="LAWSON, Catherine" userId="61639cc2-6d54-462a-b4b0-89c4cc7abcaa" providerId="ADAL" clId="{21605880-0A4F-4DB5-A319-9A7091EE8C1C}" dt="2020-09-24T00:15:00.401" v="24" actId="47"/>
        <pc:sldMkLst>
          <pc:docMk/>
          <pc:sldMk cId="0" sldId="357"/>
        </pc:sldMkLst>
      </pc:sldChg>
      <pc:sldChg chg="del">
        <pc:chgData name="LAWSON, Catherine" userId="61639cc2-6d54-462a-b4b0-89c4cc7abcaa" providerId="ADAL" clId="{21605880-0A4F-4DB5-A319-9A7091EE8C1C}" dt="2020-09-24T00:15:00.401" v="24" actId="47"/>
        <pc:sldMkLst>
          <pc:docMk/>
          <pc:sldMk cId="0" sldId="358"/>
        </pc:sldMkLst>
      </pc:sldChg>
      <pc:sldChg chg="del">
        <pc:chgData name="LAWSON, Catherine" userId="61639cc2-6d54-462a-b4b0-89c4cc7abcaa" providerId="ADAL" clId="{21605880-0A4F-4DB5-A319-9A7091EE8C1C}" dt="2020-09-24T00:15:00.401" v="24" actId="47"/>
        <pc:sldMkLst>
          <pc:docMk/>
          <pc:sldMk cId="0" sldId="359"/>
        </pc:sldMkLst>
      </pc:sldChg>
      <pc:sldChg chg="del">
        <pc:chgData name="LAWSON, Catherine" userId="61639cc2-6d54-462a-b4b0-89c4cc7abcaa" providerId="ADAL" clId="{21605880-0A4F-4DB5-A319-9A7091EE8C1C}" dt="2020-09-24T00:15:00.401" v="24" actId="47"/>
        <pc:sldMkLst>
          <pc:docMk/>
          <pc:sldMk cId="0" sldId="360"/>
        </pc:sldMkLst>
      </pc:sldChg>
      <pc:sldChg chg="del">
        <pc:chgData name="LAWSON, Catherine" userId="61639cc2-6d54-462a-b4b0-89c4cc7abcaa" providerId="ADAL" clId="{21605880-0A4F-4DB5-A319-9A7091EE8C1C}" dt="2020-09-24T00:15:00.401" v="24" actId="47"/>
        <pc:sldMkLst>
          <pc:docMk/>
          <pc:sldMk cId="0" sldId="361"/>
        </pc:sldMkLst>
      </pc:sldChg>
      <pc:sldChg chg="del">
        <pc:chgData name="LAWSON, Catherine" userId="61639cc2-6d54-462a-b4b0-89c4cc7abcaa" providerId="ADAL" clId="{21605880-0A4F-4DB5-A319-9A7091EE8C1C}" dt="2020-09-24T00:15:00.401" v="24" actId="47"/>
        <pc:sldMkLst>
          <pc:docMk/>
          <pc:sldMk cId="0" sldId="362"/>
        </pc:sldMkLst>
      </pc:sldChg>
      <pc:sldChg chg="del">
        <pc:chgData name="LAWSON, Catherine" userId="61639cc2-6d54-462a-b4b0-89c4cc7abcaa" providerId="ADAL" clId="{21605880-0A4F-4DB5-A319-9A7091EE8C1C}" dt="2020-09-24T00:15:00.401" v="24" actId="47"/>
        <pc:sldMkLst>
          <pc:docMk/>
          <pc:sldMk cId="0" sldId="363"/>
        </pc:sldMkLst>
      </pc:sldChg>
      <pc:sldChg chg="del">
        <pc:chgData name="LAWSON, Catherine" userId="61639cc2-6d54-462a-b4b0-89c4cc7abcaa" providerId="ADAL" clId="{21605880-0A4F-4DB5-A319-9A7091EE8C1C}" dt="2020-09-24T00:15:00.401" v="24" actId="47"/>
        <pc:sldMkLst>
          <pc:docMk/>
          <pc:sldMk cId="0" sldId="364"/>
        </pc:sldMkLst>
      </pc:sldChg>
      <pc:sldChg chg="del">
        <pc:chgData name="LAWSON, Catherine" userId="61639cc2-6d54-462a-b4b0-89c4cc7abcaa" providerId="ADAL" clId="{21605880-0A4F-4DB5-A319-9A7091EE8C1C}" dt="2020-09-24T00:15:00.401" v="24" actId="47"/>
        <pc:sldMkLst>
          <pc:docMk/>
          <pc:sldMk cId="0" sldId="365"/>
        </pc:sldMkLst>
      </pc:sldChg>
      <pc:sldChg chg="modSp add mod">
        <pc:chgData name="LAWSON, Catherine" userId="61639cc2-6d54-462a-b4b0-89c4cc7abcaa" providerId="ADAL" clId="{21605880-0A4F-4DB5-A319-9A7091EE8C1C}" dt="2020-09-24T00:31:27.307" v="171" actId="207"/>
        <pc:sldMkLst>
          <pc:docMk/>
          <pc:sldMk cId="0" sldId="366"/>
        </pc:sldMkLst>
        <pc:spChg chg="mod">
          <ac:chgData name="LAWSON, Catherine" userId="61639cc2-6d54-462a-b4b0-89c4cc7abcaa" providerId="ADAL" clId="{21605880-0A4F-4DB5-A319-9A7091EE8C1C}" dt="2020-09-24T00:31:27.307" v="171" actId="207"/>
          <ac:spMkLst>
            <pc:docMk/>
            <pc:sldMk cId="0" sldId="366"/>
            <ac:spMk id="694" creationId="{00000000-0000-0000-0000-000000000000}"/>
          </ac:spMkLst>
        </pc:spChg>
      </pc:sldChg>
      <pc:sldChg chg="add">
        <pc:chgData name="LAWSON, Catherine" userId="61639cc2-6d54-462a-b4b0-89c4cc7abcaa" providerId="ADAL" clId="{21605880-0A4F-4DB5-A319-9A7091EE8C1C}" dt="2020-09-24T00:14:48.849" v="23"/>
        <pc:sldMkLst>
          <pc:docMk/>
          <pc:sldMk cId="0" sldId="367"/>
        </pc:sldMkLst>
      </pc:sldChg>
      <pc:sldChg chg="add">
        <pc:chgData name="LAWSON, Catherine" userId="61639cc2-6d54-462a-b4b0-89c4cc7abcaa" providerId="ADAL" clId="{21605880-0A4F-4DB5-A319-9A7091EE8C1C}" dt="2020-09-24T00:14:48.849" v="23"/>
        <pc:sldMkLst>
          <pc:docMk/>
          <pc:sldMk cId="0" sldId="368"/>
        </pc:sldMkLst>
      </pc:sldChg>
      <pc:sldChg chg="add">
        <pc:chgData name="LAWSON, Catherine" userId="61639cc2-6d54-462a-b4b0-89c4cc7abcaa" providerId="ADAL" clId="{21605880-0A4F-4DB5-A319-9A7091EE8C1C}" dt="2020-09-24T00:14:48.849" v="23"/>
        <pc:sldMkLst>
          <pc:docMk/>
          <pc:sldMk cId="0" sldId="369"/>
        </pc:sldMkLst>
      </pc:sldChg>
      <pc:sldChg chg="add">
        <pc:chgData name="LAWSON, Catherine" userId="61639cc2-6d54-462a-b4b0-89c4cc7abcaa" providerId="ADAL" clId="{21605880-0A4F-4DB5-A319-9A7091EE8C1C}" dt="2020-09-24T00:14:48.849" v="23"/>
        <pc:sldMkLst>
          <pc:docMk/>
          <pc:sldMk cId="0" sldId="370"/>
        </pc:sldMkLst>
      </pc:sldChg>
      <pc:sldChg chg="add">
        <pc:chgData name="LAWSON, Catherine" userId="61639cc2-6d54-462a-b4b0-89c4cc7abcaa" providerId="ADAL" clId="{21605880-0A4F-4DB5-A319-9A7091EE8C1C}" dt="2020-09-24T00:14:48.849" v="23"/>
        <pc:sldMkLst>
          <pc:docMk/>
          <pc:sldMk cId="0" sldId="371"/>
        </pc:sldMkLst>
      </pc:sldChg>
      <pc:sldChg chg="add">
        <pc:chgData name="LAWSON, Catherine" userId="61639cc2-6d54-462a-b4b0-89c4cc7abcaa" providerId="ADAL" clId="{21605880-0A4F-4DB5-A319-9A7091EE8C1C}" dt="2020-09-24T00:14:48.849" v="23"/>
        <pc:sldMkLst>
          <pc:docMk/>
          <pc:sldMk cId="0" sldId="372"/>
        </pc:sldMkLst>
      </pc:sldChg>
      <pc:sldChg chg="add">
        <pc:chgData name="LAWSON, Catherine" userId="61639cc2-6d54-462a-b4b0-89c4cc7abcaa" providerId="ADAL" clId="{21605880-0A4F-4DB5-A319-9A7091EE8C1C}" dt="2020-09-24T00:14:48.849" v="23"/>
        <pc:sldMkLst>
          <pc:docMk/>
          <pc:sldMk cId="0" sldId="373"/>
        </pc:sldMkLst>
      </pc:sldChg>
      <pc:sldChg chg="add">
        <pc:chgData name="LAWSON, Catherine" userId="61639cc2-6d54-462a-b4b0-89c4cc7abcaa" providerId="ADAL" clId="{21605880-0A4F-4DB5-A319-9A7091EE8C1C}" dt="2020-09-24T00:14:48.849" v="23"/>
        <pc:sldMkLst>
          <pc:docMk/>
          <pc:sldMk cId="0" sldId="374"/>
        </pc:sldMkLst>
      </pc:sldChg>
      <pc:sldChg chg="add">
        <pc:chgData name="LAWSON, Catherine" userId="61639cc2-6d54-462a-b4b0-89c4cc7abcaa" providerId="ADAL" clId="{21605880-0A4F-4DB5-A319-9A7091EE8C1C}" dt="2020-09-24T00:14:48.849" v="23"/>
        <pc:sldMkLst>
          <pc:docMk/>
          <pc:sldMk cId="0" sldId="375"/>
        </pc:sldMkLst>
      </pc:sldChg>
      <pc:sldChg chg="add">
        <pc:chgData name="LAWSON, Catherine" userId="61639cc2-6d54-462a-b4b0-89c4cc7abcaa" providerId="ADAL" clId="{21605880-0A4F-4DB5-A319-9A7091EE8C1C}" dt="2020-09-24T00:14:48.849" v="23"/>
        <pc:sldMkLst>
          <pc:docMk/>
          <pc:sldMk cId="0" sldId="376"/>
        </pc:sldMkLst>
      </pc:sldChg>
      <pc:sldChg chg="add">
        <pc:chgData name="LAWSON, Catherine" userId="61639cc2-6d54-462a-b4b0-89c4cc7abcaa" providerId="ADAL" clId="{21605880-0A4F-4DB5-A319-9A7091EE8C1C}" dt="2020-09-24T00:14:48.849" v="23"/>
        <pc:sldMkLst>
          <pc:docMk/>
          <pc:sldMk cId="0" sldId="377"/>
        </pc:sldMkLst>
      </pc:sldChg>
      <pc:sldChg chg="add">
        <pc:chgData name="LAWSON, Catherine" userId="61639cc2-6d54-462a-b4b0-89c4cc7abcaa" providerId="ADAL" clId="{21605880-0A4F-4DB5-A319-9A7091EE8C1C}" dt="2020-09-24T00:14:48.849" v="23"/>
        <pc:sldMkLst>
          <pc:docMk/>
          <pc:sldMk cId="0" sldId="378"/>
        </pc:sldMkLst>
      </pc:sldChg>
      <pc:sldChg chg="add">
        <pc:chgData name="LAWSON, Catherine" userId="61639cc2-6d54-462a-b4b0-89c4cc7abcaa" providerId="ADAL" clId="{21605880-0A4F-4DB5-A319-9A7091EE8C1C}" dt="2020-09-24T00:14:48.849" v="23"/>
        <pc:sldMkLst>
          <pc:docMk/>
          <pc:sldMk cId="0" sldId="379"/>
        </pc:sldMkLst>
      </pc:sldChg>
    </pc:docChg>
  </pc:docChgLst>
  <pc:docChgLst>
    <pc:chgData name="LAWSON, Catherine" userId="61639cc2-6d54-462a-b4b0-89c4cc7abcaa" providerId="ADAL" clId="{EC157BA9-315F-4E6D-8642-2419DCF32BD4}"/>
    <pc:docChg chg="undo custSel delSld modSld modMainMaster">
      <pc:chgData name="LAWSON, Catherine" userId="61639cc2-6d54-462a-b4b0-89c4cc7abcaa" providerId="ADAL" clId="{EC157BA9-315F-4E6D-8642-2419DCF32BD4}" dt="2020-07-07T07:19:32.089" v="641" actId="20577"/>
      <pc:docMkLst>
        <pc:docMk/>
      </pc:docMkLst>
      <pc:sldChg chg="modSp mod modNotes">
        <pc:chgData name="LAWSON, Catherine" userId="61639cc2-6d54-462a-b4b0-89c4cc7abcaa" providerId="ADAL" clId="{EC157BA9-315F-4E6D-8642-2419DCF32BD4}" dt="2020-07-07T07:19:32.089" v="641" actId="20577"/>
        <pc:sldMkLst>
          <pc:docMk/>
          <pc:sldMk cId="0" sldId="256"/>
        </pc:sldMkLst>
        <pc:spChg chg="mod">
          <ac:chgData name="LAWSON, Catherine" userId="61639cc2-6d54-462a-b4b0-89c4cc7abcaa" providerId="ADAL" clId="{EC157BA9-315F-4E6D-8642-2419DCF32BD4}" dt="2020-07-07T07:19:32.089" v="641" actId="20577"/>
          <ac:spMkLst>
            <pc:docMk/>
            <pc:sldMk cId="0" sldId="256"/>
            <ac:spMk id="99" creationId="{00000000-0000-0000-0000-000000000000}"/>
          </ac:spMkLst>
        </pc:spChg>
        <pc:spChg chg="mod">
          <ac:chgData name="LAWSON, Catherine" userId="61639cc2-6d54-462a-b4b0-89c4cc7abcaa" providerId="ADAL" clId="{EC157BA9-315F-4E6D-8642-2419DCF32BD4}" dt="2020-07-07T07:15:18.938" v="631" actId="13244"/>
          <ac:spMkLst>
            <pc:docMk/>
            <pc:sldMk cId="0" sldId="256"/>
            <ac:spMk id="100" creationId="{00000000-0000-0000-0000-000000000000}"/>
          </ac:spMkLst>
        </pc:spChg>
        <pc:spChg chg="mod">
          <ac:chgData name="LAWSON, Catherine" userId="61639cc2-6d54-462a-b4b0-89c4cc7abcaa" providerId="ADAL" clId="{EC157BA9-315F-4E6D-8642-2419DCF32BD4}" dt="2020-07-07T07:15:16.277" v="630" actId="13244"/>
          <ac:spMkLst>
            <pc:docMk/>
            <pc:sldMk cId="0" sldId="256"/>
            <ac:spMk id="101" creationId="{00000000-0000-0000-0000-000000000000}"/>
          </ac:spMkLst>
        </pc:spChg>
        <pc:spChg chg="mod">
          <ac:chgData name="LAWSON, Catherine" userId="61639cc2-6d54-462a-b4b0-89c4cc7abcaa" providerId="ADAL" clId="{EC157BA9-315F-4E6D-8642-2419DCF32BD4}" dt="2020-07-07T07:15:22.937" v="632" actId="13244"/>
          <ac:spMkLst>
            <pc:docMk/>
            <pc:sldMk cId="0" sldId="256"/>
            <ac:spMk id="102" creationId="{00000000-0000-0000-0000-000000000000}"/>
          </ac:spMkLst>
        </pc:spChg>
        <pc:spChg chg="mod">
          <ac:chgData name="LAWSON, Catherine" userId="61639cc2-6d54-462a-b4b0-89c4cc7abcaa" providerId="ADAL" clId="{EC157BA9-315F-4E6D-8642-2419DCF32BD4}" dt="2020-07-07T07:15:25.985" v="633" actId="13244"/>
          <ac:spMkLst>
            <pc:docMk/>
            <pc:sldMk cId="0" sldId="256"/>
            <ac:spMk id="103" creationId="{00000000-0000-0000-0000-000000000000}"/>
          </ac:spMkLst>
        </pc:spChg>
        <pc:spChg chg="mod">
          <ac:chgData name="LAWSON, Catherine" userId="61639cc2-6d54-462a-b4b0-89c4cc7abcaa" providerId="ADAL" clId="{EC157BA9-315F-4E6D-8642-2419DCF32BD4}" dt="2020-07-07T07:14:49.793" v="628" actId="13244"/>
          <ac:spMkLst>
            <pc:docMk/>
            <pc:sldMk cId="0" sldId="256"/>
            <ac:spMk id="105" creationId="{00000000-0000-0000-0000-000000000000}"/>
          </ac:spMkLst>
        </pc:spChg>
        <pc:spChg chg="mod">
          <ac:chgData name="LAWSON, Catherine" userId="61639cc2-6d54-462a-b4b0-89c4cc7abcaa" providerId="ADAL" clId="{EC157BA9-315F-4E6D-8642-2419DCF32BD4}" dt="2020-07-07T07:15:11.881" v="629" actId="13244"/>
          <ac:spMkLst>
            <pc:docMk/>
            <pc:sldMk cId="0" sldId="256"/>
            <ac:spMk id="106" creationId="{00000000-0000-0000-0000-000000000000}"/>
          </ac:spMkLst>
        </pc:spChg>
      </pc:sldChg>
      <pc:sldChg chg="addSp delSp modSp mod">
        <pc:chgData name="LAWSON, Catherine" userId="61639cc2-6d54-462a-b4b0-89c4cc7abcaa" providerId="ADAL" clId="{EC157BA9-315F-4E6D-8642-2419DCF32BD4}" dt="2020-07-06T22:13:18.654" v="462" actId="20577"/>
        <pc:sldMkLst>
          <pc:docMk/>
          <pc:sldMk cId="0" sldId="257"/>
        </pc:sldMkLst>
        <pc:spChg chg="add del mod">
          <ac:chgData name="LAWSON, Catherine" userId="61639cc2-6d54-462a-b4b0-89c4cc7abcaa" providerId="ADAL" clId="{EC157BA9-315F-4E6D-8642-2419DCF32BD4}" dt="2020-07-06T21:22:07.692" v="38"/>
          <ac:spMkLst>
            <pc:docMk/>
            <pc:sldMk cId="0" sldId="257"/>
            <ac:spMk id="2" creationId="{5890AA44-8278-409C-92E5-76A406E59999}"/>
          </ac:spMkLst>
        </pc:spChg>
        <pc:spChg chg="add mod">
          <ac:chgData name="LAWSON, Catherine" userId="61639cc2-6d54-462a-b4b0-89c4cc7abcaa" providerId="ADAL" clId="{EC157BA9-315F-4E6D-8642-2419DCF32BD4}" dt="2020-07-06T22:13:18.654" v="462" actId="20577"/>
          <ac:spMkLst>
            <pc:docMk/>
            <pc:sldMk cId="0" sldId="257"/>
            <ac:spMk id="3" creationId="{DC2821B9-1D1C-4CBC-AA22-ED1AF4CF6C2D}"/>
          </ac:spMkLst>
        </pc:spChg>
        <pc:spChg chg="mod">
          <ac:chgData name="LAWSON, Catherine" userId="61639cc2-6d54-462a-b4b0-89c4cc7abcaa" providerId="ADAL" clId="{EC157BA9-315F-4E6D-8642-2419DCF32BD4}" dt="2020-07-06T21:21:31.492" v="32" actId="207"/>
          <ac:spMkLst>
            <pc:docMk/>
            <pc:sldMk cId="0" sldId="257"/>
            <ac:spMk id="111" creationId="{00000000-0000-0000-0000-000000000000}"/>
          </ac:spMkLst>
        </pc:spChg>
        <pc:graphicFrameChg chg="add del mod">
          <ac:chgData name="LAWSON, Catherine" userId="61639cc2-6d54-462a-b4b0-89c4cc7abcaa" providerId="ADAL" clId="{EC157BA9-315F-4E6D-8642-2419DCF32BD4}" dt="2020-07-06T21:24:52.561" v="71" actId="478"/>
          <ac:graphicFrameMkLst>
            <pc:docMk/>
            <pc:sldMk cId="0" sldId="257"/>
            <ac:graphicFrameMk id="112" creationId="{00000000-0000-0000-0000-000000000000}"/>
          </ac:graphicFrameMkLst>
        </pc:graphicFrameChg>
      </pc:sldChg>
      <pc:sldChg chg="modSp mod modNotes">
        <pc:chgData name="LAWSON, Catherine" userId="61639cc2-6d54-462a-b4b0-89c4cc7abcaa" providerId="ADAL" clId="{EC157BA9-315F-4E6D-8642-2419DCF32BD4}" dt="2020-07-07T07:10:59.725" v="594" actId="20577"/>
        <pc:sldMkLst>
          <pc:docMk/>
          <pc:sldMk cId="0" sldId="258"/>
        </pc:sldMkLst>
        <pc:spChg chg="mod">
          <ac:chgData name="LAWSON, Catherine" userId="61639cc2-6d54-462a-b4b0-89c4cc7abcaa" providerId="ADAL" clId="{EC157BA9-315F-4E6D-8642-2419DCF32BD4}" dt="2020-07-06T21:25:40.376" v="73" actId="207"/>
          <ac:spMkLst>
            <pc:docMk/>
            <pc:sldMk cId="0" sldId="258"/>
            <ac:spMk id="118" creationId="{00000000-0000-0000-0000-000000000000}"/>
          </ac:spMkLst>
        </pc:spChg>
        <pc:spChg chg="mod">
          <ac:chgData name="LAWSON, Catherine" userId="61639cc2-6d54-462a-b4b0-89c4cc7abcaa" providerId="ADAL" clId="{EC157BA9-315F-4E6D-8642-2419DCF32BD4}" dt="2020-07-07T07:10:59.725" v="594" actId="20577"/>
          <ac:spMkLst>
            <pc:docMk/>
            <pc:sldMk cId="0" sldId="258"/>
            <ac:spMk id="119" creationId="{00000000-0000-0000-0000-000000000000}"/>
          </ac:spMkLst>
        </pc:spChg>
      </pc:sldChg>
      <pc:sldChg chg="modSp mod modNotes">
        <pc:chgData name="LAWSON, Catherine" userId="61639cc2-6d54-462a-b4b0-89c4cc7abcaa" providerId="ADAL" clId="{EC157BA9-315F-4E6D-8642-2419DCF32BD4}" dt="2020-07-07T07:10:45.717" v="588" actId="20577"/>
        <pc:sldMkLst>
          <pc:docMk/>
          <pc:sldMk cId="0" sldId="259"/>
        </pc:sldMkLst>
        <pc:spChg chg="mod">
          <ac:chgData name="LAWSON, Catherine" userId="61639cc2-6d54-462a-b4b0-89c4cc7abcaa" providerId="ADAL" clId="{EC157BA9-315F-4E6D-8642-2419DCF32BD4}" dt="2020-07-06T21:25:45.581" v="74" actId="207"/>
          <ac:spMkLst>
            <pc:docMk/>
            <pc:sldMk cId="0" sldId="259"/>
            <ac:spMk id="125" creationId="{00000000-0000-0000-0000-000000000000}"/>
          </ac:spMkLst>
        </pc:spChg>
        <pc:spChg chg="mod">
          <ac:chgData name="LAWSON, Catherine" userId="61639cc2-6d54-462a-b4b0-89c4cc7abcaa" providerId="ADAL" clId="{EC157BA9-315F-4E6D-8642-2419DCF32BD4}" dt="2020-07-07T07:10:45.717" v="588" actId="20577"/>
          <ac:spMkLst>
            <pc:docMk/>
            <pc:sldMk cId="0" sldId="259"/>
            <ac:spMk id="126" creationId="{00000000-0000-0000-0000-000000000000}"/>
          </ac:spMkLst>
        </pc:spChg>
      </pc:sldChg>
      <pc:sldChg chg="modSp mod modNotes">
        <pc:chgData name="LAWSON, Catherine" userId="61639cc2-6d54-462a-b4b0-89c4cc7abcaa" providerId="ADAL" clId="{EC157BA9-315F-4E6D-8642-2419DCF32BD4}" dt="2020-07-06T22:05:20.850" v="418" actId="208"/>
        <pc:sldMkLst>
          <pc:docMk/>
          <pc:sldMk cId="0" sldId="260"/>
        </pc:sldMkLst>
        <pc:spChg chg="mod">
          <ac:chgData name="LAWSON, Catherine" userId="61639cc2-6d54-462a-b4b0-89c4cc7abcaa" providerId="ADAL" clId="{EC157BA9-315F-4E6D-8642-2419DCF32BD4}" dt="2020-07-06T22:05:20.850" v="418" actId="208"/>
          <ac:spMkLst>
            <pc:docMk/>
            <pc:sldMk cId="0" sldId="260"/>
            <ac:spMk id="132" creationId="{00000000-0000-0000-0000-000000000000}"/>
          </ac:spMkLst>
        </pc:spChg>
      </pc:sldChg>
      <pc:sldChg chg="modSp mod modNotes">
        <pc:chgData name="LAWSON, Catherine" userId="61639cc2-6d54-462a-b4b0-89c4cc7abcaa" providerId="ADAL" clId="{EC157BA9-315F-4E6D-8642-2419DCF32BD4}" dt="2020-07-06T22:06:23.479" v="431" actId="12"/>
        <pc:sldMkLst>
          <pc:docMk/>
          <pc:sldMk cId="0" sldId="261"/>
        </pc:sldMkLst>
        <pc:spChg chg="mod">
          <ac:chgData name="LAWSON, Catherine" userId="61639cc2-6d54-462a-b4b0-89c4cc7abcaa" providerId="ADAL" clId="{EC157BA9-315F-4E6D-8642-2419DCF32BD4}" dt="2020-07-06T22:05:27.539" v="419" actId="207"/>
          <ac:spMkLst>
            <pc:docMk/>
            <pc:sldMk cId="0" sldId="261"/>
            <ac:spMk id="138" creationId="{00000000-0000-0000-0000-000000000000}"/>
          </ac:spMkLst>
        </pc:spChg>
        <pc:spChg chg="mod">
          <ac:chgData name="LAWSON, Catherine" userId="61639cc2-6d54-462a-b4b0-89c4cc7abcaa" providerId="ADAL" clId="{EC157BA9-315F-4E6D-8642-2419DCF32BD4}" dt="2020-07-06T22:06:23.479" v="431" actId="12"/>
          <ac:spMkLst>
            <pc:docMk/>
            <pc:sldMk cId="0" sldId="261"/>
            <ac:spMk id="139" creationId="{00000000-0000-0000-0000-000000000000}"/>
          </ac:spMkLst>
        </pc:spChg>
      </pc:sldChg>
      <pc:sldChg chg="modSp mod modNotes">
        <pc:chgData name="LAWSON, Catherine" userId="61639cc2-6d54-462a-b4b0-89c4cc7abcaa" providerId="ADAL" clId="{EC157BA9-315F-4E6D-8642-2419DCF32BD4}" dt="2020-07-06T22:06:49.061" v="434" actId="12"/>
        <pc:sldMkLst>
          <pc:docMk/>
          <pc:sldMk cId="0" sldId="262"/>
        </pc:sldMkLst>
        <pc:spChg chg="mod">
          <ac:chgData name="LAWSON, Catherine" userId="61639cc2-6d54-462a-b4b0-89c4cc7abcaa" providerId="ADAL" clId="{EC157BA9-315F-4E6D-8642-2419DCF32BD4}" dt="2020-07-06T22:06:33.906" v="432" actId="207"/>
          <ac:spMkLst>
            <pc:docMk/>
            <pc:sldMk cId="0" sldId="262"/>
            <ac:spMk id="145" creationId="{00000000-0000-0000-0000-000000000000}"/>
          </ac:spMkLst>
        </pc:spChg>
        <pc:spChg chg="mod">
          <ac:chgData name="LAWSON, Catherine" userId="61639cc2-6d54-462a-b4b0-89c4cc7abcaa" providerId="ADAL" clId="{EC157BA9-315F-4E6D-8642-2419DCF32BD4}" dt="2020-07-06T22:06:49.061" v="434" actId="12"/>
          <ac:spMkLst>
            <pc:docMk/>
            <pc:sldMk cId="0" sldId="262"/>
            <ac:spMk id="146" creationId="{00000000-0000-0000-0000-000000000000}"/>
          </ac:spMkLst>
        </pc:spChg>
      </pc:sldChg>
      <pc:sldChg chg="modSp modNotes">
        <pc:chgData name="LAWSON, Catherine" userId="61639cc2-6d54-462a-b4b0-89c4cc7abcaa" providerId="ADAL" clId="{EC157BA9-315F-4E6D-8642-2419DCF32BD4}" dt="2020-07-06T22:07:01.721" v="435" actId="207"/>
        <pc:sldMkLst>
          <pc:docMk/>
          <pc:sldMk cId="0" sldId="263"/>
        </pc:sldMkLst>
        <pc:spChg chg="mod">
          <ac:chgData name="LAWSON, Catherine" userId="61639cc2-6d54-462a-b4b0-89c4cc7abcaa" providerId="ADAL" clId="{EC157BA9-315F-4E6D-8642-2419DCF32BD4}" dt="2020-07-06T22:07:01.721" v="435" actId="207"/>
          <ac:spMkLst>
            <pc:docMk/>
            <pc:sldMk cId="0" sldId="263"/>
            <ac:spMk id="152" creationId="{00000000-0000-0000-0000-000000000000}"/>
          </ac:spMkLst>
        </pc:spChg>
      </pc:sldChg>
      <pc:sldChg chg="modSp modNotes">
        <pc:chgData name="LAWSON, Catherine" userId="61639cc2-6d54-462a-b4b0-89c4cc7abcaa" providerId="ADAL" clId="{EC157BA9-315F-4E6D-8642-2419DCF32BD4}" dt="2020-07-06T22:07:12.025" v="436" actId="207"/>
        <pc:sldMkLst>
          <pc:docMk/>
          <pc:sldMk cId="0" sldId="264"/>
        </pc:sldMkLst>
        <pc:spChg chg="mod">
          <ac:chgData name="LAWSON, Catherine" userId="61639cc2-6d54-462a-b4b0-89c4cc7abcaa" providerId="ADAL" clId="{EC157BA9-315F-4E6D-8642-2419DCF32BD4}" dt="2020-07-06T22:07:12.025" v="436" actId="207"/>
          <ac:spMkLst>
            <pc:docMk/>
            <pc:sldMk cId="0" sldId="264"/>
            <ac:spMk id="159" creationId="{00000000-0000-0000-0000-000000000000}"/>
          </ac:spMkLst>
        </pc:spChg>
      </pc:sldChg>
      <pc:sldChg chg="modSp mod modNotes">
        <pc:chgData name="LAWSON, Catherine" userId="61639cc2-6d54-462a-b4b0-89c4cc7abcaa" providerId="ADAL" clId="{EC157BA9-315F-4E6D-8642-2419DCF32BD4}" dt="2020-07-06T22:09:35.226" v="448" actId="2710"/>
        <pc:sldMkLst>
          <pc:docMk/>
          <pc:sldMk cId="0" sldId="265"/>
        </pc:sldMkLst>
        <pc:spChg chg="mod">
          <ac:chgData name="LAWSON, Catherine" userId="61639cc2-6d54-462a-b4b0-89c4cc7abcaa" providerId="ADAL" clId="{EC157BA9-315F-4E6D-8642-2419DCF32BD4}" dt="2020-07-06T22:07:25.636" v="439" actId="207"/>
          <ac:spMkLst>
            <pc:docMk/>
            <pc:sldMk cId="0" sldId="265"/>
            <ac:spMk id="166" creationId="{00000000-0000-0000-0000-000000000000}"/>
          </ac:spMkLst>
        </pc:spChg>
        <pc:spChg chg="mod">
          <ac:chgData name="LAWSON, Catherine" userId="61639cc2-6d54-462a-b4b0-89c4cc7abcaa" providerId="ADAL" clId="{EC157BA9-315F-4E6D-8642-2419DCF32BD4}" dt="2020-07-06T22:07:19.674" v="438" actId="20577"/>
          <ac:spMkLst>
            <pc:docMk/>
            <pc:sldMk cId="0" sldId="265"/>
            <ac:spMk id="167" creationId="{00000000-0000-0000-0000-000000000000}"/>
          </ac:spMkLst>
        </pc:spChg>
        <pc:spChg chg="mod">
          <ac:chgData name="LAWSON, Catherine" userId="61639cc2-6d54-462a-b4b0-89c4cc7abcaa" providerId="ADAL" clId="{EC157BA9-315F-4E6D-8642-2419DCF32BD4}" dt="2020-07-06T22:09:35.226" v="448" actId="2710"/>
          <ac:spMkLst>
            <pc:docMk/>
            <pc:sldMk cId="0" sldId="265"/>
            <ac:spMk id="168" creationId="{00000000-0000-0000-0000-000000000000}"/>
          </ac:spMkLst>
        </pc:spChg>
      </pc:sldChg>
      <pc:sldChg chg="modSp mod modNotes">
        <pc:chgData name="LAWSON, Catherine" userId="61639cc2-6d54-462a-b4b0-89c4cc7abcaa" providerId="ADAL" clId="{EC157BA9-315F-4E6D-8642-2419DCF32BD4}" dt="2020-07-06T22:13:46.484" v="464" actId="13244"/>
        <pc:sldMkLst>
          <pc:docMk/>
          <pc:sldMk cId="0" sldId="266"/>
        </pc:sldMkLst>
        <pc:spChg chg="mod">
          <ac:chgData name="LAWSON, Catherine" userId="61639cc2-6d54-462a-b4b0-89c4cc7abcaa" providerId="ADAL" clId="{EC157BA9-315F-4E6D-8642-2419DCF32BD4}" dt="2020-07-06T22:13:42.411" v="463" actId="13244"/>
          <ac:spMkLst>
            <pc:docMk/>
            <pc:sldMk cId="0" sldId="266"/>
            <ac:spMk id="176" creationId="{00000000-0000-0000-0000-000000000000}"/>
          </ac:spMkLst>
        </pc:spChg>
        <pc:spChg chg="mod">
          <ac:chgData name="LAWSON, Catherine" userId="61639cc2-6d54-462a-b4b0-89c4cc7abcaa" providerId="ADAL" clId="{EC157BA9-315F-4E6D-8642-2419DCF32BD4}" dt="2020-07-06T22:13:46.484" v="464" actId="13244"/>
          <ac:spMkLst>
            <pc:docMk/>
            <pc:sldMk cId="0" sldId="266"/>
            <ac:spMk id="177" creationId="{00000000-0000-0000-0000-000000000000}"/>
          </ac:spMkLst>
        </pc:spChg>
      </pc:sldChg>
      <pc:sldChg chg="modSp mod">
        <pc:chgData name="LAWSON, Catherine" userId="61639cc2-6d54-462a-b4b0-89c4cc7abcaa" providerId="ADAL" clId="{EC157BA9-315F-4E6D-8642-2419DCF32BD4}" dt="2020-07-06T22:08:50.411" v="442" actId="12"/>
        <pc:sldMkLst>
          <pc:docMk/>
          <pc:sldMk cId="0" sldId="267"/>
        </pc:sldMkLst>
        <pc:spChg chg="mod">
          <ac:chgData name="LAWSON, Catherine" userId="61639cc2-6d54-462a-b4b0-89c4cc7abcaa" providerId="ADAL" clId="{EC157BA9-315F-4E6D-8642-2419DCF32BD4}" dt="2020-07-06T22:08:37.404" v="441" actId="207"/>
          <ac:spMkLst>
            <pc:docMk/>
            <pc:sldMk cId="0" sldId="267"/>
            <ac:spMk id="183" creationId="{00000000-0000-0000-0000-000000000000}"/>
          </ac:spMkLst>
        </pc:spChg>
        <pc:spChg chg="mod">
          <ac:chgData name="LAWSON, Catherine" userId="61639cc2-6d54-462a-b4b0-89c4cc7abcaa" providerId="ADAL" clId="{EC157BA9-315F-4E6D-8642-2419DCF32BD4}" dt="2020-07-06T22:08:50.411" v="442" actId="12"/>
          <ac:spMkLst>
            <pc:docMk/>
            <pc:sldMk cId="0" sldId="267"/>
            <ac:spMk id="184" creationId="{00000000-0000-0000-0000-000000000000}"/>
          </ac:spMkLst>
        </pc:spChg>
      </pc:sldChg>
      <pc:sldChg chg="modSp mod modNotes">
        <pc:chgData name="LAWSON, Catherine" userId="61639cc2-6d54-462a-b4b0-89c4cc7abcaa" providerId="ADAL" clId="{EC157BA9-315F-4E6D-8642-2419DCF32BD4}" dt="2020-07-06T22:10:14.776" v="451" actId="14100"/>
        <pc:sldMkLst>
          <pc:docMk/>
          <pc:sldMk cId="0" sldId="268"/>
        </pc:sldMkLst>
        <pc:spChg chg="mod">
          <ac:chgData name="LAWSON, Catherine" userId="61639cc2-6d54-462a-b4b0-89c4cc7abcaa" providerId="ADAL" clId="{EC157BA9-315F-4E6D-8642-2419DCF32BD4}" dt="2020-07-06T22:09:02.358" v="443" actId="207"/>
          <ac:spMkLst>
            <pc:docMk/>
            <pc:sldMk cId="0" sldId="268"/>
            <ac:spMk id="190" creationId="{00000000-0000-0000-0000-000000000000}"/>
          </ac:spMkLst>
        </pc:spChg>
        <pc:spChg chg="mod">
          <ac:chgData name="LAWSON, Catherine" userId="61639cc2-6d54-462a-b4b0-89c4cc7abcaa" providerId="ADAL" clId="{EC157BA9-315F-4E6D-8642-2419DCF32BD4}" dt="2020-07-06T22:09:08.915" v="444" actId="207"/>
          <ac:spMkLst>
            <pc:docMk/>
            <pc:sldMk cId="0" sldId="268"/>
            <ac:spMk id="191" creationId="{00000000-0000-0000-0000-000000000000}"/>
          </ac:spMkLst>
        </pc:spChg>
        <pc:spChg chg="mod">
          <ac:chgData name="LAWSON, Catherine" userId="61639cc2-6d54-462a-b4b0-89c4cc7abcaa" providerId="ADAL" clId="{EC157BA9-315F-4E6D-8642-2419DCF32BD4}" dt="2020-07-06T22:10:14.776" v="451" actId="14100"/>
          <ac:spMkLst>
            <pc:docMk/>
            <pc:sldMk cId="0" sldId="268"/>
            <ac:spMk id="192" creationId="{00000000-0000-0000-0000-000000000000}"/>
          </ac:spMkLst>
        </pc:spChg>
      </pc:sldChg>
      <pc:sldChg chg="modSp modNotes">
        <pc:chgData name="LAWSON, Catherine" userId="61639cc2-6d54-462a-b4b0-89c4cc7abcaa" providerId="ADAL" clId="{EC157BA9-315F-4E6D-8642-2419DCF32BD4}" dt="2020-07-06T22:10:24.797" v="452" actId="207"/>
        <pc:sldMkLst>
          <pc:docMk/>
          <pc:sldMk cId="0" sldId="269"/>
        </pc:sldMkLst>
        <pc:spChg chg="mod">
          <ac:chgData name="LAWSON, Catherine" userId="61639cc2-6d54-462a-b4b0-89c4cc7abcaa" providerId="ADAL" clId="{EC157BA9-315F-4E6D-8642-2419DCF32BD4}" dt="2020-07-06T22:10:24.797" v="452" actId="207"/>
          <ac:spMkLst>
            <pc:docMk/>
            <pc:sldMk cId="0" sldId="269"/>
            <ac:spMk id="198" creationId="{00000000-0000-0000-0000-000000000000}"/>
          </ac:spMkLst>
        </pc:spChg>
      </pc:sldChg>
      <pc:sldChg chg="modSp mod modNotes">
        <pc:chgData name="LAWSON, Catherine" userId="61639cc2-6d54-462a-b4b0-89c4cc7abcaa" providerId="ADAL" clId="{EC157BA9-315F-4E6D-8642-2419DCF32BD4}" dt="2020-07-06T22:10:32.887" v="454" actId="208"/>
        <pc:sldMkLst>
          <pc:docMk/>
          <pc:sldMk cId="0" sldId="270"/>
        </pc:sldMkLst>
        <pc:spChg chg="mod">
          <ac:chgData name="LAWSON, Catherine" userId="61639cc2-6d54-462a-b4b0-89c4cc7abcaa" providerId="ADAL" clId="{EC157BA9-315F-4E6D-8642-2419DCF32BD4}" dt="2020-07-06T22:10:32.887" v="454" actId="208"/>
          <ac:spMkLst>
            <pc:docMk/>
            <pc:sldMk cId="0" sldId="270"/>
            <ac:spMk id="205" creationId="{00000000-0000-0000-0000-000000000000}"/>
          </ac:spMkLst>
        </pc:spChg>
      </pc:sldChg>
      <pc:sldChg chg="modSp mod modNotes">
        <pc:chgData name="LAWSON, Catherine" userId="61639cc2-6d54-462a-b4b0-89c4cc7abcaa" providerId="ADAL" clId="{EC157BA9-315F-4E6D-8642-2419DCF32BD4}" dt="2020-07-07T07:09:19.327" v="584" actId="20577"/>
        <pc:sldMkLst>
          <pc:docMk/>
          <pc:sldMk cId="0" sldId="271"/>
        </pc:sldMkLst>
        <pc:spChg chg="mod">
          <ac:chgData name="LAWSON, Catherine" userId="61639cc2-6d54-462a-b4b0-89c4cc7abcaa" providerId="ADAL" clId="{EC157BA9-315F-4E6D-8642-2419DCF32BD4}" dt="2020-07-07T07:09:19.327" v="584" actId="20577"/>
          <ac:spMkLst>
            <pc:docMk/>
            <pc:sldMk cId="0" sldId="271"/>
            <ac:spMk id="211" creationId="{00000000-0000-0000-0000-000000000000}"/>
          </ac:spMkLst>
        </pc:spChg>
      </pc:sldChg>
      <pc:sldChg chg="modSp modNotes">
        <pc:chgData name="LAWSON, Catherine" userId="61639cc2-6d54-462a-b4b0-89c4cc7abcaa" providerId="ADAL" clId="{EC157BA9-315F-4E6D-8642-2419DCF32BD4}" dt="2020-07-06T22:03:34.182" v="384" actId="207"/>
        <pc:sldMkLst>
          <pc:docMk/>
          <pc:sldMk cId="0" sldId="272"/>
        </pc:sldMkLst>
        <pc:spChg chg="mod">
          <ac:chgData name="LAWSON, Catherine" userId="61639cc2-6d54-462a-b4b0-89c4cc7abcaa" providerId="ADAL" clId="{EC157BA9-315F-4E6D-8642-2419DCF32BD4}" dt="2020-07-06T22:03:34.182" v="384" actId="207"/>
          <ac:spMkLst>
            <pc:docMk/>
            <pc:sldMk cId="0" sldId="272"/>
            <ac:spMk id="218" creationId="{00000000-0000-0000-0000-000000000000}"/>
          </ac:spMkLst>
        </pc:spChg>
      </pc:sldChg>
      <pc:sldChg chg="modSp mod modNotes">
        <pc:chgData name="LAWSON, Catherine" userId="61639cc2-6d54-462a-b4b0-89c4cc7abcaa" providerId="ADAL" clId="{EC157BA9-315F-4E6D-8642-2419DCF32BD4}" dt="2020-07-06T22:03:26.080" v="383" actId="207"/>
        <pc:sldMkLst>
          <pc:docMk/>
          <pc:sldMk cId="0" sldId="273"/>
        </pc:sldMkLst>
        <pc:spChg chg="mod">
          <ac:chgData name="LAWSON, Catherine" userId="61639cc2-6d54-462a-b4b0-89c4cc7abcaa" providerId="ADAL" clId="{EC157BA9-315F-4E6D-8642-2419DCF32BD4}" dt="2020-07-06T22:03:26.080" v="383" actId="207"/>
          <ac:spMkLst>
            <pc:docMk/>
            <pc:sldMk cId="0" sldId="273"/>
            <ac:spMk id="225" creationId="{00000000-0000-0000-0000-000000000000}"/>
          </ac:spMkLst>
        </pc:spChg>
      </pc:sldChg>
      <pc:sldChg chg="modSp mod modNotes">
        <pc:chgData name="LAWSON, Catherine" userId="61639cc2-6d54-462a-b4b0-89c4cc7abcaa" providerId="ADAL" clId="{EC157BA9-315F-4E6D-8642-2419DCF32BD4}" dt="2020-07-06T22:03:19.265" v="381" actId="12"/>
        <pc:sldMkLst>
          <pc:docMk/>
          <pc:sldMk cId="0" sldId="274"/>
        </pc:sldMkLst>
        <pc:spChg chg="mod">
          <ac:chgData name="LAWSON, Catherine" userId="61639cc2-6d54-462a-b4b0-89c4cc7abcaa" providerId="ADAL" clId="{EC157BA9-315F-4E6D-8642-2419DCF32BD4}" dt="2020-07-06T22:03:08.777" v="380" actId="207"/>
          <ac:spMkLst>
            <pc:docMk/>
            <pc:sldMk cId="0" sldId="274"/>
            <ac:spMk id="231" creationId="{00000000-0000-0000-0000-000000000000}"/>
          </ac:spMkLst>
        </pc:spChg>
        <pc:spChg chg="mod">
          <ac:chgData name="LAWSON, Catherine" userId="61639cc2-6d54-462a-b4b0-89c4cc7abcaa" providerId="ADAL" clId="{EC157BA9-315F-4E6D-8642-2419DCF32BD4}" dt="2020-07-06T22:03:19.265" v="381" actId="12"/>
          <ac:spMkLst>
            <pc:docMk/>
            <pc:sldMk cId="0" sldId="274"/>
            <ac:spMk id="232" creationId="{00000000-0000-0000-0000-000000000000}"/>
          </ac:spMkLst>
        </pc:spChg>
      </pc:sldChg>
      <pc:sldChg chg="modSp modNotes">
        <pc:chgData name="LAWSON, Catherine" userId="61639cc2-6d54-462a-b4b0-89c4cc7abcaa" providerId="ADAL" clId="{EC157BA9-315F-4E6D-8642-2419DCF32BD4}" dt="2020-07-06T22:02:46.471" v="379" actId="207"/>
        <pc:sldMkLst>
          <pc:docMk/>
          <pc:sldMk cId="0" sldId="275"/>
        </pc:sldMkLst>
        <pc:spChg chg="mod">
          <ac:chgData name="LAWSON, Catherine" userId="61639cc2-6d54-462a-b4b0-89c4cc7abcaa" providerId="ADAL" clId="{EC157BA9-315F-4E6D-8642-2419DCF32BD4}" dt="2020-07-06T22:02:46.471" v="379" actId="207"/>
          <ac:spMkLst>
            <pc:docMk/>
            <pc:sldMk cId="0" sldId="275"/>
            <ac:spMk id="238" creationId="{00000000-0000-0000-0000-000000000000}"/>
          </ac:spMkLst>
        </pc:spChg>
      </pc:sldChg>
      <pc:sldChg chg="modSp mod">
        <pc:chgData name="LAWSON, Catherine" userId="61639cc2-6d54-462a-b4b0-89c4cc7abcaa" providerId="ADAL" clId="{EC157BA9-315F-4E6D-8642-2419DCF32BD4}" dt="2020-07-06T22:02:34.191" v="378" actId="208"/>
        <pc:sldMkLst>
          <pc:docMk/>
          <pc:sldMk cId="0" sldId="276"/>
        </pc:sldMkLst>
        <pc:spChg chg="mod">
          <ac:chgData name="LAWSON, Catherine" userId="61639cc2-6d54-462a-b4b0-89c4cc7abcaa" providerId="ADAL" clId="{EC157BA9-315F-4E6D-8642-2419DCF32BD4}" dt="2020-07-06T22:02:34.191" v="378" actId="208"/>
          <ac:spMkLst>
            <pc:docMk/>
            <pc:sldMk cId="0" sldId="276"/>
            <ac:spMk id="245" creationId="{00000000-0000-0000-0000-000000000000}"/>
          </ac:spMkLst>
        </pc:spChg>
      </pc:sldChg>
      <pc:sldChg chg="modSp mod modNotes">
        <pc:chgData name="LAWSON, Catherine" userId="61639cc2-6d54-462a-b4b0-89c4cc7abcaa" providerId="ADAL" clId="{EC157BA9-315F-4E6D-8642-2419DCF32BD4}" dt="2020-07-06T22:02:27.476" v="376" actId="208"/>
        <pc:sldMkLst>
          <pc:docMk/>
          <pc:sldMk cId="0" sldId="277"/>
        </pc:sldMkLst>
        <pc:spChg chg="mod">
          <ac:chgData name="LAWSON, Catherine" userId="61639cc2-6d54-462a-b4b0-89c4cc7abcaa" providerId="ADAL" clId="{EC157BA9-315F-4E6D-8642-2419DCF32BD4}" dt="2020-07-06T22:02:27.476" v="376" actId="208"/>
          <ac:spMkLst>
            <pc:docMk/>
            <pc:sldMk cId="0" sldId="277"/>
            <ac:spMk id="251" creationId="{00000000-0000-0000-0000-000000000000}"/>
          </ac:spMkLst>
        </pc:spChg>
      </pc:sldChg>
      <pc:sldChg chg="modSp mod">
        <pc:chgData name="LAWSON, Catherine" userId="61639cc2-6d54-462a-b4b0-89c4cc7abcaa" providerId="ADAL" clId="{EC157BA9-315F-4E6D-8642-2419DCF32BD4}" dt="2020-07-07T07:08:17.256" v="579" actId="20577"/>
        <pc:sldMkLst>
          <pc:docMk/>
          <pc:sldMk cId="0" sldId="278"/>
        </pc:sldMkLst>
        <pc:spChg chg="mod">
          <ac:chgData name="LAWSON, Catherine" userId="61639cc2-6d54-462a-b4b0-89c4cc7abcaa" providerId="ADAL" clId="{EC157BA9-315F-4E6D-8642-2419DCF32BD4}" dt="2020-07-06T22:02:13.972" v="374" actId="207"/>
          <ac:spMkLst>
            <pc:docMk/>
            <pc:sldMk cId="0" sldId="278"/>
            <ac:spMk id="257" creationId="{00000000-0000-0000-0000-000000000000}"/>
          </ac:spMkLst>
        </pc:spChg>
        <pc:spChg chg="mod">
          <ac:chgData name="LAWSON, Catherine" userId="61639cc2-6d54-462a-b4b0-89c4cc7abcaa" providerId="ADAL" clId="{EC157BA9-315F-4E6D-8642-2419DCF32BD4}" dt="2020-07-07T07:08:17.256" v="579" actId="20577"/>
          <ac:spMkLst>
            <pc:docMk/>
            <pc:sldMk cId="0" sldId="278"/>
            <ac:spMk id="258" creationId="{00000000-0000-0000-0000-000000000000}"/>
          </ac:spMkLst>
        </pc:spChg>
        <pc:spChg chg="mod">
          <ac:chgData name="LAWSON, Catherine" userId="61639cc2-6d54-462a-b4b0-89c4cc7abcaa" providerId="ADAL" clId="{EC157BA9-315F-4E6D-8642-2419DCF32BD4}" dt="2020-07-06T22:13:53.895" v="465" actId="13244"/>
          <ac:spMkLst>
            <pc:docMk/>
            <pc:sldMk cId="0" sldId="278"/>
            <ac:spMk id="259" creationId="{00000000-0000-0000-0000-000000000000}"/>
          </ac:spMkLst>
        </pc:spChg>
        <pc:spChg chg="mod">
          <ac:chgData name="LAWSON, Catherine" userId="61639cc2-6d54-462a-b4b0-89c4cc7abcaa" providerId="ADAL" clId="{EC157BA9-315F-4E6D-8642-2419DCF32BD4}" dt="2020-07-06T22:14:00.356" v="466" actId="13244"/>
          <ac:spMkLst>
            <pc:docMk/>
            <pc:sldMk cId="0" sldId="278"/>
            <ac:spMk id="261" creationId="{00000000-0000-0000-0000-000000000000}"/>
          </ac:spMkLst>
        </pc:spChg>
      </pc:sldChg>
      <pc:sldChg chg="modSp mod">
        <pc:chgData name="LAWSON, Catherine" userId="61639cc2-6d54-462a-b4b0-89c4cc7abcaa" providerId="ADAL" clId="{EC157BA9-315F-4E6D-8642-2419DCF32BD4}" dt="2020-07-06T22:14:09.820" v="468" actId="13244"/>
        <pc:sldMkLst>
          <pc:docMk/>
          <pc:sldMk cId="0" sldId="279"/>
        </pc:sldMkLst>
        <pc:spChg chg="mod">
          <ac:chgData name="LAWSON, Catherine" userId="61639cc2-6d54-462a-b4b0-89c4cc7abcaa" providerId="ADAL" clId="{EC157BA9-315F-4E6D-8642-2419DCF32BD4}" dt="2020-07-06T22:01:53.731" v="372" actId="207"/>
          <ac:spMkLst>
            <pc:docMk/>
            <pc:sldMk cId="0" sldId="279"/>
            <ac:spMk id="266" creationId="{00000000-0000-0000-0000-000000000000}"/>
          </ac:spMkLst>
        </pc:spChg>
        <pc:spChg chg="mod">
          <ac:chgData name="LAWSON, Catherine" userId="61639cc2-6d54-462a-b4b0-89c4cc7abcaa" providerId="ADAL" clId="{EC157BA9-315F-4E6D-8642-2419DCF32BD4}" dt="2020-07-06T22:02:04.563" v="373" actId="12"/>
          <ac:spMkLst>
            <pc:docMk/>
            <pc:sldMk cId="0" sldId="279"/>
            <ac:spMk id="267" creationId="{00000000-0000-0000-0000-000000000000}"/>
          </ac:spMkLst>
        </pc:spChg>
        <pc:spChg chg="mod">
          <ac:chgData name="LAWSON, Catherine" userId="61639cc2-6d54-462a-b4b0-89c4cc7abcaa" providerId="ADAL" clId="{EC157BA9-315F-4E6D-8642-2419DCF32BD4}" dt="2020-07-06T22:14:09.820" v="468" actId="13244"/>
          <ac:spMkLst>
            <pc:docMk/>
            <pc:sldMk cId="0" sldId="279"/>
            <ac:spMk id="268" creationId="{00000000-0000-0000-0000-000000000000}"/>
          </ac:spMkLst>
        </pc:spChg>
        <pc:spChg chg="mod">
          <ac:chgData name="LAWSON, Catherine" userId="61639cc2-6d54-462a-b4b0-89c4cc7abcaa" providerId="ADAL" clId="{EC157BA9-315F-4E6D-8642-2419DCF32BD4}" dt="2020-07-06T22:14:06.957" v="467" actId="13244"/>
          <ac:spMkLst>
            <pc:docMk/>
            <pc:sldMk cId="0" sldId="279"/>
            <ac:spMk id="270" creationId="{00000000-0000-0000-0000-000000000000}"/>
          </ac:spMkLst>
        </pc:spChg>
      </pc:sldChg>
      <pc:sldChg chg="modSp mod">
        <pc:chgData name="LAWSON, Catherine" userId="61639cc2-6d54-462a-b4b0-89c4cc7abcaa" providerId="ADAL" clId="{EC157BA9-315F-4E6D-8642-2419DCF32BD4}" dt="2020-07-06T22:14:22.842" v="471" actId="13244"/>
        <pc:sldMkLst>
          <pc:docMk/>
          <pc:sldMk cId="0" sldId="280"/>
        </pc:sldMkLst>
        <pc:spChg chg="mod">
          <ac:chgData name="LAWSON, Catherine" userId="61639cc2-6d54-462a-b4b0-89c4cc7abcaa" providerId="ADAL" clId="{EC157BA9-315F-4E6D-8642-2419DCF32BD4}" dt="2020-07-06T22:01:42.876" v="371" actId="207"/>
          <ac:spMkLst>
            <pc:docMk/>
            <pc:sldMk cId="0" sldId="280"/>
            <ac:spMk id="275" creationId="{00000000-0000-0000-0000-000000000000}"/>
          </ac:spMkLst>
        </pc:spChg>
        <pc:spChg chg="mod">
          <ac:chgData name="LAWSON, Catherine" userId="61639cc2-6d54-462a-b4b0-89c4cc7abcaa" providerId="ADAL" clId="{EC157BA9-315F-4E6D-8642-2419DCF32BD4}" dt="2020-07-06T22:01:31.811" v="370" actId="14100"/>
          <ac:spMkLst>
            <pc:docMk/>
            <pc:sldMk cId="0" sldId="280"/>
            <ac:spMk id="276" creationId="{00000000-0000-0000-0000-000000000000}"/>
          </ac:spMkLst>
        </pc:spChg>
        <pc:spChg chg="mod">
          <ac:chgData name="LAWSON, Catherine" userId="61639cc2-6d54-462a-b4b0-89c4cc7abcaa" providerId="ADAL" clId="{EC157BA9-315F-4E6D-8642-2419DCF32BD4}" dt="2020-07-06T22:14:22.842" v="471" actId="13244"/>
          <ac:spMkLst>
            <pc:docMk/>
            <pc:sldMk cId="0" sldId="280"/>
            <ac:spMk id="277" creationId="{00000000-0000-0000-0000-000000000000}"/>
          </ac:spMkLst>
        </pc:spChg>
        <pc:spChg chg="mod">
          <ac:chgData name="LAWSON, Catherine" userId="61639cc2-6d54-462a-b4b0-89c4cc7abcaa" providerId="ADAL" clId="{EC157BA9-315F-4E6D-8642-2419DCF32BD4}" dt="2020-07-06T22:14:15.097" v="469" actId="13244"/>
          <ac:spMkLst>
            <pc:docMk/>
            <pc:sldMk cId="0" sldId="280"/>
            <ac:spMk id="279" creationId="{00000000-0000-0000-0000-000000000000}"/>
          </ac:spMkLst>
        </pc:spChg>
      </pc:sldChg>
      <pc:sldChg chg="modSp mod modNotes">
        <pc:chgData name="LAWSON, Catherine" userId="61639cc2-6d54-462a-b4b0-89c4cc7abcaa" providerId="ADAL" clId="{EC157BA9-315F-4E6D-8642-2419DCF32BD4}" dt="2020-07-06T22:01:11.260" v="355" actId="208"/>
        <pc:sldMkLst>
          <pc:docMk/>
          <pc:sldMk cId="0" sldId="281"/>
        </pc:sldMkLst>
        <pc:spChg chg="mod">
          <ac:chgData name="LAWSON, Catherine" userId="61639cc2-6d54-462a-b4b0-89c4cc7abcaa" providerId="ADAL" clId="{EC157BA9-315F-4E6D-8642-2419DCF32BD4}" dt="2020-07-06T22:01:11.260" v="355" actId="208"/>
          <ac:spMkLst>
            <pc:docMk/>
            <pc:sldMk cId="0" sldId="281"/>
            <ac:spMk id="284" creationId="{00000000-0000-0000-0000-000000000000}"/>
          </ac:spMkLst>
        </pc:spChg>
      </pc:sldChg>
      <pc:sldChg chg="modSp mod">
        <pc:chgData name="LAWSON, Catherine" userId="61639cc2-6d54-462a-b4b0-89c4cc7abcaa" providerId="ADAL" clId="{EC157BA9-315F-4E6D-8642-2419DCF32BD4}" dt="2020-07-06T22:14:28.848" v="472" actId="13244"/>
        <pc:sldMkLst>
          <pc:docMk/>
          <pc:sldMk cId="0" sldId="282"/>
        </pc:sldMkLst>
        <pc:spChg chg="mod">
          <ac:chgData name="LAWSON, Catherine" userId="61639cc2-6d54-462a-b4b0-89c4cc7abcaa" providerId="ADAL" clId="{EC157BA9-315F-4E6D-8642-2419DCF32BD4}" dt="2020-07-06T22:00:49.310" v="352" actId="207"/>
          <ac:spMkLst>
            <pc:docMk/>
            <pc:sldMk cId="0" sldId="282"/>
            <ac:spMk id="290" creationId="{00000000-0000-0000-0000-000000000000}"/>
          </ac:spMkLst>
        </pc:spChg>
        <pc:spChg chg="mod">
          <ac:chgData name="LAWSON, Catherine" userId="61639cc2-6d54-462a-b4b0-89c4cc7abcaa" providerId="ADAL" clId="{EC157BA9-315F-4E6D-8642-2419DCF32BD4}" dt="2020-07-06T22:00:59.982" v="353" actId="12"/>
          <ac:spMkLst>
            <pc:docMk/>
            <pc:sldMk cId="0" sldId="282"/>
            <ac:spMk id="291" creationId="{00000000-0000-0000-0000-000000000000}"/>
          </ac:spMkLst>
        </pc:spChg>
        <pc:spChg chg="mod">
          <ac:chgData name="LAWSON, Catherine" userId="61639cc2-6d54-462a-b4b0-89c4cc7abcaa" providerId="ADAL" clId="{EC157BA9-315F-4E6D-8642-2419DCF32BD4}" dt="2020-07-06T22:14:28.848" v="472" actId="13244"/>
          <ac:spMkLst>
            <pc:docMk/>
            <pc:sldMk cId="0" sldId="282"/>
            <ac:spMk id="294" creationId="{00000000-0000-0000-0000-000000000000}"/>
          </ac:spMkLst>
        </pc:spChg>
      </pc:sldChg>
      <pc:sldChg chg="modSp mod">
        <pc:chgData name="LAWSON, Catherine" userId="61639cc2-6d54-462a-b4b0-89c4cc7abcaa" providerId="ADAL" clId="{EC157BA9-315F-4E6D-8642-2419DCF32BD4}" dt="2020-07-06T22:14:33.415" v="473" actId="13244"/>
        <pc:sldMkLst>
          <pc:docMk/>
          <pc:sldMk cId="0" sldId="283"/>
        </pc:sldMkLst>
        <pc:spChg chg="mod">
          <ac:chgData name="LAWSON, Catherine" userId="61639cc2-6d54-462a-b4b0-89c4cc7abcaa" providerId="ADAL" clId="{EC157BA9-315F-4E6D-8642-2419DCF32BD4}" dt="2020-07-06T22:00:39.002" v="351" actId="207"/>
          <ac:spMkLst>
            <pc:docMk/>
            <pc:sldMk cId="0" sldId="283"/>
            <ac:spMk id="299" creationId="{00000000-0000-0000-0000-000000000000}"/>
          </ac:spMkLst>
        </pc:spChg>
        <pc:spChg chg="mod">
          <ac:chgData name="LAWSON, Catherine" userId="61639cc2-6d54-462a-b4b0-89c4cc7abcaa" providerId="ADAL" clId="{EC157BA9-315F-4E6D-8642-2419DCF32BD4}" dt="2020-07-06T22:00:34.054" v="350" actId="12"/>
          <ac:spMkLst>
            <pc:docMk/>
            <pc:sldMk cId="0" sldId="283"/>
            <ac:spMk id="300" creationId="{00000000-0000-0000-0000-000000000000}"/>
          </ac:spMkLst>
        </pc:spChg>
        <pc:spChg chg="mod">
          <ac:chgData name="LAWSON, Catherine" userId="61639cc2-6d54-462a-b4b0-89c4cc7abcaa" providerId="ADAL" clId="{EC157BA9-315F-4E6D-8642-2419DCF32BD4}" dt="2020-07-06T22:14:33.415" v="473" actId="13244"/>
          <ac:spMkLst>
            <pc:docMk/>
            <pc:sldMk cId="0" sldId="283"/>
            <ac:spMk id="303" creationId="{00000000-0000-0000-0000-000000000000}"/>
          </ac:spMkLst>
        </pc:spChg>
      </pc:sldChg>
      <pc:sldChg chg="modSp mod">
        <pc:chgData name="LAWSON, Catherine" userId="61639cc2-6d54-462a-b4b0-89c4cc7abcaa" providerId="ADAL" clId="{EC157BA9-315F-4E6D-8642-2419DCF32BD4}" dt="2020-07-06T22:14:37.969" v="474" actId="13244"/>
        <pc:sldMkLst>
          <pc:docMk/>
          <pc:sldMk cId="0" sldId="284"/>
        </pc:sldMkLst>
        <pc:spChg chg="mod">
          <ac:chgData name="LAWSON, Catherine" userId="61639cc2-6d54-462a-b4b0-89c4cc7abcaa" providerId="ADAL" clId="{EC157BA9-315F-4E6D-8642-2419DCF32BD4}" dt="2020-07-06T22:00:18.615" v="349" actId="207"/>
          <ac:spMkLst>
            <pc:docMk/>
            <pc:sldMk cId="0" sldId="284"/>
            <ac:spMk id="308" creationId="{00000000-0000-0000-0000-000000000000}"/>
          </ac:spMkLst>
        </pc:spChg>
        <pc:spChg chg="mod">
          <ac:chgData name="LAWSON, Catherine" userId="61639cc2-6d54-462a-b4b0-89c4cc7abcaa" providerId="ADAL" clId="{EC157BA9-315F-4E6D-8642-2419DCF32BD4}" dt="2020-07-06T22:00:12.783" v="348" actId="12"/>
          <ac:spMkLst>
            <pc:docMk/>
            <pc:sldMk cId="0" sldId="284"/>
            <ac:spMk id="309" creationId="{00000000-0000-0000-0000-000000000000}"/>
          </ac:spMkLst>
        </pc:spChg>
        <pc:spChg chg="mod">
          <ac:chgData name="LAWSON, Catherine" userId="61639cc2-6d54-462a-b4b0-89c4cc7abcaa" providerId="ADAL" clId="{EC157BA9-315F-4E6D-8642-2419DCF32BD4}" dt="2020-07-06T22:14:37.969" v="474" actId="13244"/>
          <ac:spMkLst>
            <pc:docMk/>
            <pc:sldMk cId="0" sldId="284"/>
            <ac:spMk id="312" creationId="{00000000-0000-0000-0000-000000000000}"/>
          </ac:spMkLst>
        </pc:spChg>
      </pc:sldChg>
      <pc:sldChg chg="modSp mod modNotes">
        <pc:chgData name="LAWSON, Catherine" userId="61639cc2-6d54-462a-b4b0-89c4cc7abcaa" providerId="ADAL" clId="{EC157BA9-315F-4E6D-8642-2419DCF32BD4}" dt="2020-07-06T21:59:55.261" v="347" actId="208"/>
        <pc:sldMkLst>
          <pc:docMk/>
          <pc:sldMk cId="0" sldId="285"/>
        </pc:sldMkLst>
        <pc:spChg chg="mod">
          <ac:chgData name="LAWSON, Catherine" userId="61639cc2-6d54-462a-b4b0-89c4cc7abcaa" providerId="ADAL" clId="{EC157BA9-315F-4E6D-8642-2419DCF32BD4}" dt="2020-07-06T21:59:55.261" v="347" actId="208"/>
          <ac:spMkLst>
            <pc:docMk/>
            <pc:sldMk cId="0" sldId="285"/>
            <ac:spMk id="317" creationId="{00000000-0000-0000-0000-000000000000}"/>
          </ac:spMkLst>
        </pc:spChg>
      </pc:sldChg>
      <pc:sldChg chg="modSp mod">
        <pc:chgData name="LAWSON, Catherine" userId="61639cc2-6d54-462a-b4b0-89c4cc7abcaa" providerId="ADAL" clId="{EC157BA9-315F-4E6D-8642-2419DCF32BD4}" dt="2020-07-06T22:14:41.910" v="475" actId="13244"/>
        <pc:sldMkLst>
          <pc:docMk/>
          <pc:sldMk cId="0" sldId="286"/>
        </pc:sldMkLst>
        <pc:spChg chg="mod">
          <ac:chgData name="LAWSON, Catherine" userId="61639cc2-6d54-462a-b4b0-89c4cc7abcaa" providerId="ADAL" clId="{EC157BA9-315F-4E6D-8642-2419DCF32BD4}" dt="2020-07-06T21:58:21.025" v="324" actId="207"/>
          <ac:spMkLst>
            <pc:docMk/>
            <pc:sldMk cId="0" sldId="286"/>
            <ac:spMk id="323" creationId="{00000000-0000-0000-0000-000000000000}"/>
          </ac:spMkLst>
        </pc:spChg>
        <pc:spChg chg="mod">
          <ac:chgData name="LAWSON, Catherine" userId="61639cc2-6d54-462a-b4b0-89c4cc7abcaa" providerId="ADAL" clId="{EC157BA9-315F-4E6D-8642-2419DCF32BD4}" dt="2020-07-06T21:59:39.316" v="345" actId="113"/>
          <ac:spMkLst>
            <pc:docMk/>
            <pc:sldMk cId="0" sldId="286"/>
            <ac:spMk id="324" creationId="{00000000-0000-0000-0000-000000000000}"/>
          </ac:spMkLst>
        </pc:spChg>
        <pc:spChg chg="mod">
          <ac:chgData name="LAWSON, Catherine" userId="61639cc2-6d54-462a-b4b0-89c4cc7abcaa" providerId="ADAL" clId="{EC157BA9-315F-4E6D-8642-2419DCF32BD4}" dt="2020-07-06T22:14:41.910" v="475" actId="13244"/>
          <ac:spMkLst>
            <pc:docMk/>
            <pc:sldMk cId="0" sldId="286"/>
            <ac:spMk id="327" creationId="{00000000-0000-0000-0000-000000000000}"/>
          </ac:spMkLst>
        </pc:spChg>
      </pc:sldChg>
      <pc:sldChg chg="modSp mod">
        <pc:chgData name="LAWSON, Catherine" userId="61639cc2-6d54-462a-b4b0-89c4cc7abcaa" providerId="ADAL" clId="{EC157BA9-315F-4E6D-8642-2419DCF32BD4}" dt="2020-07-06T22:14:46.913" v="476" actId="13244"/>
        <pc:sldMkLst>
          <pc:docMk/>
          <pc:sldMk cId="0" sldId="287"/>
        </pc:sldMkLst>
        <pc:spChg chg="mod">
          <ac:chgData name="LAWSON, Catherine" userId="61639cc2-6d54-462a-b4b0-89c4cc7abcaa" providerId="ADAL" clId="{EC157BA9-315F-4E6D-8642-2419DCF32BD4}" dt="2020-07-06T21:58:00.861" v="322" actId="207"/>
          <ac:spMkLst>
            <pc:docMk/>
            <pc:sldMk cId="0" sldId="287"/>
            <ac:spMk id="332" creationId="{00000000-0000-0000-0000-000000000000}"/>
          </ac:spMkLst>
        </pc:spChg>
        <pc:spChg chg="mod">
          <ac:chgData name="LAWSON, Catherine" userId="61639cc2-6d54-462a-b4b0-89c4cc7abcaa" providerId="ADAL" clId="{EC157BA9-315F-4E6D-8642-2419DCF32BD4}" dt="2020-07-06T21:58:12.558" v="323" actId="12"/>
          <ac:spMkLst>
            <pc:docMk/>
            <pc:sldMk cId="0" sldId="287"/>
            <ac:spMk id="333" creationId="{00000000-0000-0000-0000-000000000000}"/>
          </ac:spMkLst>
        </pc:spChg>
        <pc:spChg chg="mod">
          <ac:chgData name="LAWSON, Catherine" userId="61639cc2-6d54-462a-b4b0-89c4cc7abcaa" providerId="ADAL" clId="{EC157BA9-315F-4E6D-8642-2419DCF32BD4}" dt="2020-07-06T22:14:46.913" v="476" actId="13244"/>
          <ac:spMkLst>
            <pc:docMk/>
            <pc:sldMk cId="0" sldId="287"/>
            <ac:spMk id="336" creationId="{00000000-0000-0000-0000-000000000000}"/>
          </ac:spMkLst>
        </pc:spChg>
      </pc:sldChg>
      <pc:sldChg chg="modSp mod">
        <pc:chgData name="LAWSON, Catherine" userId="61639cc2-6d54-462a-b4b0-89c4cc7abcaa" providerId="ADAL" clId="{EC157BA9-315F-4E6D-8642-2419DCF32BD4}" dt="2020-07-06T22:14:50.501" v="477" actId="13244"/>
        <pc:sldMkLst>
          <pc:docMk/>
          <pc:sldMk cId="0" sldId="288"/>
        </pc:sldMkLst>
        <pc:spChg chg="mod">
          <ac:chgData name="LAWSON, Catherine" userId="61639cc2-6d54-462a-b4b0-89c4cc7abcaa" providerId="ADAL" clId="{EC157BA9-315F-4E6D-8642-2419DCF32BD4}" dt="2020-07-06T21:57:41.381" v="320" actId="207"/>
          <ac:spMkLst>
            <pc:docMk/>
            <pc:sldMk cId="0" sldId="288"/>
            <ac:spMk id="341" creationId="{00000000-0000-0000-0000-000000000000}"/>
          </ac:spMkLst>
        </pc:spChg>
        <pc:spChg chg="mod">
          <ac:chgData name="LAWSON, Catherine" userId="61639cc2-6d54-462a-b4b0-89c4cc7abcaa" providerId="ADAL" clId="{EC157BA9-315F-4E6D-8642-2419DCF32BD4}" dt="2020-07-06T21:57:52.789" v="321" actId="12"/>
          <ac:spMkLst>
            <pc:docMk/>
            <pc:sldMk cId="0" sldId="288"/>
            <ac:spMk id="342" creationId="{00000000-0000-0000-0000-000000000000}"/>
          </ac:spMkLst>
        </pc:spChg>
        <pc:spChg chg="mod">
          <ac:chgData name="LAWSON, Catherine" userId="61639cc2-6d54-462a-b4b0-89c4cc7abcaa" providerId="ADAL" clId="{EC157BA9-315F-4E6D-8642-2419DCF32BD4}" dt="2020-07-06T22:14:50.501" v="477" actId="13244"/>
          <ac:spMkLst>
            <pc:docMk/>
            <pc:sldMk cId="0" sldId="288"/>
            <ac:spMk id="345" creationId="{00000000-0000-0000-0000-000000000000}"/>
          </ac:spMkLst>
        </pc:spChg>
      </pc:sldChg>
      <pc:sldChg chg="modSp mod">
        <pc:chgData name="LAWSON, Catherine" userId="61639cc2-6d54-462a-b4b0-89c4cc7abcaa" providerId="ADAL" clId="{EC157BA9-315F-4E6D-8642-2419DCF32BD4}" dt="2020-07-07T07:04:28.193" v="577" actId="20577"/>
        <pc:sldMkLst>
          <pc:docMk/>
          <pc:sldMk cId="0" sldId="289"/>
        </pc:sldMkLst>
        <pc:spChg chg="mod">
          <ac:chgData name="LAWSON, Catherine" userId="61639cc2-6d54-462a-b4b0-89c4cc7abcaa" providerId="ADAL" clId="{EC157BA9-315F-4E6D-8642-2419DCF32BD4}" dt="2020-07-06T21:57:33.991" v="319" actId="207"/>
          <ac:spMkLst>
            <pc:docMk/>
            <pc:sldMk cId="0" sldId="289"/>
            <ac:spMk id="350" creationId="{00000000-0000-0000-0000-000000000000}"/>
          </ac:spMkLst>
        </pc:spChg>
        <pc:spChg chg="mod">
          <ac:chgData name="LAWSON, Catherine" userId="61639cc2-6d54-462a-b4b0-89c4cc7abcaa" providerId="ADAL" clId="{EC157BA9-315F-4E6D-8642-2419DCF32BD4}" dt="2020-07-07T07:04:28.193" v="577" actId="20577"/>
          <ac:spMkLst>
            <pc:docMk/>
            <pc:sldMk cId="0" sldId="289"/>
            <ac:spMk id="351" creationId="{00000000-0000-0000-0000-000000000000}"/>
          </ac:spMkLst>
        </pc:spChg>
        <pc:spChg chg="mod">
          <ac:chgData name="LAWSON, Catherine" userId="61639cc2-6d54-462a-b4b0-89c4cc7abcaa" providerId="ADAL" clId="{EC157BA9-315F-4E6D-8642-2419DCF32BD4}" dt="2020-07-06T22:14:53.868" v="478" actId="13244"/>
          <ac:spMkLst>
            <pc:docMk/>
            <pc:sldMk cId="0" sldId="289"/>
            <ac:spMk id="354" creationId="{00000000-0000-0000-0000-000000000000}"/>
          </ac:spMkLst>
        </pc:spChg>
      </pc:sldChg>
      <pc:sldChg chg="modSp mod">
        <pc:chgData name="LAWSON, Catherine" userId="61639cc2-6d54-462a-b4b0-89c4cc7abcaa" providerId="ADAL" clId="{EC157BA9-315F-4E6D-8642-2419DCF32BD4}" dt="2020-07-06T22:14:57.450" v="479" actId="13244"/>
        <pc:sldMkLst>
          <pc:docMk/>
          <pc:sldMk cId="0" sldId="290"/>
        </pc:sldMkLst>
        <pc:spChg chg="mod">
          <ac:chgData name="LAWSON, Catherine" userId="61639cc2-6d54-462a-b4b0-89c4cc7abcaa" providerId="ADAL" clId="{EC157BA9-315F-4E6D-8642-2419DCF32BD4}" dt="2020-07-06T21:57:12.082" v="317" actId="207"/>
          <ac:spMkLst>
            <pc:docMk/>
            <pc:sldMk cId="0" sldId="290"/>
            <ac:spMk id="359" creationId="{00000000-0000-0000-0000-000000000000}"/>
          </ac:spMkLst>
        </pc:spChg>
        <pc:spChg chg="mod">
          <ac:chgData name="LAWSON, Catherine" userId="61639cc2-6d54-462a-b4b0-89c4cc7abcaa" providerId="ADAL" clId="{EC157BA9-315F-4E6D-8642-2419DCF32BD4}" dt="2020-07-06T21:57:21.710" v="318" actId="12"/>
          <ac:spMkLst>
            <pc:docMk/>
            <pc:sldMk cId="0" sldId="290"/>
            <ac:spMk id="360" creationId="{00000000-0000-0000-0000-000000000000}"/>
          </ac:spMkLst>
        </pc:spChg>
        <pc:spChg chg="mod">
          <ac:chgData name="LAWSON, Catherine" userId="61639cc2-6d54-462a-b4b0-89c4cc7abcaa" providerId="ADAL" clId="{EC157BA9-315F-4E6D-8642-2419DCF32BD4}" dt="2020-07-06T22:14:57.450" v="479" actId="13244"/>
          <ac:spMkLst>
            <pc:docMk/>
            <pc:sldMk cId="0" sldId="290"/>
            <ac:spMk id="363" creationId="{00000000-0000-0000-0000-000000000000}"/>
          </ac:spMkLst>
        </pc:spChg>
      </pc:sldChg>
      <pc:sldChg chg="modSp mod modNotes">
        <pc:chgData name="LAWSON, Catherine" userId="61639cc2-6d54-462a-b4b0-89c4cc7abcaa" providerId="ADAL" clId="{EC157BA9-315F-4E6D-8642-2419DCF32BD4}" dt="2020-07-06T21:57:00.891" v="316" actId="208"/>
        <pc:sldMkLst>
          <pc:docMk/>
          <pc:sldMk cId="0" sldId="291"/>
        </pc:sldMkLst>
        <pc:spChg chg="mod">
          <ac:chgData name="LAWSON, Catherine" userId="61639cc2-6d54-462a-b4b0-89c4cc7abcaa" providerId="ADAL" clId="{EC157BA9-315F-4E6D-8642-2419DCF32BD4}" dt="2020-07-06T21:57:00.891" v="316" actId="208"/>
          <ac:spMkLst>
            <pc:docMk/>
            <pc:sldMk cId="0" sldId="291"/>
            <ac:spMk id="368" creationId="{00000000-0000-0000-0000-000000000000}"/>
          </ac:spMkLst>
        </pc:spChg>
      </pc:sldChg>
      <pc:sldChg chg="modSp mod">
        <pc:chgData name="LAWSON, Catherine" userId="61639cc2-6d54-462a-b4b0-89c4cc7abcaa" providerId="ADAL" clId="{EC157BA9-315F-4E6D-8642-2419DCF32BD4}" dt="2020-07-06T22:15:01.910" v="480" actId="13244"/>
        <pc:sldMkLst>
          <pc:docMk/>
          <pc:sldMk cId="0" sldId="292"/>
        </pc:sldMkLst>
        <pc:spChg chg="mod">
          <ac:chgData name="LAWSON, Catherine" userId="61639cc2-6d54-462a-b4b0-89c4cc7abcaa" providerId="ADAL" clId="{EC157BA9-315F-4E6D-8642-2419DCF32BD4}" dt="2020-07-06T22:04:16.550" v="395" actId="20577"/>
          <ac:spMkLst>
            <pc:docMk/>
            <pc:sldMk cId="0" sldId="292"/>
            <ac:spMk id="374" creationId="{00000000-0000-0000-0000-000000000000}"/>
          </ac:spMkLst>
        </pc:spChg>
        <pc:spChg chg="mod">
          <ac:chgData name="LAWSON, Catherine" userId="61639cc2-6d54-462a-b4b0-89c4cc7abcaa" providerId="ADAL" clId="{EC157BA9-315F-4E6D-8642-2419DCF32BD4}" dt="2020-07-06T21:56:50.842" v="314" actId="12"/>
          <ac:spMkLst>
            <pc:docMk/>
            <pc:sldMk cId="0" sldId="292"/>
            <ac:spMk id="375" creationId="{00000000-0000-0000-0000-000000000000}"/>
          </ac:spMkLst>
        </pc:spChg>
        <pc:spChg chg="mod">
          <ac:chgData name="LAWSON, Catherine" userId="61639cc2-6d54-462a-b4b0-89c4cc7abcaa" providerId="ADAL" clId="{EC157BA9-315F-4E6D-8642-2419DCF32BD4}" dt="2020-07-06T22:15:01.910" v="480" actId="13244"/>
          <ac:spMkLst>
            <pc:docMk/>
            <pc:sldMk cId="0" sldId="292"/>
            <ac:spMk id="378" creationId="{00000000-0000-0000-0000-000000000000}"/>
          </ac:spMkLst>
        </pc:spChg>
      </pc:sldChg>
      <pc:sldChg chg="modSp mod">
        <pc:chgData name="LAWSON, Catherine" userId="61639cc2-6d54-462a-b4b0-89c4cc7abcaa" providerId="ADAL" clId="{EC157BA9-315F-4E6D-8642-2419DCF32BD4}" dt="2020-07-06T22:15:05.086" v="481" actId="13244"/>
        <pc:sldMkLst>
          <pc:docMk/>
          <pc:sldMk cId="0" sldId="293"/>
        </pc:sldMkLst>
        <pc:spChg chg="mod">
          <ac:chgData name="LAWSON, Catherine" userId="61639cc2-6d54-462a-b4b0-89c4cc7abcaa" providerId="ADAL" clId="{EC157BA9-315F-4E6D-8642-2419DCF32BD4}" dt="2020-07-06T21:56:12.418" v="311" actId="207"/>
          <ac:spMkLst>
            <pc:docMk/>
            <pc:sldMk cId="0" sldId="293"/>
            <ac:spMk id="383" creationId="{00000000-0000-0000-0000-000000000000}"/>
          </ac:spMkLst>
        </pc:spChg>
        <pc:spChg chg="mod">
          <ac:chgData name="LAWSON, Catherine" userId="61639cc2-6d54-462a-b4b0-89c4cc7abcaa" providerId="ADAL" clId="{EC157BA9-315F-4E6D-8642-2419DCF32BD4}" dt="2020-07-06T21:56:22.855" v="312" actId="12"/>
          <ac:spMkLst>
            <pc:docMk/>
            <pc:sldMk cId="0" sldId="293"/>
            <ac:spMk id="384" creationId="{00000000-0000-0000-0000-000000000000}"/>
          </ac:spMkLst>
        </pc:spChg>
        <pc:spChg chg="mod">
          <ac:chgData name="LAWSON, Catherine" userId="61639cc2-6d54-462a-b4b0-89c4cc7abcaa" providerId="ADAL" clId="{EC157BA9-315F-4E6D-8642-2419DCF32BD4}" dt="2020-07-06T22:15:05.086" v="481" actId="13244"/>
          <ac:spMkLst>
            <pc:docMk/>
            <pc:sldMk cId="0" sldId="293"/>
            <ac:spMk id="387" creationId="{00000000-0000-0000-0000-000000000000}"/>
          </ac:spMkLst>
        </pc:spChg>
      </pc:sldChg>
      <pc:sldChg chg="modSp mod">
        <pc:chgData name="LAWSON, Catherine" userId="61639cc2-6d54-462a-b4b0-89c4cc7abcaa" providerId="ADAL" clId="{EC157BA9-315F-4E6D-8642-2419DCF32BD4}" dt="2020-07-06T22:15:08.724" v="482" actId="13244"/>
        <pc:sldMkLst>
          <pc:docMk/>
          <pc:sldMk cId="0" sldId="294"/>
        </pc:sldMkLst>
        <pc:spChg chg="mod">
          <ac:chgData name="LAWSON, Catherine" userId="61639cc2-6d54-462a-b4b0-89c4cc7abcaa" providerId="ADAL" clId="{EC157BA9-315F-4E6D-8642-2419DCF32BD4}" dt="2020-07-06T21:55:55.287" v="309" actId="207"/>
          <ac:spMkLst>
            <pc:docMk/>
            <pc:sldMk cId="0" sldId="294"/>
            <ac:spMk id="392" creationId="{00000000-0000-0000-0000-000000000000}"/>
          </ac:spMkLst>
        </pc:spChg>
        <pc:spChg chg="mod">
          <ac:chgData name="LAWSON, Catherine" userId="61639cc2-6d54-462a-b4b0-89c4cc7abcaa" providerId="ADAL" clId="{EC157BA9-315F-4E6D-8642-2419DCF32BD4}" dt="2020-07-06T21:56:05.290" v="310" actId="12"/>
          <ac:spMkLst>
            <pc:docMk/>
            <pc:sldMk cId="0" sldId="294"/>
            <ac:spMk id="393" creationId="{00000000-0000-0000-0000-000000000000}"/>
          </ac:spMkLst>
        </pc:spChg>
        <pc:spChg chg="mod">
          <ac:chgData name="LAWSON, Catherine" userId="61639cc2-6d54-462a-b4b0-89c4cc7abcaa" providerId="ADAL" clId="{EC157BA9-315F-4E6D-8642-2419DCF32BD4}" dt="2020-07-06T22:15:08.724" v="482" actId="13244"/>
          <ac:spMkLst>
            <pc:docMk/>
            <pc:sldMk cId="0" sldId="294"/>
            <ac:spMk id="396" creationId="{00000000-0000-0000-0000-000000000000}"/>
          </ac:spMkLst>
        </pc:spChg>
      </pc:sldChg>
      <pc:sldChg chg="modSp mod">
        <pc:chgData name="LAWSON, Catherine" userId="61639cc2-6d54-462a-b4b0-89c4cc7abcaa" providerId="ADAL" clId="{EC157BA9-315F-4E6D-8642-2419DCF32BD4}" dt="2020-07-07T07:02:32.298" v="576" actId="20577"/>
        <pc:sldMkLst>
          <pc:docMk/>
          <pc:sldMk cId="0" sldId="295"/>
        </pc:sldMkLst>
        <pc:spChg chg="mod">
          <ac:chgData name="LAWSON, Catherine" userId="61639cc2-6d54-462a-b4b0-89c4cc7abcaa" providerId="ADAL" clId="{EC157BA9-315F-4E6D-8642-2419DCF32BD4}" dt="2020-07-06T21:55:34.574" v="307" actId="207"/>
          <ac:spMkLst>
            <pc:docMk/>
            <pc:sldMk cId="0" sldId="295"/>
            <ac:spMk id="401" creationId="{00000000-0000-0000-0000-000000000000}"/>
          </ac:spMkLst>
        </pc:spChg>
        <pc:spChg chg="mod">
          <ac:chgData name="LAWSON, Catherine" userId="61639cc2-6d54-462a-b4b0-89c4cc7abcaa" providerId="ADAL" clId="{EC157BA9-315F-4E6D-8642-2419DCF32BD4}" dt="2020-07-07T07:02:32.298" v="576" actId="20577"/>
          <ac:spMkLst>
            <pc:docMk/>
            <pc:sldMk cId="0" sldId="295"/>
            <ac:spMk id="402" creationId="{00000000-0000-0000-0000-000000000000}"/>
          </ac:spMkLst>
        </pc:spChg>
        <pc:spChg chg="mod">
          <ac:chgData name="LAWSON, Catherine" userId="61639cc2-6d54-462a-b4b0-89c4cc7abcaa" providerId="ADAL" clId="{EC157BA9-315F-4E6D-8642-2419DCF32BD4}" dt="2020-07-06T22:15:13.783" v="483" actId="13244"/>
          <ac:spMkLst>
            <pc:docMk/>
            <pc:sldMk cId="0" sldId="295"/>
            <ac:spMk id="405" creationId="{00000000-0000-0000-0000-000000000000}"/>
          </ac:spMkLst>
        </pc:spChg>
      </pc:sldChg>
      <pc:sldChg chg="modSp mod">
        <pc:chgData name="LAWSON, Catherine" userId="61639cc2-6d54-462a-b4b0-89c4cc7abcaa" providerId="ADAL" clId="{EC157BA9-315F-4E6D-8642-2419DCF32BD4}" dt="2020-07-06T22:15:18.202" v="484" actId="13244"/>
        <pc:sldMkLst>
          <pc:docMk/>
          <pc:sldMk cId="0" sldId="296"/>
        </pc:sldMkLst>
        <pc:spChg chg="mod">
          <ac:chgData name="LAWSON, Catherine" userId="61639cc2-6d54-462a-b4b0-89c4cc7abcaa" providerId="ADAL" clId="{EC157BA9-315F-4E6D-8642-2419DCF32BD4}" dt="2020-07-06T21:55:17.008" v="305" actId="207"/>
          <ac:spMkLst>
            <pc:docMk/>
            <pc:sldMk cId="0" sldId="296"/>
            <ac:spMk id="410" creationId="{00000000-0000-0000-0000-000000000000}"/>
          </ac:spMkLst>
        </pc:spChg>
        <pc:spChg chg="mod">
          <ac:chgData name="LAWSON, Catherine" userId="61639cc2-6d54-462a-b4b0-89c4cc7abcaa" providerId="ADAL" clId="{EC157BA9-315F-4E6D-8642-2419DCF32BD4}" dt="2020-07-06T21:55:27.155" v="306" actId="12"/>
          <ac:spMkLst>
            <pc:docMk/>
            <pc:sldMk cId="0" sldId="296"/>
            <ac:spMk id="411" creationId="{00000000-0000-0000-0000-000000000000}"/>
          </ac:spMkLst>
        </pc:spChg>
        <pc:spChg chg="mod">
          <ac:chgData name="LAWSON, Catherine" userId="61639cc2-6d54-462a-b4b0-89c4cc7abcaa" providerId="ADAL" clId="{EC157BA9-315F-4E6D-8642-2419DCF32BD4}" dt="2020-07-06T22:15:18.202" v="484" actId="13244"/>
          <ac:spMkLst>
            <pc:docMk/>
            <pc:sldMk cId="0" sldId="296"/>
            <ac:spMk id="414" creationId="{00000000-0000-0000-0000-000000000000}"/>
          </ac:spMkLst>
        </pc:spChg>
      </pc:sldChg>
      <pc:sldChg chg="modSp">
        <pc:chgData name="LAWSON, Catherine" userId="61639cc2-6d54-462a-b4b0-89c4cc7abcaa" providerId="ADAL" clId="{EC157BA9-315F-4E6D-8642-2419DCF32BD4}" dt="2020-07-06T22:15:22.186" v="485" actId="13244"/>
        <pc:sldMkLst>
          <pc:docMk/>
          <pc:sldMk cId="0" sldId="297"/>
        </pc:sldMkLst>
        <pc:spChg chg="mod">
          <ac:chgData name="LAWSON, Catherine" userId="61639cc2-6d54-462a-b4b0-89c4cc7abcaa" providerId="ADAL" clId="{EC157BA9-315F-4E6D-8642-2419DCF32BD4}" dt="2020-07-06T21:55:07.629" v="304" actId="207"/>
          <ac:spMkLst>
            <pc:docMk/>
            <pc:sldMk cId="0" sldId="297"/>
            <ac:spMk id="419" creationId="{00000000-0000-0000-0000-000000000000}"/>
          </ac:spMkLst>
        </pc:spChg>
        <pc:spChg chg="mod">
          <ac:chgData name="LAWSON, Catherine" userId="61639cc2-6d54-462a-b4b0-89c4cc7abcaa" providerId="ADAL" clId="{EC157BA9-315F-4E6D-8642-2419DCF32BD4}" dt="2020-07-06T22:15:22.186" v="485" actId="13244"/>
          <ac:spMkLst>
            <pc:docMk/>
            <pc:sldMk cId="0" sldId="297"/>
            <ac:spMk id="423" creationId="{00000000-0000-0000-0000-000000000000}"/>
          </ac:spMkLst>
        </pc:spChg>
      </pc:sldChg>
      <pc:sldChg chg="modSp mod">
        <pc:chgData name="LAWSON, Catherine" userId="61639cc2-6d54-462a-b4b0-89c4cc7abcaa" providerId="ADAL" clId="{EC157BA9-315F-4E6D-8642-2419DCF32BD4}" dt="2020-07-06T22:15:28.817" v="486" actId="13244"/>
        <pc:sldMkLst>
          <pc:docMk/>
          <pc:sldMk cId="0" sldId="298"/>
        </pc:sldMkLst>
        <pc:spChg chg="mod">
          <ac:chgData name="LAWSON, Catherine" userId="61639cc2-6d54-462a-b4b0-89c4cc7abcaa" providerId="ADAL" clId="{EC157BA9-315F-4E6D-8642-2419DCF32BD4}" dt="2020-07-06T21:54:56.551" v="303" actId="207"/>
          <ac:spMkLst>
            <pc:docMk/>
            <pc:sldMk cId="0" sldId="298"/>
            <ac:spMk id="428" creationId="{00000000-0000-0000-0000-000000000000}"/>
          </ac:spMkLst>
        </pc:spChg>
        <pc:spChg chg="mod">
          <ac:chgData name="LAWSON, Catherine" userId="61639cc2-6d54-462a-b4b0-89c4cc7abcaa" providerId="ADAL" clId="{EC157BA9-315F-4E6D-8642-2419DCF32BD4}" dt="2020-07-06T21:54:49.685" v="302" actId="12"/>
          <ac:spMkLst>
            <pc:docMk/>
            <pc:sldMk cId="0" sldId="298"/>
            <ac:spMk id="429" creationId="{00000000-0000-0000-0000-000000000000}"/>
          </ac:spMkLst>
        </pc:spChg>
        <pc:spChg chg="mod">
          <ac:chgData name="LAWSON, Catherine" userId="61639cc2-6d54-462a-b4b0-89c4cc7abcaa" providerId="ADAL" clId="{EC157BA9-315F-4E6D-8642-2419DCF32BD4}" dt="2020-07-06T22:15:28.817" v="486" actId="13244"/>
          <ac:spMkLst>
            <pc:docMk/>
            <pc:sldMk cId="0" sldId="298"/>
            <ac:spMk id="432" creationId="{00000000-0000-0000-0000-000000000000}"/>
          </ac:spMkLst>
        </pc:spChg>
      </pc:sldChg>
      <pc:sldChg chg="modSp">
        <pc:chgData name="LAWSON, Catherine" userId="61639cc2-6d54-462a-b4b0-89c4cc7abcaa" providerId="ADAL" clId="{EC157BA9-315F-4E6D-8642-2419DCF32BD4}" dt="2020-07-06T22:15:31.876" v="487" actId="13244"/>
        <pc:sldMkLst>
          <pc:docMk/>
          <pc:sldMk cId="0" sldId="299"/>
        </pc:sldMkLst>
        <pc:spChg chg="mod">
          <ac:chgData name="LAWSON, Catherine" userId="61639cc2-6d54-462a-b4b0-89c4cc7abcaa" providerId="ADAL" clId="{EC157BA9-315F-4E6D-8642-2419DCF32BD4}" dt="2020-07-06T21:54:34.112" v="301" actId="207"/>
          <ac:spMkLst>
            <pc:docMk/>
            <pc:sldMk cId="0" sldId="299"/>
            <ac:spMk id="437" creationId="{00000000-0000-0000-0000-000000000000}"/>
          </ac:spMkLst>
        </pc:spChg>
        <pc:spChg chg="mod">
          <ac:chgData name="LAWSON, Catherine" userId="61639cc2-6d54-462a-b4b0-89c4cc7abcaa" providerId="ADAL" clId="{EC157BA9-315F-4E6D-8642-2419DCF32BD4}" dt="2020-07-06T22:15:31.876" v="487" actId="13244"/>
          <ac:spMkLst>
            <pc:docMk/>
            <pc:sldMk cId="0" sldId="299"/>
            <ac:spMk id="441" creationId="{00000000-0000-0000-0000-000000000000}"/>
          </ac:spMkLst>
        </pc:spChg>
      </pc:sldChg>
      <pc:sldChg chg="modSp mod">
        <pc:chgData name="LAWSON, Catherine" userId="61639cc2-6d54-462a-b4b0-89c4cc7abcaa" providerId="ADAL" clId="{EC157BA9-315F-4E6D-8642-2419DCF32BD4}" dt="2020-07-06T22:15:34.933" v="488" actId="13244"/>
        <pc:sldMkLst>
          <pc:docMk/>
          <pc:sldMk cId="0" sldId="300"/>
        </pc:sldMkLst>
        <pc:spChg chg="mod">
          <ac:chgData name="LAWSON, Catherine" userId="61639cc2-6d54-462a-b4b0-89c4cc7abcaa" providerId="ADAL" clId="{EC157BA9-315F-4E6D-8642-2419DCF32BD4}" dt="2020-07-06T21:54:14.452" v="299" actId="207"/>
          <ac:spMkLst>
            <pc:docMk/>
            <pc:sldMk cId="0" sldId="300"/>
            <ac:spMk id="446" creationId="{00000000-0000-0000-0000-000000000000}"/>
          </ac:spMkLst>
        </pc:spChg>
        <pc:spChg chg="mod">
          <ac:chgData name="LAWSON, Catherine" userId="61639cc2-6d54-462a-b4b0-89c4cc7abcaa" providerId="ADAL" clId="{EC157BA9-315F-4E6D-8642-2419DCF32BD4}" dt="2020-07-06T21:54:25.132" v="300" actId="12"/>
          <ac:spMkLst>
            <pc:docMk/>
            <pc:sldMk cId="0" sldId="300"/>
            <ac:spMk id="447" creationId="{00000000-0000-0000-0000-000000000000}"/>
          </ac:spMkLst>
        </pc:spChg>
        <pc:spChg chg="mod">
          <ac:chgData name="LAWSON, Catherine" userId="61639cc2-6d54-462a-b4b0-89c4cc7abcaa" providerId="ADAL" clId="{EC157BA9-315F-4E6D-8642-2419DCF32BD4}" dt="2020-07-06T22:15:34.933" v="488" actId="13244"/>
          <ac:spMkLst>
            <pc:docMk/>
            <pc:sldMk cId="0" sldId="300"/>
            <ac:spMk id="450" creationId="{00000000-0000-0000-0000-000000000000}"/>
          </ac:spMkLst>
        </pc:spChg>
      </pc:sldChg>
      <pc:sldChg chg="modSp">
        <pc:chgData name="LAWSON, Catherine" userId="61639cc2-6d54-462a-b4b0-89c4cc7abcaa" providerId="ADAL" clId="{EC157BA9-315F-4E6D-8642-2419DCF32BD4}" dt="2020-07-06T22:15:44.242" v="489" actId="13244"/>
        <pc:sldMkLst>
          <pc:docMk/>
          <pc:sldMk cId="0" sldId="301"/>
        </pc:sldMkLst>
        <pc:spChg chg="mod">
          <ac:chgData name="LAWSON, Catherine" userId="61639cc2-6d54-462a-b4b0-89c4cc7abcaa" providerId="ADAL" clId="{EC157BA9-315F-4E6D-8642-2419DCF32BD4}" dt="2020-07-06T21:54:04.009" v="298" actId="207"/>
          <ac:spMkLst>
            <pc:docMk/>
            <pc:sldMk cId="0" sldId="301"/>
            <ac:spMk id="455" creationId="{00000000-0000-0000-0000-000000000000}"/>
          </ac:spMkLst>
        </pc:spChg>
        <pc:spChg chg="mod">
          <ac:chgData name="LAWSON, Catherine" userId="61639cc2-6d54-462a-b4b0-89c4cc7abcaa" providerId="ADAL" clId="{EC157BA9-315F-4E6D-8642-2419DCF32BD4}" dt="2020-07-06T22:15:44.242" v="489" actId="13244"/>
          <ac:spMkLst>
            <pc:docMk/>
            <pc:sldMk cId="0" sldId="301"/>
            <ac:spMk id="459" creationId="{00000000-0000-0000-0000-000000000000}"/>
          </ac:spMkLst>
        </pc:spChg>
      </pc:sldChg>
      <pc:sldChg chg="modSp">
        <pc:chgData name="LAWSON, Catherine" userId="61639cc2-6d54-462a-b4b0-89c4cc7abcaa" providerId="ADAL" clId="{EC157BA9-315F-4E6D-8642-2419DCF32BD4}" dt="2020-07-06T22:15:47.534" v="490" actId="13244"/>
        <pc:sldMkLst>
          <pc:docMk/>
          <pc:sldMk cId="0" sldId="302"/>
        </pc:sldMkLst>
        <pc:spChg chg="mod">
          <ac:chgData name="LAWSON, Catherine" userId="61639cc2-6d54-462a-b4b0-89c4cc7abcaa" providerId="ADAL" clId="{EC157BA9-315F-4E6D-8642-2419DCF32BD4}" dt="2020-07-06T21:53:43.260" v="297" actId="207"/>
          <ac:spMkLst>
            <pc:docMk/>
            <pc:sldMk cId="0" sldId="302"/>
            <ac:spMk id="464" creationId="{00000000-0000-0000-0000-000000000000}"/>
          </ac:spMkLst>
        </pc:spChg>
        <pc:spChg chg="mod">
          <ac:chgData name="LAWSON, Catherine" userId="61639cc2-6d54-462a-b4b0-89c4cc7abcaa" providerId="ADAL" clId="{EC157BA9-315F-4E6D-8642-2419DCF32BD4}" dt="2020-07-06T22:15:47.534" v="490" actId="13244"/>
          <ac:spMkLst>
            <pc:docMk/>
            <pc:sldMk cId="0" sldId="302"/>
            <ac:spMk id="468" creationId="{00000000-0000-0000-0000-000000000000}"/>
          </ac:spMkLst>
        </pc:spChg>
      </pc:sldChg>
      <pc:sldChg chg="modSp mod">
        <pc:chgData name="LAWSON, Catherine" userId="61639cc2-6d54-462a-b4b0-89c4cc7abcaa" providerId="ADAL" clId="{EC157BA9-315F-4E6D-8642-2419DCF32BD4}" dt="2020-07-07T06:58:02.647" v="572" actId="20577"/>
        <pc:sldMkLst>
          <pc:docMk/>
          <pc:sldMk cId="0" sldId="303"/>
        </pc:sldMkLst>
        <pc:spChg chg="mod">
          <ac:chgData name="LAWSON, Catherine" userId="61639cc2-6d54-462a-b4b0-89c4cc7abcaa" providerId="ADAL" clId="{EC157BA9-315F-4E6D-8642-2419DCF32BD4}" dt="2020-07-06T21:53:22.198" v="295" actId="207"/>
          <ac:spMkLst>
            <pc:docMk/>
            <pc:sldMk cId="0" sldId="303"/>
            <ac:spMk id="473" creationId="{00000000-0000-0000-0000-000000000000}"/>
          </ac:spMkLst>
        </pc:spChg>
        <pc:spChg chg="mod">
          <ac:chgData name="LAWSON, Catherine" userId="61639cc2-6d54-462a-b4b0-89c4cc7abcaa" providerId="ADAL" clId="{EC157BA9-315F-4E6D-8642-2419DCF32BD4}" dt="2020-07-07T06:58:02.647" v="572" actId="20577"/>
          <ac:spMkLst>
            <pc:docMk/>
            <pc:sldMk cId="0" sldId="303"/>
            <ac:spMk id="474" creationId="{00000000-0000-0000-0000-000000000000}"/>
          </ac:spMkLst>
        </pc:spChg>
        <pc:spChg chg="mod">
          <ac:chgData name="LAWSON, Catherine" userId="61639cc2-6d54-462a-b4b0-89c4cc7abcaa" providerId="ADAL" clId="{EC157BA9-315F-4E6D-8642-2419DCF32BD4}" dt="2020-07-06T22:15:50.595" v="491" actId="13244"/>
          <ac:spMkLst>
            <pc:docMk/>
            <pc:sldMk cId="0" sldId="303"/>
            <ac:spMk id="477" creationId="{00000000-0000-0000-0000-000000000000}"/>
          </ac:spMkLst>
        </pc:spChg>
      </pc:sldChg>
      <pc:sldChg chg="modSp">
        <pc:chgData name="LAWSON, Catherine" userId="61639cc2-6d54-462a-b4b0-89c4cc7abcaa" providerId="ADAL" clId="{EC157BA9-315F-4E6D-8642-2419DCF32BD4}" dt="2020-07-06T22:15:54.114" v="492" actId="13244"/>
        <pc:sldMkLst>
          <pc:docMk/>
          <pc:sldMk cId="0" sldId="304"/>
        </pc:sldMkLst>
        <pc:spChg chg="mod">
          <ac:chgData name="LAWSON, Catherine" userId="61639cc2-6d54-462a-b4b0-89c4cc7abcaa" providerId="ADAL" clId="{EC157BA9-315F-4E6D-8642-2419DCF32BD4}" dt="2020-07-06T21:53:16.647" v="294" actId="207"/>
          <ac:spMkLst>
            <pc:docMk/>
            <pc:sldMk cId="0" sldId="304"/>
            <ac:spMk id="482" creationId="{00000000-0000-0000-0000-000000000000}"/>
          </ac:spMkLst>
        </pc:spChg>
        <pc:spChg chg="mod">
          <ac:chgData name="LAWSON, Catherine" userId="61639cc2-6d54-462a-b4b0-89c4cc7abcaa" providerId="ADAL" clId="{EC157BA9-315F-4E6D-8642-2419DCF32BD4}" dt="2020-07-06T22:15:54.114" v="492" actId="13244"/>
          <ac:spMkLst>
            <pc:docMk/>
            <pc:sldMk cId="0" sldId="304"/>
            <ac:spMk id="486" creationId="{00000000-0000-0000-0000-000000000000}"/>
          </ac:spMkLst>
        </pc:spChg>
      </pc:sldChg>
      <pc:sldChg chg="modSp mod modNotes">
        <pc:chgData name="LAWSON, Catherine" userId="61639cc2-6d54-462a-b4b0-89c4cc7abcaa" providerId="ADAL" clId="{EC157BA9-315F-4E6D-8642-2419DCF32BD4}" dt="2020-07-06T21:53:05.554" v="293" actId="208"/>
        <pc:sldMkLst>
          <pc:docMk/>
          <pc:sldMk cId="0" sldId="305"/>
        </pc:sldMkLst>
        <pc:spChg chg="mod">
          <ac:chgData name="LAWSON, Catherine" userId="61639cc2-6d54-462a-b4b0-89c4cc7abcaa" providerId="ADAL" clId="{EC157BA9-315F-4E6D-8642-2419DCF32BD4}" dt="2020-07-06T21:53:05.554" v="293" actId="208"/>
          <ac:spMkLst>
            <pc:docMk/>
            <pc:sldMk cId="0" sldId="305"/>
            <ac:spMk id="491" creationId="{00000000-0000-0000-0000-000000000000}"/>
          </ac:spMkLst>
        </pc:spChg>
      </pc:sldChg>
      <pc:sldChg chg="modSp">
        <pc:chgData name="LAWSON, Catherine" userId="61639cc2-6d54-462a-b4b0-89c4cc7abcaa" providerId="ADAL" clId="{EC157BA9-315F-4E6D-8642-2419DCF32BD4}" dt="2020-07-06T22:15:57.484" v="493" actId="13244"/>
        <pc:sldMkLst>
          <pc:docMk/>
          <pc:sldMk cId="0" sldId="306"/>
        </pc:sldMkLst>
        <pc:spChg chg="mod">
          <ac:chgData name="LAWSON, Catherine" userId="61639cc2-6d54-462a-b4b0-89c4cc7abcaa" providerId="ADAL" clId="{EC157BA9-315F-4E6D-8642-2419DCF32BD4}" dt="2020-07-06T21:52:54.268" v="291" actId="207"/>
          <ac:spMkLst>
            <pc:docMk/>
            <pc:sldMk cId="0" sldId="306"/>
            <ac:spMk id="497" creationId="{00000000-0000-0000-0000-000000000000}"/>
          </ac:spMkLst>
        </pc:spChg>
        <pc:spChg chg="mod">
          <ac:chgData name="LAWSON, Catherine" userId="61639cc2-6d54-462a-b4b0-89c4cc7abcaa" providerId="ADAL" clId="{EC157BA9-315F-4E6D-8642-2419DCF32BD4}" dt="2020-07-06T22:15:57.484" v="493" actId="13244"/>
          <ac:spMkLst>
            <pc:docMk/>
            <pc:sldMk cId="0" sldId="306"/>
            <ac:spMk id="501" creationId="{00000000-0000-0000-0000-000000000000}"/>
          </ac:spMkLst>
        </pc:spChg>
      </pc:sldChg>
      <pc:sldChg chg="modSp">
        <pc:chgData name="LAWSON, Catherine" userId="61639cc2-6d54-462a-b4b0-89c4cc7abcaa" providerId="ADAL" clId="{EC157BA9-315F-4E6D-8642-2419DCF32BD4}" dt="2020-07-06T22:16:00.685" v="494" actId="13244"/>
        <pc:sldMkLst>
          <pc:docMk/>
          <pc:sldMk cId="0" sldId="307"/>
        </pc:sldMkLst>
        <pc:spChg chg="mod">
          <ac:chgData name="LAWSON, Catherine" userId="61639cc2-6d54-462a-b4b0-89c4cc7abcaa" providerId="ADAL" clId="{EC157BA9-315F-4E6D-8642-2419DCF32BD4}" dt="2020-07-06T21:52:42.825" v="290" actId="207"/>
          <ac:spMkLst>
            <pc:docMk/>
            <pc:sldMk cId="0" sldId="307"/>
            <ac:spMk id="506" creationId="{00000000-0000-0000-0000-000000000000}"/>
          </ac:spMkLst>
        </pc:spChg>
        <pc:spChg chg="mod">
          <ac:chgData name="LAWSON, Catherine" userId="61639cc2-6d54-462a-b4b0-89c4cc7abcaa" providerId="ADAL" clId="{EC157BA9-315F-4E6D-8642-2419DCF32BD4}" dt="2020-07-06T22:16:00.685" v="494" actId="13244"/>
          <ac:spMkLst>
            <pc:docMk/>
            <pc:sldMk cId="0" sldId="307"/>
            <ac:spMk id="510" creationId="{00000000-0000-0000-0000-000000000000}"/>
          </ac:spMkLst>
        </pc:spChg>
      </pc:sldChg>
      <pc:sldChg chg="modSp mod">
        <pc:chgData name="LAWSON, Catherine" userId="61639cc2-6d54-462a-b4b0-89c4cc7abcaa" providerId="ADAL" clId="{EC157BA9-315F-4E6D-8642-2419DCF32BD4}" dt="2020-07-06T22:16:04.890" v="495" actId="13244"/>
        <pc:sldMkLst>
          <pc:docMk/>
          <pc:sldMk cId="0" sldId="308"/>
        </pc:sldMkLst>
        <pc:spChg chg="mod">
          <ac:chgData name="LAWSON, Catherine" userId="61639cc2-6d54-462a-b4b0-89c4cc7abcaa" providerId="ADAL" clId="{EC157BA9-315F-4E6D-8642-2419DCF32BD4}" dt="2020-07-06T21:52:11.363" v="286" actId="207"/>
          <ac:spMkLst>
            <pc:docMk/>
            <pc:sldMk cId="0" sldId="308"/>
            <ac:spMk id="515" creationId="{00000000-0000-0000-0000-000000000000}"/>
          </ac:spMkLst>
        </pc:spChg>
        <pc:spChg chg="mod">
          <ac:chgData name="LAWSON, Catherine" userId="61639cc2-6d54-462a-b4b0-89c4cc7abcaa" providerId="ADAL" clId="{EC157BA9-315F-4E6D-8642-2419DCF32BD4}" dt="2020-07-06T21:52:25.869" v="289" actId="207"/>
          <ac:spMkLst>
            <pc:docMk/>
            <pc:sldMk cId="0" sldId="308"/>
            <ac:spMk id="516" creationId="{00000000-0000-0000-0000-000000000000}"/>
          </ac:spMkLst>
        </pc:spChg>
        <pc:spChg chg="mod">
          <ac:chgData name="LAWSON, Catherine" userId="61639cc2-6d54-462a-b4b0-89c4cc7abcaa" providerId="ADAL" clId="{EC157BA9-315F-4E6D-8642-2419DCF32BD4}" dt="2020-07-06T22:16:04.890" v="495" actId="13244"/>
          <ac:spMkLst>
            <pc:docMk/>
            <pc:sldMk cId="0" sldId="308"/>
            <ac:spMk id="519" creationId="{00000000-0000-0000-0000-000000000000}"/>
          </ac:spMkLst>
        </pc:spChg>
      </pc:sldChg>
      <pc:sldChg chg="del modNotes">
        <pc:chgData name="LAWSON, Catherine" userId="61639cc2-6d54-462a-b4b0-89c4cc7abcaa" providerId="ADAL" clId="{EC157BA9-315F-4E6D-8642-2419DCF32BD4}" dt="2020-07-06T21:51:43.512" v="283" actId="47"/>
        <pc:sldMkLst>
          <pc:docMk/>
          <pc:sldMk cId="0" sldId="309"/>
        </pc:sldMkLst>
      </pc:sldChg>
      <pc:sldChg chg="modSp">
        <pc:chgData name="LAWSON, Catherine" userId="61639cc2-6d54-462a-b4b0-89c4cc7abcaa" providerId="ADAL" clId="{EC157BA9-315F-4E6D-8642-2419DCF32BD4}" dt="2020-07-06T22:16:07.778" v="496" actId="13244"/>
        <pc:sldMkLst>
          <pc:docMk/>
          <pc:sldMk cId="0" sldId="310"/>
        </pc:sldMkLst>
        <pc:spChg chg="mod">
          <ac:chgData name="LAWSON, Catherine" userId="61639cc2-6d54-462a-b4b0-89c4cc7abcaa" providerId="ADAL" clId="{EC157BA9-315F-4E6D-8642-2419DCF32BD4}" dt="2020-07-06T21:51:30.077" v="282" actId="207"/>
          <ac:spMkLst>
            <pc:docMk/>
            <pc:sldMk cId="0" sldId="310"/>
            <ac:spMk id="531" creationId="{00000000-0000-0000-0000-000000000000}"/>
          </ac:spMkLst>
        </pc:spChg>
        <pc:spChg chg="mod">
          <ac:chgData name="LAWSON, Catherine" userId="61639cc2-6d54-462a-b4b0-89c4cc7abcaa" providerId="ADAL" clId="{EC157BA9-315F-4E6D-8642-2419DCF32BD4}" dt="2020-07-06T21:51:24.636" v="281" actId="207"/>
          <ac:spMkLst>
            <pc:docMk/>
            <pc:sldMk cId="0" sldId="310"/>
            <ac:spMk id="532" creationId="{00000000-0000-0000-0000-000000000000}"/>
          </ac:spMkLst>
        </pc:spChg>
        <pc:spChg chg="mod">
          <ac:chgData name="LAWSON, Catherine" userId="61639cc2-6d54-462a-b4b0-89c4cc7abcaa" providerId="ADAL" clId="{EC157BA9-315F-4E6D-8642-2419DCF32BD4}" dt="2020-07-06T22:16:07.778" v="496" actId="13244"/>
          <ac:spMkLst>
            <pc:docMk/>
            <pc:sldMk cId="0" sldId="310"/>
            <ac:spMk id="535" creationId="{00000000-0000-0000-0000-000000000000}"/>
          </ac:spMkLst>
        </pc:spChg>
      </pc:sldChg>
      <pc:sldChg chg="del">
        <pc:chgData name="LAWSON, Catherine" userId="61639cc2-6d54-462a-b4b0-89c4cc7abcaa" providerId="ADAL" clId="{EC157BA9-315F-4E6D-8642-2419DCF32BD4}" dt="2020-07-06T21:17:33.323" v="6" actId="47"/>
        <pc:sldMkLst>
          <pc:docMk/>
          <pc:sldMk cId="0" sldId="311"/>
        </pc:sldMkLst>
      </pc:sldChg>
      <pc:sldChg chg="modSp mod">
        <pc:chgData name="LAWSON, Catherine" userId="61639cc2-6d54-462a-b4b0-89c4cc7abcaa" providerId="ADAL" clId="{EC157BA9-315F-4E6D-8642-2419DCF32BD4}" dt="2020-07-06T21:51:08.716" v="279" actId="207"/>
        <pc:sldMkLst>
          <pc:docMk/>
          <pc:sldMk cId="0" sldId="312"/>
        </pc:sldMkLst>
        <pc:spChg chg="mod">
          <ac:chgData name="LAWSON, Catherine" userId="61639cc2-6d54-462a-b4b0-89c4cc7abcaa" providerId="ADAL" clId="{EC157BA9-315F-4E6D-8642-2419DCF32BD4}" dt="2020-07-06T21:51:08.716" v="279" actId="207"/>
          <ac:spMkLst>
            <pc:docMk/>
            <pc:sldMk cId="0" sldId="312"/>
            <ac:spMk id="547" creationId="{00000000-0000-0000-0000-000000000000}"/>
          </ac:spMkLst>
        </pc:spChg>
        <pc:spChg chg="mod">
          <ac:chgData name="LAWSON, Catherine" userId="61639cc2-6d54-462a-b4b0-89c4cc7abcaa" providerId="ADAL" clId="{EC157BA9-315F-4E6D-8642-2419DCF32BD4}" dt="2020-07-06T21:51:01.391" v="277" actId="207"/>
          <ac:spMkLst>
            <pc:docMk/>
            <pc:sldMk cId="0" sldId="312"/>
            <ac:spMk id="549" creationId="{00000000-0000-0000-0000-000000000000}"/>
          </ac:spMkLst>
        </pc:spChg>
      </pc:sldChg>
      <pc:sldChg chg="modSp mod">
        <pc:chgData name="LAWSON, Catherine" userId="61639cc2-6d54-462a-b4b0-89c4cc7abcaa" providerId="ADAL" clId="{EC157BA9-315F-4E6D-8642-2419DCF32BD4}" dt="2020-07-06T21:50:52.495" v="276" actId="208"/>
        <pc:sldMkLst>
          <pc:docMk/>
          <pc:sldMk cId="0" sldId="313"/>
        </pc:sldMkLst>
        <pc:spChg chg="mod">
          <ac:chgData name="LAWSON, Catherine" userId="61639cc2-6d54-462a-b4b0-89c4cc7abcaa" providerId="ADAL" clId="{EC157BA9-315F-4E6D-8642-2419DCF32BD4}" dt="2020-07-06T21:50:52.495" v="276" actId="208"/>
          <ac:spMkLst>
            <pc:docMk/>
            <pc:sldMk cId="0" sldId="313"/>
            <ac:spMk id="554" creationId="{00000000-0000-0000-0000-000000000000}"/>
          </ac:spMkLst>
        </pc:spChg>
      </pc:sldChg>
      <pc:sldChg chg="modSp mod">
        <pc:chgData name="LAWSON, Catherine" userId="61639cc2-6d54-462a-b4b0-89c4cc7abcaa" providerId="ADAL" clId="{EC157BA9-315F-4E6D-8642-2419DCF32BD4}" dt="2020-07-06T21:50:37.051" v="274" actId="207"/>
        <pc:sldMkLst>
          <pc:docMk/>
          <pc:sldMk cId="0" sldId="314"/>
        </pc:sldMkLst>
        <pc:spChg chg="mod">
          <ac:chgData name="LAWSON, Catherine" userId="61639cc2-6d54-462a-b4b0-89c4cc7abcaa" providerId="ADAL" clId="{EC157BA9-315F-4E6D-8642-2419DCF32BD4}" dt="2020-07-06T21:50:37.051" v="274" actId="207"/>
          <ac:spMkLst>
            <pc:docMk/>
            <pc:sldMk cId="0" sldId="314"/>
            <ac:spMk id="560" creationId="{00000000-0000-0000-0000-000000000000}"/>
          </ac:spMkLst>
        </pc:spChg>
        <pc:spChg chg="mod">
          <ac:chgData name="LAWSON, Catherine" userId="61639cc2-6d54-462a-b4b0-89c4cc7abcaa" providerId="ADAL" clId="{EC157BA9-315F-4E6D-8642-2419DCF32BD4}" dt="2020-07-06T21:50:25.793" v="273" actId="20577"/>
          <ac:spMkLst>
            <pc:docMk/>
            <pc:sldMk cId="0" sldId="314"/>
            <ac:spMk id="561" creationId="{00000000-0000-0000-0000-000000000000}"/>
          </ac:spMkLst>
        </pc:spChg>
      </pc:sldChg>
      <pc:sldChg chg="modSp mod">
        <pc:chgData name="LAWSON, Catherine" userId="61639cc2-6d54-462a-b4b0-89c4cc7abcaa" providerId="ADAL" clId="{EC157BA9-315F-4E6D-8642-2419DCF32BD4}" dt="2020-07-06T22:16:51.016" v="501" actId="13244"/>
        <pc:sldMkLst>
          <pc:docMk/>
          <pc:sldMk cId="0" sldId="315"/>
        </pc:sldMkLst>
        <pc:spChg chg="mod">
          <ac:chgData name="LAWSON, Catherine" userId="61639cc2-6d54-462a-b4b0-89c4cc7abcaa" providerId="ADAL" clId="{EC157BA9-315F-4E6D-8642-2419DCF32BD4}" dt="2020-07-06T21:49:45.761" v="256" actId="207"/>
          <ac:spMkLst>
            <pc:docMk/>
            <pc:sldMk cId="0" sldId="315"/>
            <ac:spMk id="569" creationId="{00000000-0000-0000-0000-000000000000}"/>
          </ac:spMkLst>
        </pc:spChg>
        <pc:spChg chg="mod">
          <ac:chgData name="LAWSON, Catherine" userId="61639cc2-6d54-462a-b4b0-89c4cc7abcaa" providerId="ADAL" clId="{EC157BA9-315F-4E6D-8642-2419DCF32BD4}" dt="2020-07-06T21:49:55.763" v="257" actId="12"/>
          <ac:spMkLst>
            <pc:docMk/>
            <pc:sldMk cId="0" sldId="315"/>
            <ac:spMk id="570" creationId="{00000000-0000-0000-0000-000000000000}"/>
          </ac:spMkLst>
        </pc:spChg>
        <pc:spChg chg="mod">
          <ac:chgData name="LAWSON, Catherine" userId="61639cc2-6d54-462a-b4b0-89c4cc7abcaa" providerId="ADAL" clId="{EC157BA9-315F-4E6D-8642-2419DCF32BD4}" dt="2020-07-06T22:16:43.298" v="500" actId="13244"/>
          <ac:spMkLst>
            <pc:docMk/>
            <pc:sldMk cId="0" sldId="315"/>
            <ac:spMk id="571" creationId="{00000000-0000-0000-0000-000000000000}"/>
          </ac:spMkLst>
        </pc:spChg>
        <pc:spChg chg="mod">
          <ac:chgData name="LAWSON, Catherine" userId="61639cc2-6d54-462a-b4b0-89c4cc7abcaa" providerId="ADAL" clId="{EC157BA9-315F-4E6D-8642-2419DCF32BD4}" dt="2020-07-06T22:16:51.016" v="501" actId="13244"/>
          <ac:spMkLst>
            <pc:docMk/>
            <pc:sldMk cId="0" sldId="315"/>
            <ac:spMk id="573" creationId="{00000000-0000-0000-0000-000000000000}"/>
          </ac:spMkLst>
        </pc:spChg>
      </pc:sldChg>
      <pc:sldChg chg="modSp">
        <pc:chgData name="LAWSON, Catherine" userId="61639cc2-6d54-462a-b4b0-89c4cc7abcaa" providerId="ADAL" clId="{EC157BA9-315F-4E6D-8642-2419DCF32BD4}" dt="2020-07-06T22:16:59.438" v="503" actId="13244"/>
        <pc:sldMkLst>
          <pc:docMk/>
          <pc:sldMk cId="0" sldId="316"/>
        </pc:sldMkLst>
        <pc:spChg chg="mod">
          <ac:chgData name="LAWSON, Catherine" userId="61639cc2-6d54-462a-b4b0-89c4cc7abcaa" providerId="ADAL" clId="{EC157BA9-315F-4E6D-8642-2419DCF32BD4}" dt="2020-07-06T21:49:36.084" v="255" actId="207"/>
          <ac:spMkLst>
            <pc:docMk/>
            <pc:sldMk cId="0" sldId="316"/>
            <ac:spMk id="578" creationId="{00000000-0000-0000-0000-000000000000}"/>
          </ac:spMkLst>
        </pc:spChg>
        <pc:spChg chg="mod">
          <ac:chgData name="LAWSON, Catherine" userId="61639cc2-6d54-462a-b4b0-89c4cc7abcaa" providerId="ADAL" clId="{EC157BA9-315F-4E6D-8642-2419DCF32BD4}" dt="2020-07-06T22:16:57.734" v="502" actId="13244"/>
          <ac:spMkLst>
            <pc:docMk/>
            <pc:sldMk cId="0" sldId="316"/>
            <ac:spMk id="581" creationId="{00000000-0000-0000-0000-000000000000}"/>
          </ac:spMkLst>
        </pc:spChg>
        <pc:spChg chg="mod">
          <ac:chgData name="LAWSON, Catherine" userId="61639cc2-6d54-462a-b4b0-89c4cc7abcaa" providerId="ADAL" clId="{EC157BA9-315F-4E6D-8642-2419DCF32BD4}" dt="2020-07-06T22:16:59.438" v="503" actId="13244"/>
          <ac:spMkLst>
            <pc:docMk/>
            <pc:sldMk cId="0" sldId="316"/>
            <ac:spMk id="582" creationId="{00000000-0000-0000-0000-000000000000}"/>
          </ac:spMkLst>
        </pc:spChg>
      </pc:sldChg>
      <pc:sldChg chg="modSp mod">
        <pc:chgData name="LAWSON, Catherine" userId="61639cc2-6d54-462a-b4b0-89c4cc7abcaa" providerId="ADAL" clId="{EC157BA9-315F-4E6D-8642-2419DCF32BD4}" dt="2020-07-06T22:17:06.180" v="505" actId="13244"/>
        <pc:sldMkLst>
          <pc:docMk/>
          <pc:sldMk cId="0" sldId="317"/>
        </pc:sldMkLst>
        <pc:spChg chg="mod">
          <ac:chgData name="LAWSON, Catherine" userId="61639cc2-6d54-462a-b4b0-89c4cc7abcaa" providerId="ADAL" clId="{EC157BA9-315F-4E6D-8642-2419DCF32BD4}" dt="2020-07-06T21:47:52.401" v="253" actId="207"/>
          <ac:spMkLst>
            <pc:docMk/>
            <pc:sldMk cId="0" sldId="317"/>
            <ac:spMk id="587" creationId="{00000000-0000-0000-0000-000000000000}"/>
          </ac:spMkLst>
        </pc:spChg>
        <pc:spChg chg="mod">
          <ac:chgData name="LAWSON, Catherine" userId="61639cc2-6d54-462a-b4b0-89c4cc7abcaa" providerId="ADAL" clId="{EC157BA9-315F-4E6D-8642-2419DCF32BD4}" dt="2020-07-06T21:48:09.844" v="254" actId="113"/>
          <ac:spMkLst>
            <pc:docMk/>
            <pc:sldMk cId="0" sldId="317"/>
            <ac:spMk id="588" creationId="{00000000-0000-0000-0000-000000000000}"/>
          </ac:spMkLst>
        </pc:spChg>
        <pc:spChg chg="mod">
          <ac:chgData name="LAWSON, Catherine" userId="61639cc2-6d54-462a-b4b0-89c4cc7abcaa" providerId="ADAL" clId="{EC157BA9-315F-4E6D-8642-2419DCF32BD4}" dt="2020-07-06T22:17:02.846" v="504" actId="13244"/>
          <ac:spMkLst>
            <pc:docMk/>
            <pc:sldMk cId="0" sldId="317"/>
            <ac:spMk id="590" creationId="{00000000-0000-0000-0000-000000000000}"/>
          </ac:spMkLst>
        </pc:spChg>
        <pc:spChg chg="mod">
          <ac:chgData name="LAWSON, Catherine" userId="61639cc2-6d54-462a-b4b0-89c4cc7abcaa" providerId="ADAL" clId="{EC157BA9-315F-4E6D-8642-2419DCF32BD4}" dt="2020-07-06T22:17:06.180" v="505" actId="13244"/>
          <ac:spMkLst>
            <pc:docMk/>
            <pc:sldMk cId="0" sldId="317"/>
            <ac:spMk id="591" creationId="{00000000-0000-0000-0000-000000000000}"/>
          </ac:spMkLst>
        </pc:spChg>
      </pc:sldChg>
      <pc:sldChg chg="modSp mod">
        <pc:chgData name="LAWSON, Catherine" userId="61639cc2-6d54-462a-b4b0-89c4cc7abcaa" providerId="ADAL" clId="{EC157BA9-315F-4E6D-8642-2419DCF32BD4}" dt="2020-07-06T22:17:16.140" v="507" actId="13244"/>
        <pc:sldMkLst>
          <pc:docMk/>
          <pc:sldMk cId="0" sldId="318"/>
        </pc:sldMkLst>
        <pc:spChg chg="mod">
          <ac:chgData name="LAWSON, Catherine" userId="61639cc2-6d54-462a-b4b0-89c4cc7abcaa" providerId="ADAL" clId="{EC157BA9-315F-4E6D-8642-2419DCF32BD4}" dt="2020-07-06T21:47:43.686" v="252" actId="207"/>
          <ac:spMkLst>
            <pc:docMk/>
            <pc:sldMk cId="0" sldId="318"/>
            <ac:spMk id="596" creationId="{00000000-0000-0000-0000-000000000000}"/>
          </ac:spMkLst>
        </pc:spChg>
        <pc:spChg chg="mod">
          <ac:chgData name="LAWSON, Catherine" userId="61639cc2-6d54-462a-b4b0-89c4cc7abcaa" providerId="ADAL" clId="{EC157BA9-315F-4E6D-8642-2419DCF32BD4}" dt="2020-07-06T21:47:27.270" v="251" actId="20577"/>
          <ac:spMkLst>
            <pc:docMk/>
            <pc:sldMk cId="0" sldId="318"/>
            <ac:spMk id="597" creationId="{00000000-0000-0000-0000-000000000000}"/>
          </ac:spMkLst>
        </pc:spChg>
        <pc:spChg chg="mod">
          <ac:chgData name="LAWSON, Catherine" userId="61639cc2-6d54-462a-b4b0-89c4cc7abcaa" providerId="ADAL" clId="{EC157BA9-315F-4E6D-8642-2419DCF32BD4}" dt="2020-07-06T22:17:16.140" v="507" actId="13244"/>
          <ac:spMkLst>
            <pc:docMk/>
            <pc:sldMk cId="0" sldId="318"/>
            <ac:spMk id="598" creationId="{00000000-0000-0000-0000-000000000000}"/>
          </ac:spMkLst>
        </pc:spChg>
        <pc:spChg chg="mod">
          <ac:chgData name="LAWSON, Catherine" userId="61639cc2-6d54-462a-b4b0-89c4cc7abcaa" providerId="ADAL" clId="{EC157BA9-315F-4E6D-8642-2419DCF32BD4}" dt="2020-07-06T22:17:13.441" v="506" actId="13244"/>
          <ac:spMkLst>
            <pc:docMk/>
            <pc:sldMk cId="0" sldId="318"/>
            <ac:spMk id="600" creationId="{00000000-0000-0000-0000-000000000000}"/>
          </ac:spMkLst>
        </pc:spChg>
      </pc:sldChg>
      <pc:sldChg chg="modSp">
        <pc:chgData name="LAWSON, Catherine" userId="61639cc2-6d54-462a-b4b0-89c4cc7abcaa" providerId="ADAL" clId="{EC157BA9-315F-4E6D-8642-2419DCF32BD4}" dt="2020-07-06T22:17:19.497" v="508" actId="13244"/>
        <pc:sldMkLst>
          <pc:docMk/>
          <pc:sldMk cId="0" sldId="319"/>
        </pc:sldMkLst>
        <pc:spChg chg="mod">
          <ac:chgData name="LAWSON, Catherine" userId="61639cc2-6d54-462a-b4b0-89c4cc7abcaa" providerId="ADAL" clId="{EC157BA9-315F-4E6D-8642-2419DCF32BD4}" dt="2020-07-06T21:46:42.305" v="234" actId="207"/>
          <ac:spMkLst>
            <pc:docMk/>
            <pc:sldMk cId="0" sldId="319"/>
            <ac:spMk id="605" creationId="{00000000-0000-0000-0000-000000000000}"/>
          </ac:spMkLst>
        </pc:spChg>
        <pc:spChg chg="mod">
          <ac:chgData name="LAWSON, Catherine" userId="61639cc2-6d54-462a-b4b0-89c4cc7abcaa" providerId="ADAL" clId="{EC157BA9-315F-4E6D-8642-2419DCF32BD4}" dt="2020-07-06T21:46:34.691" v="233" actId="207"/>
          <ac:spMkLst>
            <pc:docMk/>
            <pc:sldMk cId="0" sldId="319"/>
            <ac:spMk id="606" creationId="{00000000-0000-0000-0000-000000000000}"/>
          </ac:spMkLst>
        </pc:spChg>
        <pc:spChg chg="mod">
          <ac:chgData name="LAWSON, Catherine" userId="61639cc2-6d54-462a-b4b0-89c4cc7abcaa" providerId="ADAL" clId="{EC157BA9-315F-4E6D-8642-2419DCF32BD4}" dt="2020-07-06T22:17:19.497" v="508" actId="13244"/>
          <ac:spMkLst>
            <pc:docMk/>
            <pc:sldMk cId="0" sldId="319"/>
            <ac:spMk id="607" creationId="{00000000-0000-0000-0000-000000000000}"/>
          </ac:spMkLst>
        </pc:spChg>
        <pc:spChg chg="mod">
          <ac:chgData name="LAWSON, Catherine" userId="61639cc2-6d54-462a-b4b0-89c4cc7abcaa" providerId="ADAL" clId="{EC157BA9-315F-4E6D-8642-2419DCF32BD4}" dt="2020-07-06T21:46:05.947" v="230" actId="207"/>
          <ac:spMkLst>
            <pc:docMk/>
            <pc:sldMk cId="0" sldId="319"/>
            <ac:spMk id="608" creationId="{00000000-0000-0000-0000-000000000000}"/>
          </ac:spMkLst>
        </pc:spChg>
      </pc:sldChg>
      <pc:sldChg chg="del">
        <pc:chgData name="LAWSON, Catherine" userId="61639cc2-6d54-462a-b4b0-89c4cc7abcaa" providerId="ADAL" clId="{EC157BA9-315F-4E6D-8642-2419DCF32BD4}" dt="2020-07-06T21:17:40.242" v="7" actId="47"/>
        <pc:sldMkLst>
          <pc:docMk/>
          <pc:sldMk cId="0" sldId="320"/>
        </pc:sldMkLst>
      </pc:sldChg>
      <pc:sldChg chg="modSp mod">
        <pc:chgData name="LAWSON, Catherine" userId="61639cc2-6d54-462a-b4b0-89c4cc7abcaa" providerId="ADAL" clId="{EC157BA9-315F-4E6D-8642-2419DCF32BD4}" dt="2020-07-06T21:45:57.289" v="229" actId="208"/>
        <pc:sldMkLst>
          <pc:docMk/>
          <pc:sldMk cId="0" sldId="321"/>
        </pc:sldMkLst>
        <pc:spChg chg="mod">
          <ac:chgData name="LAWSON, Catherine" userId="61639cc2-6d54-462a-b4b0-89c4cc7abcaa" providerId="ADAL" clId="{EC157BA9-315F-4E6D-8642-2419DCF32BD4}" dt="2020-07-06T21:45:57.289" v="229" actId="208"/>
          <ac:spMkLst>
            <pc:docMk/>
            <pc:sldMk cId="0" sldId="321"/>
            <ac:spMk id="621" creationId="{00000000-0000-0000-0000-000000000000}"/>
          </ac:spMkLst>
        </pc:spChg>
      </pc:sldChg>
      <pc:sldChg chg="modSp mod">
        <pc:chgData name="LAWSON, Catherine" userId="61639cc2-6d54-462a-b4b0-89c4cc7abcaa" providerId="ADAL" clId="{EC157BA9-315F-4E6D-8642-2419DCF32BD4}" dt="2020-07-06T22:17:22.756" v="509" actId="13244"/>
        <pc:sldMkLst>
          <pc:docMk/>
          <pc:sldMk cId="0" sldId="322"/>
        </pc:sldMkLst>
        <pc:spChg chg="mod">
          <ac:chgData name="LAWSON, Catherine" userId="61639cc2-6d54-462a-b4b0-89c4cc7abcaa" providerId="ADAL" clId="{EC157BA9-315F-4E6D-8642-2419DCF32BD4}" dt="2020-07-06T21:45:40.699" v="227" actId="207"/>
          <ac:spMkLst>
            <pc:docMk/>
            <pc:sldMk cId="0" sldId="322"/>
            <ac:spMk id="627" creationId="{00000000-0000-0000-0000-000000000000}"/>
          </ac:spMkLst>
        </pc:spChg>
        <pc:spChg chg="mod">
          <ac:chgData name="LAWSON, Catherine" userId="61639cc2-6d54-462a-b4b0-89c4cc7abcaa" providerId="ADAL" clId="{EC157BA9-315F-4E6D-8642-2419DCF32BD4}" dt="2020-07-06T21:45:35.815" v="226" actId="12"/>
          <ac:spMkLst>
            <pc:docMk/>
            <pc:sldMk cId="0" sldId="322"/>
            <ac:spMk id="628" creationId="{00000000-0000-0000-0000-000000000000}"/>
          </ac:spMkLst>
        </pc:spChg>
        <pc:spChg chg="mod">
          <ac:chgData name="LAWSON, Catherine" userId="61639cc2-6d54-462a-b4b0-89c4cc7abcaa" providerId="ADAL" clId="{EC157BA9-315F-4E6D-8642-2419DCF32BD4}" dt="2020-07-06T22:17:22.756" v="509" actId="13244"/>
          <ac:spMkLst>
            <pc:docMk/>
            <pc:sldMk cId="0" sldId="322"/>
            <ac:spMk id="629" creationId="{00000000-0000-0000-0000-000000000000}"/>
          </ac:spMkLst>
        </pc:spChg>
        <pc:spChg chg="mod">
          <ac:chgData name="LAWSON, Catherine" userId="61639cc2-6d54-462a-b4b0-89c4cc7abcaa" providerId="ADAL" clId="{EC157BA9-315F-4E6D-8642-2419DCF32BD4}" dt="2020-07-06T21:45:21.923" v="224" actId="207"/>
          <ac:spMkLst>
            <pc:docMk/>
            <pc:sldMk cId="0" sldId="322"/>
            <ac:spMk id="630" creationId="{00000000-0000-0000-0000-000000000000}"/>
          </ac:spMkLst>
        </pc:spChg>
      </pc:sldChg>
      <pc:sldChg chg="modSp mod">
        <pc:chgData name="LAWSON, Catherine" userId="61639cc2-6d54-462a-b4b0-89c4cc7abcaa" providerId="ADAL" clId="{EC157BA9-315F-4E6D-8642-2419DCF32BD4}" dt="2020-07-06T22:17:26.190" v="510" actId="13244"/>
        <pc:sldMkLst>
          <pc:docMk/>
          <pc:sldMk cId="0" sldId="323"/>
        </pc:sldMkLst>
        <pc:spChg chg="mod">
          <ac:chgData name="LAWSON, Catherine" userId="61639cc2-6d54-462a-b4b0-89c4cc7abcaa" providerId="ADAL" clId="{EC157BA9-315F-4E6D-8642-2419DCF32BD4}" dt="2020-07-06T21:44:49.163" v="223" actId="207"/>
          <ac:spMkLst>
            <pc:docMk/>
            <pc:sldMk cId="0" sldId="323"/>
            <ac:spMk id="636" creationId="{00000000-0000-0000-0000-000000000000}"/>
          </ac:spMkLst>
        </pc:spChg>
        <pc:spChg chg="mod">
          <ac:chgData name="LAWSON, Catherine" userId="61639cc2-6d54-462a-b4b0-89c4cc7abcaa" providerId="ADAL" clId="{EC157BA9-315F-4E6D-8642-2419DCF32BD4}" dt="2020-07-06T21:44:42.917" v="222" actId="12"/>
          <ac:spMkLst>
            <pc:docMk/>
            <pc:sldMk cId="0" sldId="323"/>
            <ac:spMk id="637" creationId="{00000000-0000-0000-0000-000000000000}"/>
          </ac:spMkLst>
        </pc:spChg>
        <pc:spChg chg="mod">
          <ac:chgData name="LAWSON, Catherine" userId="61639cc2-6d54-462a-b4b0-89c4cc7abcaa" providerId="ADAL" clId="{EC157BA9-315F-4E6D-8642-2419DCF32BD4}" dt="2020-07-06T22:17:26.190" v="510" actId="13244"/>
          <ac:spMkLst>
            <pc:docMk/>
            <pc:sldMk cId="0" sldId="323"/>
            <ac:spMk id="638" creationId="{00000000-0000-0000-0000-000000000000}"/>
          </ac:spMkLst>
        </pc:spChg>
        <pc:spChg chg="mod">
          <ac:chgData name="LAWSON, Catherine" userId="61639cc2-6d54-462a-b4b0-89c4cc7abcaa" providerId="ADAL" clId="{EC157BA9-315F-4E6D-8642-2419DCF32BD4}" dt="2020-07-06T21:44:25.901" v="220" actId="207"/>
          <ac:spMkLst>
            <pc:docMk/>
            <pc:sldMk cId="0" sldId="323"/>
            <ac:spMk id="639" creationId="{00000000-0000-0000-0000-000000000000}"/>
          </ac:spMkLst>
        </pc:spChg>
      </pc:sldChg>
      <pc:sldChg chg="addSp delSp modSp mod">
        <pc:chgData name="LAWSON, Catherine" userId="61639cc2-6d54-462a-b4b0-89c4cc7abcaa" providerId="ADAL" clId="{EC157BA9-315F-4E6D-8642-2419DCF32BD4}" dt="2020-07-06T21:44:15.128" v="219" actId="207"/>
        <pc:sldMkLst>
          <pc:docMk/>
          <pc:sldMk cId="0" sldId="324"/>
        </pc:sldMkLst>
        <pc:spChg chg="add del mod">
          <ac:chgData name="LAWSON, Catherine" userId="61639cc2-6d54-462a-b4b0-89c4cc7abcaa" providerId="ADAL" clId="{EC157BA9-315F-4E6D-8642-2419DCF32BD4}" dt="2020-07-06T21:44:01.451" v="216" actId="478"/>
          <ac:spMkLst>
            <pc:docMk/>
            <pc:sldMk cId="0" sldId="324"/>
            <ac:spMk id="3" creationId="{4DCCEEA5-3DE7-4D4F-90AF-67F7576A6E13}"/>
          </ac:spMkLst>
        </pc:spChg>
        <pc:spChg chg="add mod">
          <ac:chgData name="LAWSON, Catherine" userId="61639cc2-6d54-462a-b4b0-89c4cc7abcaa" providerId="ADAL" clId="{EC157BA9-315F-4E6D-8642-2419DCF32BD4}" dt="2020-07-06T21:44:02.517" v="217"/>
          <ac:spMkLst>
            <pc:docMk/>
            <pc:sldMk cId="0" sldId="324"/>
            <ac:spMk id="9" creationId="{9721D288-73CD-4599-9B81-A677277232BC}"/>
          </ac:spMkLst>
        </pc:spChg>
        <pc:spChg chg="mod">
          <ac:chgData name="LAWSON, Catherine" userId="61639cc2-6d54-462a-b4b0-89c4cc7abcaa" providerId="ADAL" clId="{EC157BA9-315F-4E6D-8642-2419DCF32BD4}" dt="2020-07-06T21:44:15.128" v="219" actId="207"/>
          <ac:spMkLst>
            <pc:docMk/>
            <pc:sldMk cId="0" sldId="324"/>
            <ac:spMk id="645" creationId="{00000000-0000-0000-0000-000000000000}"/>
          </ac:spMkLst>
        </pc:spChg>
        <pc:spChg chg="mod">
          <ac:chgData name="LAWSON, Catherine" userId="61639cc2-6d54-462a-b4b0-89c4cc7abcaa" providerId="ADAL" clId="{EC157BA9-315F-4E6D-8642-2419DCF32BD4}" dt="2020-07-06T21:44:09.504" v="218" actId="207"/>
          <ac:spMkLst>
            <pc:docMk/>
            <pc:sldMk cId="0" sldId="324"/>
            <ac:spMk id="646" creationId="{00000000-0000-0000-0000-000000000000}"/>
          </ac:spMkLst>
        </pc:spChg>
        <pc:spChg chg="del">
          <ac:chgData name="LAWSON, Catherine" userId="61639cc2-6d54-462a-b4b0-89c4cc7abcaa" providerId="ADAL" clId="{EC157BA9-315F-4E6D-8642-2419DCF32BD4}" dt="2020-07-06T21:43:57.870" v="215" actId="478"/>
          <ac:spMkLst>
            <pc:docMk/>
            <pc:sldMk cId="0" sldId="324"/>
            <ac:spMk id="648" creationId="{00000000-0000-0000-0000-000000000000}"/>
          </ac:spMkLst>
        </pc:spChg>
      </pc:sldChg>
      <pc:sldChg chg="addSp delSp modSp mod">
        <pc:chgData name="LAWSON, Catherine" userId="61639cc2-6d54-462a-b4b0-89c4cc7abcaa" providerId="ADAL" clId="{EC157BA9-315F-4E6D-8642-2419DCF32BD4}" dt="2020-07-06T21:43:49.227" v="214" actId="207"/>
        <pc:sldMkLst>
          <pc:docMk/>
          <pc:sldMk cId="0" sldId="325"/>
        </pc:sldMkLst>
        <pc:spChg chg="add del mod">
          <ac:chgData name="LAWSON, Catherine" userId="61639cc2-6d54-462a-b4b0-89c4cc7abcaa" providerId="ADAL" clId="{EC157BA9-315F-4E6D-8642-2419DCF32BD4}" dt="2020-07-06T21:43:16.900" v="209" actId="478"/>
          <ac:spMkLst>
            <pc:docMk/>
            <pc:sldMk cId="0" sldId="325"/>
            <ac:spMk id="3" creationId="{A1641626-C4B7-4531-8586-0A8D92CCD144}"/>
          </ac:spMkLst>
        </pc:spChg>
        <pc:spChg chg="add mod">
          <ac:chgData name="LAWSON, Catherine" userId="61639cc2-6d54-462a-b4b0-89c4cc7abcaa" providerId="ADAL" clId="{EC157BA9-315F-4E6D-8642-2419DCF32BD4}" dt="2020-07-06T21:43:33.464" v="212"/>
          <ac:spMkLst>
            <pc:docMk/>
            <pc:sldMk cId="0" sldId="325"/>
            <ac:spMk id="10" creationId="{235D8881-7B1F-445D-AD9D-6DD124A354D1}"/>
          </ac:spMkLst>
        </pc:spChg>
        <pc:spChg chg="mod">
          <ac:chgData name="LAWSON, Catherine" userId="61639cc2-6d54-462a-b4b0-89c4cc7abcaa" providerId="ADAL" clId="{EC157BA9-315F-4E6D-8642-2419DCF32BD4}" dt="2020-07-06T21:43:49.227" v="214" actId="207"/>
          <ac:spMkLst>
            <pc:docMk/>
            <pc:sldMk cId="0" sldId="325"/>
            <ac:spMk id="654" creationId="{00000000-0000-0000-0000-000000000000}"/>
          </ac:spMkLst>
        </pc:spChg>
        <pc:spChg chg="mod">
          <ac:chgData name="LAWSON, Catherine" userId="61639cc2-6d54-462a-b4b0-89c4cc7abcaa" providerId="ADAL" clId="{EC157BA9-315F-4E6D-8642-2419DCF32BD4}" dt="2020-07-06T21:43:44.216" v="213" actId="207"/>
          <ac:spMkLst>
            <pc:docMk/>
            <pc:sldMk cId="0" sldId="325"/>
            <ac:spMk id="655" creationId="{00000000-0000-0000-0000-000000000000}"/>
          </ac:spMkLst>
        </pc:spChg>
        <pc:spChg chg="del">
          <ac:chgData name="LAWSON, Catherine" userId="61639cc2-6d54-462a-b4b0-89c4cc7abcaa" providerId="ADAL" clId="{EC157BA9-315F-4E6D-8642-2419DCF32BD4}" dt="2020-07-06T21:43:13.524" v="208" actId="478"/>
          <ac:spMkLst>
            <pc:docMk/>
            <pc:sldMk cId="0" sldId="325"/>
            <ac:spMk id="657" creationId="{00000000-0000-0000-0000-000000000000}"/>
          </ac:spMkLst>
        </pc:spChg>
        <pc:graphicFrameChg chg="add del">
          <ac:chgData name="LAWSON, Catherine" userId="61639cc2-6d54-462a-b4b0-89c4cc7abcaa" providerId="ADAL" clId="{EC157BA9-315F-4E6D-8642-2419DCF32BD4}" dt="2020-07-06T21:43:25.940" v="211" actId="478"/>
          <ac:graphicFrameMkLst>
            <pc:docMk/>
            <pc:sldMk cId="0" sldId="325"/>
            <ac:graphicFrameMk id="4" creationId="{41AD4B78-3967-4A42-ABDC-2B3142B0BF63}"/>
          </ac:graphicFrameMkLst>
        </pc:graphicFrameChg>
      </pc:sldChg>
      <pc:sldChg chg="modSp mod">
        <pc:chgData name="LAWSON, Catherine" userId="61639cc2-6d54-462a-b4b0-89c4cc7abcaa" providerId="ADAL" clId="{EC157BA9-315F-4E6D-8642-2419DCF32BD4}" dt="2020-07-06T22:17:29.060" v="511" actId="13244"/>
        <pc:sldMkLst>
          <pc:docMk/>
          <pc:sldMk cId="0" sldId="326"/>
        </pc:sldMkLst>
        <pc:spChg chg="mod">
          <ac:chgData name="LAWSON, Catherine" userId="61639cc2-6d54-462a-b4b0-89c4cc7abcaa" providerId="ADAL" clId="{EC157BA9-315F-4E6D-8642-2419DCF32BD4}" dt="2020-07-06T21:42:40.731" v="196" actId="207"/>
          <ac:spMkLst>
            <pc:docMk/>
            <pc:sldMk cId="0" sldId="326"/>
            <ac:spMk id="663" creationId="{00000000-0000-0000-0000-000000000000}"/>
          </ac:spMkLst>
        </pc:spChg>
        <pc:spChg chg="mod">
          <ac:chgData name="LAWSON, Catherine" userId="61639cc2-6d54-462a-b4b0-89c4cc7abcaa" providerId="ADAL" clId="{EC157BA9-315F-4E6D-8642-2419DCF32BD4}" dt="2020-07-06T21:42:32.948" v="195" actId="207"/>
          <ac:spMkLst>
            <pc:docMk/>
            <pc:sldMk cId="0" sldId="326"/>
            <ac:spMk id="664" creationId="{00000000-0000-0000-0000-000000000000}"/>
          </ac:spMkLst>
        </pc:spChg>
        <pc:spChg chg="mod">
          <ac:chgData name="LAWSON, Catherine" userId="61639cc2-6d54-462a-b4b0-89c4cc7abcaa" providerId="ADAL" clId="{EC157BA9-315F-4E6D-8642-2419DCF32BD4}" dt="2020-07-06T22:17:29.060" v="511" actId="13244"/>
          <ac:spMkLst>
            <pc:docMk/>
            <pc:sldMk cId="0" sldId="326"/>
            <ac:spMk id="665" creationId="{00000000-0000-0000-0000-000000000000}"/>
          </ac:spMkLst>
        </pc:spChg>
        <pc:spChg chg="mod">
          <ac:chgData name="LAWSON, Catherine" userId="61639cc2-6d54-462a-b4b0-89c4cc7abcaa" providerId="ADAL" clId="{EC157BA9-315F-4E6D-8642-2419DCF32BD4}" dt="2020-07-06T21:43:00.388" v="207" actId="1035"/>
          <ac:spMkLst>
            <pc:docMk/>
            <pc:sldMk cId="0" sldId="326"/>
            <ac:spMk id="666" creationId="{00000000-0000-0000-0000-000000000000}"/>
          </ac:spMkLst>
        </pc:spChg>
      </pc:sldChg>
      <pc:sldChg chg="del">
        <pc:chgData name="LAWSON, Catherine" userId="61639cc2-6d54-462a-b4b0-89c4cc7abcaa" providerId="ADAL" clId="{EC157BA9-315F-4E6D-8642-2419DCF32BD4}" dt="2020-07-06T21:17:44.051" v="8" actId="47"/>
        <pc:sldMkLst>
          <pc:docMk/>
          <pc:sldMk cId="0" sldId="327"/>
        </pc:sldMkLst>
      </pc:sldChg>
      <pc:sldChg chg="modSp mod">
        <pc:chgData name="LAWSON, Catherine" userId="61639cc2-6d54-462a-b4b0-89c4cc7abcaa" providerId="ADAL" clId="{EC157BA9-315F-4E6D-8642-2419DCF32BD4}" dt="2020-07-06T22:17:32.678" v="512" actId="13244"/>
        <pc:sldMkLst>
          <pc:docMk/>
          <pc:sldMk cId="0" sldId="328"/>
        </pc:sldMkLst>
        <pc:spChg chg="mod">
          <ac:chgData name="LAWSON, Catherine" userId="61639cc2-6d54-462a-b4b0-89c4cc7abcaa" providerId="ADAL" clId="{EC157BA9-315F-4E6D-8642-2419DCF32BD4}" dt="2020-07-06T21:41:36.448" v="189" actId="207"/>
          <ac:spMkLst>
            <pc:docMk/>
            <pc:sldMk cId="0" sldId="328"/>
            <ac:spMk id="679" creationId="{00000000-0000-0000-0000-000000000000}"/>
          </ac:spMkLst>
        </pc:spChg>
        <pc:spChg chg="mod">
          <ac:chgData name="LAWSON, Catherine" userId="61639cc2-6d54-462a-b4b0-89c4cc7abcaa" providerId="ADAL" clId="{EC157BA9-315F-4E6D-8642-2419DCF32BD4}" dt="2020-07-06T21:41:30.101" v="188" actId="12"/>
          <ac:spMkLst>
            <pc:docMk/>
            <pc:sldMk cId="0" sldId="328"/>
            <ac:spMk id="680" creationId="{00000000-0000-0000-0000-000000000000}"/>
          </ac:spMkLst>
        </pc:spChg>
        <pc:spChg chg="mod">
          <ac:chgData name="LAWSON, Catherine" userId="61639cc2-6d54-462a-b4b0-89c4cc7abcaa" providerId="ADAL" clId="{EC157BA9-315F-4E6D-8642-2419DCF32BD4}" dt="2020-07-06T22:17:32.678" v="512" actId="13244"/>
          <ac:spMkLst>
            <pc:docMk/>
            <pc:sldMk cId="0" sldId="328"/>
            <ac:spMk id="681" creationId="{00000000-0000-0000-0000-000000000000}"/>
          </ac:spMkLst>
        </pc:spChg>
        <pc:spChg chg="mod">
          <ac:chgData name="LAWSON, Catherine" userId="61639cc2-6d54-462a-b4b0-89c4cc7abcaa" providerId="ADAL" clId="{EC157BA9-315F-4E6D-8642-2419DCF32BD4}" dt="2020-07-06T21:41:14.883" v="186" actId="207"/>
          <ac:spMkLst>
            <pc:docMk/>
            <pc:sldMk cId="0" sldId="328"/>
            <ac:spMk id="682" creationId="{00000000-0000-0000-0000-000000000000}"/>
          </ac:spMkLst>
        </pc:spChg>
      </pc:sldChg>
      <pc:sldChg chg="modSp mod">
        <pc:chgData name="LAWSON, Catherine" userId="61639cc2-6d54-462a-b4b0-89c4cc7abcaa" providerId="ADAL" clId="{EC157BA9-315F-4E6D-8642-2419DCF32BD4}" dt="2020-07-06T22:29:42.023" v="560" actId="20577"/>
        <pc:sldMkLst>
          <pc:docMk/>
          <pc:sldMk cId="0" sldId="329"/>
        </pc:sldMkLst>
        <pc:spChg chg="mod">
          <ac:chgData name="LAWSON, Catherine" userId="61639cc2-6d54-462a-b4b0-89c4cc7abcaa" providerId="ADAL" clId="{EC157BA9-315F-4E6D-8642-2419DCF32BD4}" dt="2020-07-06T21:41:01.039" v="185" actId="207"/>
          <ac:spMkLst>
            <pc:docMk/>
            <pc:sldMk cId="0" sldId="329"/>
            <ac:spMk id="688" creationId="{00000000-0000-0000-0000-000000000000}"/>
          </ac:spMkLst>
        </pc:spChg>
        <pc:spChg chg="mod">
          <ac:chgData name="LAWSON, Catherine" userId="61639cc2-6d54-462a-b4b0-89c4cc7abcaa" providerId="ADAL" clId="{EC157BA9-315F-4E6D-8642-2419DCF32BD4}" dt="2020-07-06T22:29:42.023" v="560" actId="20577"/>
          <ac:spMkLst>
            <pc:docMk/>
            <pc:sldMk cId="0" sldId="329"/>
            <ac:spMk id="689" creationId="{00000000-0000-0000-0000-000000000000}"/>
          </ac:spMkLst>
        </pc:spChg>
        <pc:spChg chg="mod">
          <ac:chgData name="LAWSON, Catherine" userId="61639cc2-6d54-462a-b4b0-89c4cc7abcaa" providerId="ADAL" clId="{EC157BA9-315F-4E6D-8642-2419DCF32BD4}" dt="2020-07-06T22:17:38.489" v="513" actId="13244"/>
          <ac:spMkLst>
            <pc:docMk/>
            <pc:sldMk cId="0" sldId="329"/>
            <ac:spMk id="690" creationId="{00000000-0000-0000-0000-000000000000}"/>
          </ac:spMkLst>
        </pc:spChg>
        <pc:spChg chg="mod">
          <ac:chgData name="LAWSON, Catherine" userId="61639cc2-6d54-462a-b4b0-89c4cc7abcaa" providerId="ADAL" clId="{EC157BA9-315F-4E6D-8642-2419DCF32BD4}" dt="2020-07-06T21:40:42.224" v="183" actId="207"/>
          <ac:spMkLst>
            <pc:docMk/>
            <pc:sldMk cId="0" sldId="329"/>
            <ac:spMk id="691" creationId="{00000000-0000-0000-0000-000000000000}"/>
          </ac:spMkLst>
        </pc:spChg>
      </pc:sldChg>
      <pc:sldChg chg="modSp mod">
        <pc:chgData name="LAWSON, Catherine" userId="61639cc2-6d54-462a-b4b0-89c4cc7abcaa" providerId="ADAL" clId="{EC157BA9-315F-4E6D-8642-2419DCF32BD4}" dt="2020-07-06T21:40:33.193" v="182" actId="208"/>
        <pc:sldMkLst>
          <pc:docMk/>
          <pc:sldMk cId="0" sldId="330"/>
        </pc:sldMkLst>
        <pc:spChg chg="mod">
          <ac:chgData name="LAWSON, Catherine" userId="61639cc2-6d54-462a-b4b0-89c4cc7abcaa" providerId="ADAL" clId="{EC157BA9-315F-4E6D-8642-2419DCF32BD4}" dt="2020-07-06T21:40:33.193" v="182" actId="208"/>
          <ac:spMkLst>
            <pc:docMk/>
            <pc:sldMk cId="0" sldId="330"/>
            <ac:spMk id="697" creationId="{00000000-0000-0000-0000-000000000000}"/>
          </ac:spMkLst>
        </pc:spChg>
      </pc:sldChg>
      <pc:sldChg chg="modSp mod">
        <pc:chgData name="LAWSON, Catherine" userId="61639cc2-6d54-462a-b4b0-89c4cc7abcaa" providerId="ADAL" clId="{EC157BA9-315F-4E6D-8642-2419DCF32BD4}" dt="2020-07-06T22:17:41.870" v="514" actId="13244"/>
        <pc:sldMkLst>
          <pc:docMk/>
          <pc:sldMk cId="0" sldId="331"/>
        </pc:sldMkLst>
        <pc:spChg chg="mod">
          <ac:chgData name="LAWSON, Catherine" userId="61639cc2-6d54-462a-b4b0-89c4cc7abcaa" providerId="ADAL" clId="{EC157BA9-315F-4E6D-8642-2419DCF32BD4}" dt="2020-07-06T21:40:17.497" v="180" actId="207"/>
          <ac:spMkLst>
            <pc:docMk/>
            <pc:sldMk cId="0" sldId="331"/>
            <ac:spMk id="703" creationId="{00000000-0000-0000-0000-000000000000}"/>
          </ac:spMkLst>
        </pc:spChg>
        <pc:spChg chg="mod">
          <ac:chgData name="LAWSON, Catherine" userId="61639cc2-6d54-462a-b4b0-89c4cc7abcaa" providerId="ADAL" clId="{EC157BA9-315F-4E6D-8642-2419DCF32BD4}" dt="2020-07-06T21:40:10.998" v="179" actId="12"/>
          <ac:spMkLst>
            <pc:docMk/>
            <pc:sldMk cId="0" sldId="331"/>
            <ac:spMk id="704" creationId="{00000000-0000-0000-0000-000000000000}"/>
          </ac:spMkLst>
        </pc:spChg>
        <pc:spChg chg="mod">
          <ac:chgData name="LAWSON, Catherine" userId="61639cc2-6d54-462a-b4b0-89c4cc7abcaa" providerId="ADAL" clId="{EC157BA9-315F-4E6D-8642-2419DCF32BD4}" dt="2020-07-06T22:17:41.870" v="514" actId="13244"/>
          <ac:spMkLst>
            <pc:docMk/>
            <pc:sldMk cId="0" sldId="331"/>
            <ac:spMk id="705" creationId="{00000000-0000-0000-0000-000000000000}"/>
          </ac:spMkLst>
        </pc:spChg>
        <pc:spChg chg="mod">
          <ac:chgData name="LAWSON, Catherine" userId="61639cc2-6d54-462a-b4b0-89c4cc7abcaa" providerId="ADAL" clId="{EC157BA9-315F-4E6D-8642-2419DCF32BD4}" dt="2020-07-06T21:39:55.112" v="177" actId="207"/>
          <ac:spMkLst>
            <pc:docMk/>
            <pc:sldMk cId="0" sldId="331"/>
            <ac:spMk id="706" creationId="{00000000-0000-0000-0000-000000000000}"/>
          </ac:spMkLst>
        </pc:spChg>
      </pc:sldChg>
      <pc:sldChg chg="modSp">
        <pc:chgData name="LAWSON, Catherine" userId="61639cc2-6d54-462a-b4b0-89c4cc7abcaa" providerId="ADAL" clId="{EC157BA9-315F-4E6D-8642-2419DCF32BD4}" dt="2020-07-06T22:17:44.643" v="515" actId="13244"/>
        <pc:sldMkLst>
          <pc:docMk/>
          <pc:sldMk cId="0" sldId="332"/>
        </pc:sldMkLst>
        <pc:spChg chg="mod">
          <ac:chgData name="LAWSON, Catherine" userId="61639cc2-6d54-462a-b4b0-89c4cc7abcaa" providerId="ADAL" clId="{EC157BA9-315F-4E6D-8642-2419DCF32BD4}" dt="2020-07-06T21:39:35.228" v="174" actId="207"/>
          <ac:spMkLst>
            <pc:docMk/>
            <pc:sldMk cId="0" sldId="332"/>
            <ac:spMk id="712" creationId="{00000000-0000-0000-0000-000000000000}"/>
          </ac:spMkLst>
        </pc:spChg>
        <pc:spChg chg="mod">
          <ac:chgData name="LAWSON, Catherine" userId="61639cc2-6d54-462a-b4b0-89c4cc7abcaa" providerId="ADAL" clId="{EC157BA9-315F-4E6D-8642-2419DCF32BD4}" dt="2020-07-06T21:39:45.303" v="176" actId="207"/>
          <ac:spMkLst>
            <pc:docMk/>
            <pc:sldMk cId="0" sldId="332"/>
            <ac:spMk id="713" creationId="{00000000-0000-0000-0000-000000000000}"/>
          </ac:spMkLst>
        </pc:spChg>
        <pc:spChg chg="mod">
          <ac:chgData name="LAWSON, Catherine" userId="61639cc2-6d54-462a-b4b0-89c4cc7abcaa" providerId="ADAL" clId="{EC157BA9-315F-4E6D-8642-2419DCF32BD4}" dt="2020-07-06T22:17:44.643" v="515" actId="13244"/>
          <ac:spMkLst>
            <pc:docMk/>
            <pc:sldMk cId="0" sldId="332"/>
            <ac:spMk id="714" creationId="{00000000-0000-0000-0000-000000000000}"/>
          </ac:spMkLst>
        </pc:spChg>
        <pc:spChg chg="mod">
          <ac:chgData name="LAWSON, Catherine" userId="61639cc2-6d54-462a-b4b0-89c4cc7abcaa" providerId="ADAL" clId="{EC157BA9-315F-4E6D-8642-2419DCF32BD4}" dt="2020-07-06T21:39:30.511" v="173" actId="207"/>
          <ac:spMkLst>
            <pc:docMk/>
            <pc:sldMk cId="0" sldId="332"/>
            <ac:spMk id="715" creationId="{00000000-0000-0000-0000-000000000000}"/>
          </ac:spMkLst>
        </pc:spChg>
      </pc:sldChg>
      <pc:sldChg chg="del">
        <pc:chgData name="LAWSON, Catherine" userId="61639cc2-6d54-462a-b4b0-89c4cc7abcaa" providerId="ADAL" clId="{EC157BA9-315F-4E6D-8642-2419DCF32BD4}" dt="2020-07-06T21:17:48.882" v="9" actId="47"/>
        <pc:sldMkLst>
          <pc:docMk/>
          <pc:sldMk cId="0" sldId="333"/>
        </pc:sldMkLst>
      </pc:sldChg>
      <pc:sldChg chg="modSp">
        <pc:chgData name="LAWSON, Catherine" userId="61639cc2-6d54-462a-b4b0-89c4cc7abcaa" providerId="ADAL" clId="{EC157BA9-315F-4E6D-8642-2419DCF32BD4}" dt="2020-07-06T22:17:49.695" v="516" actId="13244"/>
        <pc:sldMkLst>
          <pc:docMk/>
          <pc:sldMk cId="0" sldId="334"/>
        </pc:sldMkLst>
        <pc:spChg chg="mod">
          <ac:chgData name="LAWSON, Catherine" userId="61639cc2-6d54-462a-b4b0-89c4cc7abcaa" providerId="ADAL" clId="{EC157BA9-315F-4E6D-8642-2419DCF32BD4}" dt="2020-07-06T21:38:52.909" v="170" actId="207"/>
          <ac:spMkLst>
            <pc:docMk/>
            <pc:sldMk cId="0" sldId="334"/>
            <ac:spMk id="728" creationId="{00000000-0000-0000-0000-000000000000}"/>
          </ac:spMkLst>
        </pc:spChg>
        <pc:spChg chg="mod">
          <ac:chgData name="LAWSON, Catherine" userId="61639cc2-6d54-462a-b4b0-89c4cc7abcaa" providerId="ADAL" clId="{EC157BA9-315F-4E6D-8642-2419DCF32BD4}" dt="2020-07-06T21:38:59.387" v="171" actId="207"/>
          <ac:spMkLst>
            <pc:docMk/>
            <pc:sldMk cId="0" sldId="334"/>
            <ac:spMk id="729" creationId="{00000000-0000-0000-0000-000000000000}"/>
          </ac:spMkLst>
        </pc:spChg>
        <pc:spChg chg="mod">
          <ac:chgData name="LAWSON, Catherine" userId="61639cc2-6d54-462a-b4b0-89c4cc7abcaa" providerId="ADAL" clId="{EC157BA9-315F-4E6D-8642-2419DCF32BD4}" dt="2020-07-06T22:17:49.695" v="516" actId="13244"/>
          <ac:spMkLst>
            <pc:docMk/>
            <pc:sldMk cId="0" sldId="334"/>
            <ac:spMk id="730" creationId="{00000000-0000-0000-0000-000000000000}"/>
          </ac:spMkLst>
        </pc:spChg>
        <pc:spChg chg="mod">
          <ac:chgData name="LAWSON, Catherine" userId="61639cc2-6d54-462a-b4b0-89c4cc7abcaa" providerId="ADAL" clId="{EC157BA9-315F-4E6D-8642-2419DCF32BD4}" dt="2020-07-06T21:38:43.323" v="169" actId="207"/>
          <ac:spMkLst>
            <pc:docMk/>
            <pc:sldMk cId="0" sldId="334"/>
            <ac:spMk id="731" creationId="{00000000-0000-0000-0000-000000000000}"/>
          </ac:spMkLst>
        </pc:spChg>
      </pc:sldChg>
      <pc:sldChg chg="del">
        <pc:chgData name="LAWSON, Catherine" userId="61639cc2-6d54-462a-b4b0-89c4cc7abcaa" providerId="ADAL" clId="{EC157BA9-315F-4E6D-8642-2419DCF32BD4}" dt="2020-07-06T21:17:55.844" v="10" actId="47"/>
        <pc:sldMkLst>
          <pc:docMk/>
          <pc:sldMk cId="0" sldId="335"/>
        </pc:sldMkLst>
      </pc:sldChg>
      <pc:sldChg chg="modSp">
        <pc:chgData name="LAWSON, Catherine" userId="61639cc2-6d54-462a-b4b0-89c4cc7abcaa" providerId="ADAL" clId="{EC157BA9-315F-4E6D-8642-2419DCF32BD4}" dt="2020-07-06T22:17:52.210" v="517" actId="13244"/>
        <pc:sldMkLst>
          <pc:docMk/>
          <pc:sldMk cId="0" sldId="336"/>
        </pc:sldMkLst>
        <pc:spChg chg="mod">
          <ac:chgData name="LAWSON, Catherine" userId="61639cc2-6d54-462a-b4b0-89c4cc7abcaa" providerId="ADAL" clId="{EC157BA9-315F-4E6D-8642-2419DCF32BD4}" dt="2020-07-06T21:38:05.968" v="167" actId="207"/>
          <ac:spMkLst>
            <pc:docMk/>
            <pc:sldMk cId="0" sldId="336"/>
            <ac:spMk id="744" creationId="{00000000-0000-0000-0000-000000000000}"/>
          </ac:spMkLst>
        </pc:spChg>
        <pc:spChg chg="mod">
          <ac:chgData name="LAWSON, Catherine" userId="61639cc2-6d54-462a-b4b0-89c4cc7abcaa" providerId="ADAL" clId="{EC157BA9-315F-4E6D-8642-2419DCF32BD4}" dt="2020-07-06T21:38:00.005" v="166" actId="207"/>
          <ac:spMkLst>
            <pc:docMk/>
            <pc:sldMk cId="0" sldId="336"/>
            <ac:spMk id="745" creationId="{00000000-0000-0000-0000-000000000000}"/>
          </ac:spMkLst>
        </pc:spChg>
        <pc:spChg chg="mod">
          <ac:chgData name="LAWSON, Catherine" userId="61639cc2-6d54-462a-b4b0-89c4cc7abcaa" providerId="ADAL" clId="{EC157BA9-315F-4E6D-8642-2419DCF32BD4}" dt="2020-07-06T22:17:52.210" v="517" actId="13244"/>
          <ac:spMkLst>
            <pc:docMk/>
            <pc:sldMk cId="0" sldId="336"/>
            <ac:spMk id="746" creationId="{00000000-0000-0000-0000-000000000000}"/>
          </ac:spMkLst>
        </pc:spChg>
        <pc:spChg chg="mod">
          <ac:chgData name="LAWSON, Catherine" userId="61639cc2-6d54-462a-b4b0-89c4cc7abcaa" providerId="ADAL" clId="{EC157BA9-315F-4E6D-8642-2419DCF32BD4}" dt="2020-07-06T21:37:55.960" v="165" actId="207"/>
          <ac:spMkLst>
            <pc:docMk/>
            <pc:sldMk cId="0" sldId="336"/>
            <ac:spMk id="747" creationId="{00000000-0000-0000-0000-000000000000}"/>
          </ac:spMkLst>
        </pc:spChg>
      </pc:sldChg>
      <pc:sldChg chg="modSp mod">
        <pc:chgData name="LAWSON, Catherine" userId="61639cc2-6d54-462a-b4b0-89c4cc7abcaa" providerId="ADAL" clId="{EC157BA9-315F-4E6D-8642-2419DCF32BD4}" dt="2020-07-06T21:37:47.239" v="164" actId="208"/>
        <pc:sldMkLst>
          <pc:docMk/>
          <pc:sldMk cId="0" sldId="337"/>
        </pc:sldMkLst>
        <pc:spChg chg="mod">
          <ac:chgData name="LAWSON, Catherine" userId="61639cc2-6d54-462a-b4b0-89c4cc7abcaa" providerId="ADAL" clId="{EC157BA9-315F-4E6D-8642-2419DCF32BD4}" dt="2020-07-06T21:37:47.239" v="164" actId="208"/>
          <ac:spMkLst>
            <pc:docMk/>
            <pc:sldMk cId="0" sldId="337"/>
            <ac:spMk id="753" creationId="{00000000-0000-0000-0000-000000000000}"/>
          </ac:spMkLst>
        </pc:spChg>
      </pc:sldChg>
      <pc:sldChg chg="modSp mod">
        <pc:chgData name="LAWSON, Catherine" userId="61639cc2-6d54-462a-b4b0-89c4cc7abcaa" providerId="ADAL" clId="{EC157BA9-315F-4E6D-8642-2419DCF32BD4}" dt="2020-07-06T22:17:55.620" v="518" actId="13244"/>
        <pc:sldMkLst>
          <pc:docMk/>
          <pc:sldMk cId="0" sldId="338"/>
        </pc:sldMkLst>
        <pc:spChg chg="mod">
          <ac:chgData name="LAWSON, Catherine" userId="61639cc2-6d54-462a-b4b0-89c4cc7abcaa" providerId="ADAL" clId="{EC157BA9-315F-4E6D-8642-2419DCF32BD4}" dt="2020-07-06T21:37:34.492" v="162" actId="207"/>
          <ac:spMkLst>
            <pc:docMk/>
            <pc:sldMk cId="0" sldId="338"/>
            <ac:spMk id="759" creationId="{00000000-0000-0000-0000-000000000000}"/>
          </ac:spMkLst>
        </pc:spChg>
        <pc:spChg chg="mod">
          <ac:chgData name="LAWSON, Catherine" userId="61639cc2-6d54-462a-b4b0-89c4cc7abcaa" providerId="ADAL" clId="{EC157BA9-315F-4E6D-8642-2419DCF32BD4}" dt="2020-07-06T21:37:23.457" v="159" actId="207"/>
          <ac:spMkLst>
            <pc:docMk/>
            <pc:sldMk cId="0" sldId="338"/>
            <ac:spMk id="760" creationId="{00000000-0000-0000-0000-000000000000}"/>
          </ac:spMkLst>
        </pc:spChg>
        <pc:spChg chg="mod">
          <ac:chgData name="LAWSON, Catherine" userId="61639cc2-6d54-462a-b4b0-89c4cc7abcaa" providerId="ADAL" clId="{EC157BA9-315F-4E6D-8642-2419DCF32BD4}" dt="2020-07-06T22:17:55.620" v="518" actId="13244"/>
          <ac:spMkLst>
            <pc:docMk/>
            <pc:sldMk cId="0" sldId="338"/>
            <ac:spMk id="761" creationId="{00000000-0000-0000-0000-000000000000}"/>
          </ac:spMkLst>
        </pc:spChg>
        <pc:spChg chg="mod">
          <ac:chgData name="LAWSON, Catherine" userId="61639cc2-6d54-462a-b4b0-89c4cc7abcaa" providerId="ADAL" clId="{EC157BA9-315F-4E6D-8642-2419DCF32BD4}" dt="2020-07-06T21:37:27.315" v="160" actId="207"/>
          <ac:spMkLst>
            <pc:docMk/>
            <pc:sldMk cId="0" sldId="338"/>
            <ac:spMk id="762" creationId="{00000000-0000-0000-0000-000000000000}"/>
          </ac:spMkLst>
        </pc:spChg>
      </pc:sldChg>
      <pc:sldChg chg="modSp">
        <pc:chgData name="LAWSON, Catherine" userId="61639cc2-6d54-462a-b4b0-89c4cc7abcaa" providerId="ADAL" clId="{EC157BA9-315F-4E6D-8642-2419DCF32BD4}" dt="2020-07-06T22:17:58.514" v="519" actId="13244"/>
        <pc:sldMkLst>
          <pc:docMk/>
          <pc:sldMk cId="0" sldId="339"/>
        </pc:sldMkLst>
        <pc:spChg chg="mod">
          <ac:chgData name="LAWSON, Catherine" userId="61639cc2-6d54-462a-b4b0-89c4cc7abcaa" providerId="ADAL" clId="{EC157BA9-315F-4E6D-8642-2419DCF32BD4}" dt="2020-07-06T21:37:15.029" v="158" actId="207"/>
          <ac:spMkLst>
            <pc:docMk/>
            <pc:sldMk cId="0" sldId="339"/>
            <ac:spMk id="768" creationId="{00000000-0000-0000-0000-000000000000}"/>
          </ac:spMkLst>
        </pc:spChg>
        <pc:spChg chg="mod">
          <ac:chgData name="LAWSON, Catherine" userId="61639cc2-6d54-462a-b4b0-89c4cc7abcaa" providerId="ADAL" clId="{EC157BA9-315F-4E6D-8642-2419DCF32BD4}" dt="2020-07-06T21:37:03.599" v="156" actId="207"/>
          <ac:spMkLst>
            <pc:docMk/>
            <pc:sldMk cId="0" sldId="339"/>
            <ac:spMk id="769" creationId="{00000000-0000-0000-0000-000000000000}"/>
          </ac:spMkLst>
        </pc:spChg>
        <pc:spChg chg="mod">
          <ac:chgData name="LAWSON, Catherine" userId="61639cc2-6d54-462a-b4b0-89c4cc7abcaa" providerId="ADAL" clId="{EC157BA9-315F-4E6D-8642-2419DCF32BD4}" dt="2020-07-06T22:17:58.514" v="519" actId="13244"/>
          <ac:spMkLst>
            <pc:docMk/>
            <pc:sldMk cId="0" sldId="339"/>
            <ac:spMk id="770" creationId="{00000000-0000-0000-0000-000000000000}"/>
          </ac:spMkLst>
        </pc:spChg>
        <pc:spChg chg="mod">
          <ac:chgData name="LAWSON, Catherine" userId="61639cc2-6d54-462a-b4b0-89c4cc7abcaa" providerId="ADAL" clId="{EC157BA9-315F-4E6D-8642-2419DCF32BD4}" dt="2020-07-06T21:37:07.952" v="157" actId="207"/>
          <ac:spMkLst>
            <pc:docMk/>
            <pc:sldMk cId="0" sldId="339"/>
            <ac:spMk id="771" creationId="{00000000-0000-0000-0000-000000000000}"/>
          </ac:spMkLst>
        </pc:spChg>
      </pc:sldChg>
      <pc:sldChg chg="modSp mod">
        <pc:chgData name="LAWSON, Catherine" userId="61639cc2-6d54-462a-b4b0-89c4cc7abcaa" providerId="ADAL" clId="{EC157BA9-315F-4E6D-8642-2419DCF32BD4}" dt="2020-07-06T22:26:56.264" v="558" actId="20577"/>
        <pc:sldMkLst>
          <pc:docMk/>
          <pc:sldMk cId="0" sldId="340"/>
        </pc:sldMkLst>
        <pc:spChg chg="mod">
          <ac:chgData name="LAWSON, Catherine" userId="61639cc2-6d54-462a-b4b0-89c4cc7abcaa" providerId="ADAL" clId="{EC157BA9-315F-4E6D-8642-2419DCF32BD4}" dt="2020-07-06T21:36:31.448" v="152" actId="207"/>
          <ac:spMkLst>
            <pc:docMk/>
            <pc:sldMk cId="0" sldId="340"/>
            <ac:spMk id="777" creationId="{00000000-0000-0000-0000-000000000000}"/>
          </ac:spMkLst>
        </pc:spChg>
        <pc:spChg chg="mod">
          <ac:chgData name="LAWSON, Catherine" userId="61639cc2-6d54-462a-b4b0-89c4cc7abcaa" providerId="ADAL" clId="{EC157BA9-315F-4E6D-8642-2419DCF32BD4}" dt="2020-07-06T22:26:56.264" v="558" actId="20577"/>
          <ac:spMkLst>
            <pc:docMk/>
            <pc:sldMk cId="0" sldId="340"/>
            <ac:spMk id="778" creationId="{00000000-0000-0000-0000-000000000000}"/>
          </ac:spMkLst>
        </pc:spChg>
        <pc:spChg chg="mod">
          <ac:chgData name="LAWSON, Catherine" userId="61639cc2-6d54-462a-b4b0-89c4cc7abcaa" providerId="ADAL" clId="{EC157BA9-315F-4E6D-8642-2419DCF32BD4}" dt="2020-07-06T22:18:01.085" v="520" actId="13244"/>
          <ac:spMkLst>
            <pc:docMk/>
            <pc:sldMk cId="0" sldId="340"/>
            <ac:spMk id="779" creationId="{00000000-0000-0000-0000-000000000000}"/>
          </ac:spMkLst>
        </pc:spChg>
        <pc:spChg chg="mod">
          <ac:chgData name="LAWSON, Catherine" userId="61639cc2-6d54-462a-b4b0-89c4cc7abcaa" providerId="ADAL" clId="{EC157BA9-315F-4E6D-8642-2419DCF32BD4}" dt="2020-07-06T21:36:36.282" v="153" actId="207"/>
          <ac:spMkLst>
            <pc:docMk/>
            <pc:sldMk cId="0" sldId="340"/>
            <ac:spMk id="780" creationId="{00000000-0000-0000-0000-000000000000}"/>
          </ac:spMkLst>
        </pc:spChg>
      </pc:sldChg>
      <pc:sldChg chg="modSp">
        <pc:chgData name="LAWSON, Catherine" userId="61639cc2-6d54-462a-b4b0-89c4cc7abcaa" providerId="ADAL" clId="{EC157BA9-315F-4E6D-8642-2419DCF32BD4}" dt="2020-07-06T22:18:03.969" v="521" actId="13244"/>
        <pc:sldMkLst>
          <pc:docMk/>
          <pc:sldMk cId="0" sldId="341"/>
        </pc:sldMkLst>
        <pc:spChg chg="mod">
          <ac:chgData name="LAWSON, Catherine" userId="61639cc2-6d54-462a-b4b0-89c4cc7abcaa" providerId="ADAL" clId="{EC157BA9-315F-4E6D-8642-2419DCF32BD4}" dt="2020-07-06T21:36:21.512" v="151" actId="207"/>
          <ac:spMkLst>
            <pc:docMk/>
            <pc:sldMk cId="0" sldId="341"/>
            <ac:spMk id="786" creationId="{00000000-0000-0000-0000-000000000000}"/>
          </ac:spMkLst>
        </pc:spChg>
        <pc:spChg chg="mod">
          <ac:chgData name="LAWSON, Catherine" userId="61639cc2-6d54-462a-b4b0-89c4cc7abcaa" providerId="ADAL" clId="{EC157BA9-315F-4E6D-8642-2419DCF32BD4}" dt="2020-07-06T21:36:15.624" v="150" actId="207"/>
          <ac:spMkLst>
            <pc:docMk/>
            <pc:sldMk cId="0" sldId="341"/>
            <ac:spMk id="787" creationId="{00000000-0000-0000-0000-000000000000}"/>
          </ac:spMkLst>
        </pc:spChg>
        <pc:spChg chg="mod">
          <ac:chgData name="LAWSON, Catherine" userId="61639cc2-6d54-462a-b4b0-89c4cc7abcaa" providerId="ADAL" clId="{EC157BA9-315F-4E6D-8642-2419DCF32BD4}" dt="2020-07-06T22:18:03.969" v="521" actId="13244"/>
          <ac:spMkLst>
            <pc:docMk/>
            <pc:sldMk cId="0" sldId="341"/>
            <ac:spMk id="788" creationId="{00000000-0000-0000-0000-000000000000}"/>
          </ac:spMkLst>
        </pc:spChg>
        <pc:spChg chg="mod">
          <ac:chgData name="LAWSON, Catherine" userId="61639cc2-6d54-462a-b4b0-89c4cc7abcaa" providerId="ADAL" clId="{EC157BA9-315F-4E6D-8642-2419DCF32BD4}" dt="2020-07-06T21:36:10.086" v="149" actId="207"/>
          <ac:spMkLst>
            <pc:docMk/>
            <pc:sldMk cId="0" sldId="341"/>
            <ac:spMk id="789" creationId="{00000000-0000-0000-0000-000000000000}"/>
          </ac:spMkLst>
        </pc:spChg>
      </pc:sldChg>
      <pc:sldChg chg="modSp mod">
        <pc:chgData name="LAWSON, Catherine" userId="61639cc2-6d54-462a-b4b0-89c4cc7abcaa" providerId="ADAL" clId="{EC157BA9-315F-4E6D-8642-2419DCF32BD4}" dt="2020-07-06T22:18:06.738" v="522" actId="13244"/>
        <pc:sldMkLst>
          <pc:docMk/>
          <pc:sldMk cId="0" sldId="342"/>
        </pc:sldMkLst>
        <pc:spChg chg="mod">
          <ac:chgData name="LAWSON, Catherine" userId="61639cc2-6d54-462a-b4b0-89c4cc7abcaa" providerId="ADAL" clId="{EC157BA9-315F-4E6D-8642-2419DCF32BD4}" dt="2020-07-06T22:04:32.059" v="405" actId="20577"/>
          <ac:spMkLst>
            <pc:docMk/>
            <pc:sldMk cId="0" sldId="342"/>
            <ac:spMk id="795" creationId="{00000000-0000-0000-0000-000000000000}"/>
          </ac:spMkLst>
        </pc:spChg>
        <pc:spChg chg="mod">
          <ac:chgData name="LAWSON, Catherine" userId="61639cc2-6d54-462a-b4b0-89c4cc7abcaa" providerId="ADAL" clId="{EC157BA9-315F-4E6D-8642-2419DCF32BD4}" dt="2020-07-06T21:35:39.986" v="147" actId="12"/>
          <ac:spMkLst>
            <pc:docMk/>
            <pc:sldMk cId="0" sldId="342"/>
            <ac:spMk id="796" creationId="{00000000-0000-0000-0000-000000000000}"/>
          </ac:spMkLst>
        </pc:spChg>
        <pc:spChg chg="mod">
          <ac:chgData name="LAWSON, Catherine" userId="61639cc2-6d54-462a-b4b0-89c4cc7abcaa" providerId="ADAL" clId="{EC157BA9-315F-4E6D-8642-2419DCF32BD4}" dt="2020-07-06T22:18:06.738" v="522" actId="13244"/>
          <ac:spMkLst>
            <pc:docMk/>
            <pc:sldMk cId="0" sldId="342"/>
            <ac:spMk id="797" creationId="{00000000-0000-0000-0000-000000000000}"/>
          </ac:spMkLst>
        </pc:spChg>
        <pc:spChg chg="mod">
          <ac:chgData name="LAWSON, Catherine" userId="61639cc2-6d54-462a-b4b0-89c4cc7abcaa" providerId="ADAL" clId="{EC157BA9-315F-4E6D-8642-2419DCF32BD4}" dt="2020-07-06T21:35:02.643" v="142" actId="207"/>
          <ac:spMkLst>
            <pc:docMk/>
            <pc:sldMk cId="0" sldId="342"/>
            <ac:spMk id="798" creationId="{00000000-0000-0000-0000-000000000000}"/>
          </ac:spMkLst>
        </pc:spChg>
      </pc:sldChg>
      <pc:sldChg chg="modSp mod">
        <pc:chgData name="LAWSON, Catherine" userId="61639cc2-6d54-462a-b4b0-89c4cc7abcaa" providerId="ADAL" clId="{EC157BA9-315F-4E6D-8642-2419DCF32BD4}" dt="2020-07-07T07:12:32.865" v="598" actId="13244"/>
        <pc:sldMkLst>
          <pc:docMk/>
          <pc:sldMk cId="0" sldId="343"/>
        </pc:sldMkLst>
        <pc:spChg chg="mod">
          <ac:chgData name="LAWSON, Catherine" userId="61639cc2-6d54-462a-b4b0-89c4cc7abcaa" providerId="ADAL" clId="{EC157BA9-315F-4E6D-8642-2419DCF32BD4}" dt="2020-07-06T22:04:42.334" v="415" actId="20577"/>
          <ac:spMkLst>
            <pc:docMk/>
            <pc:sldMk cId="0" sldId="343"/>
            <ac:spMk id="804" creationId="{00000000-0000-0000-0000-000000000000}"/>
          </ac:spMkLst>
        </pc:spChg>
        <pc:spChg chg="mod">
          <ac:chgData name="LAWSON, Catherine" userId="61639cc2-6d54-462a-b4b0-89c4cc7abcaa" providerId="ADAL" clId="{EC157BA9-315F-4E6D-8642-2419DCF32BD4}" dt="2020-07-06T22:19:54.242" v="537" actId="13244"/>
          <ac:spMkLst>
            <pc:docMk/>
            <pc:sldMk cId="0" sldId="343"/>
            <ac:spMk id="805" creationId="{00000000-0000-0000-0000-000000000000}"/>
          </ac:spMkLst>
        </pc:spChg>
        <pc:spChg chg="mod">
          <ac:chgData name="LAWSON, Catherine" userId="61639cc2-6d54-462a-b4b0-89c4cc7abcaa" providerId="ADAL" clId="{EC157BA9-315F-4E6D-8642-2419DCF32BD4}" dt="2020-07-07T07:12:20.182" v="596" actId="13244"/>
          <ac:spMkLst>
            <pc:docMk/>
            <pc:sldMk cId="0" sldId="343"/>
            <ac:spMk id="806" creationId="{00000000-0000-0000-0000-000000000000}"/>
          </ac:spMkLst>
        </pc:spChg>
        <pc:spChg chg="mod">
          <ac:chgData name="LAWSON, Catherine" userId="61639cc2-6d54-462a-b4b0-89c4cc7abcaa" providerId="ADAL" clId="{EC157BA9-315F-4E6D-8642-2419DCF32BD4}" dt="2020-07-07T07:12:32.865" v="598" actId="13244"/>
          <ac:spMkLst>
            <pc:docMk/>
            <pc:sldMk cId="0" sldId="343"/>
            <ac:spMk id="807" creationId="{00000000-0000-0000-0000-000000000000}"/>
          </ac:spMkLst>
        </pc:spChg>
        <pc:spChg chg="mod">
          <ac:chgData name="LAWSON, Catherine" userId="61639cc2-6d54-462a-b4b0-89c4cc7abcaa" providerId="ADAL" clId="{EC157BA9-315F-4E6D-8642-2419DCF32BD4}" dt="2020-07-07T07:12:28.221" v="597" actId="13244"/>
          <ac:spMkLst>
            <pc:docMk/>
            <pc:sldMk cId="0" sldId="343"/>
            <ac:spMk id="808" creationId="{00000000-0000-0000-0000-000000000000}"/>
          </ac:spMkLst>
        </pc:spChg>
      </pc:sldChg>
      <pc:sldChg chg="modSp mod">
        <pc:chgData name="LAWSON, Catherine" userId="61639cc2-6d54-462a-b4b0-89c4cc7abcaa" providerId="ADAL" clId="{EC157BA9-315F-4E6D-8642-2419DCF32BD4}" dt="2020-07-06T21:34:12.381" v="135" actId="208"/>
        <pc:sldMkLst>
          <pc:docMk/>
          <pc:sldMk cId="0" sldId="344"/>
        </pc:sldMkLst>
        <pc:spChg chg="mod">
          <ac:chgData name="LAWSON, Catherine" userId="61639cc2-6d54-462a-b4b0-89c4cc7abcaa" providerId="ADAL" clId="{EC157BA9-315F-4E6D-8642-2419DCF32BD4}" dt="2020-07-06T21:34:12.381" v="135" actId="208"/>
          <ac:spMkLst>
            <pc:docMk/>
            <pc:sldMk cId="0" sldId="344"/>
            <ac:spMk id="813" creationId="{00000000-0000-0000-0000-000000000000}"/>
          </ac:spMkLst>
        </pc:spChg>
      </pc:sldChg>
      <pc:sldChg chg="modSp mod">
        <pc:chgData name="LAWSON, Catherine" userId="61639cc2-6d54-462a-b4b0-89c4cc7abcaa" providerId="ADAL" clId="{EC157BA9-315F-4E6D-8642-2419DCF32BD4}" dt="2020-07-06T22:25:04.558" v="553" actId="20577"/>
        <pc:sldMkLst>
          <pc:docMk/>
          <pc:sldMk cId="0" sldId="345"/>
        </pc:sldMkLst>
        <pc:spChg chg="mod">
          <ac:chgData name="LAWSON, Catherine" userId="61639cc2-6d54-462a-b4b0-89c4cc7abcaa" providerId="ADAL" clId="{EC157BA9-315F-4E6D-8642-2419DCF32BD4}" dt="2020-07-06T21:33:46.003" v="130" actId="207"/>
          <ac:spMkLst>
            <pc:docMk/>
            <pc:sldMk cId="0" sldId="345"/>
            <ac:spMk id="819" creationId="{00000000-0000-0000-0000-000000000000}"/>
          </ac:spMkLst>
        </pc:spChg>
        <pc:spChg chg="mod">
          <ac:chgData name="LAWSON, Catherine" userId="61639cc2-6d54-462a-b4b0-89c4cc7abcaa" providerId="ADAL" clId="{EC157BA9-315F-4E6D-8642-2419DCF32BD4}" dt="2020-07-06T22:25:04.558" v="553" actId="20577"/>
          <ac:spMkLst>
            <pc:docMk/>
            <pc:sldMk cId="0" sldId="345"/>
            <ac:spMk id="820" creationId="{00000000-0000-0000-0000-000000000000}"/>
          </ac:spMkLst>
        </pc:spChg>
        <pc:spChg chg="mod">
          <ac:chgData name="LAWSON, Catherine" userId="61639cc2-6d54-462a-b4b0-89c4cc7abcaa" providerId="ADAL" clId="{EC157BA9-315F-4E6D-8642-2419DCF32BD4}" dt="2020-07-06T21:33:58.143" v="133" actId="208"/>
          <ac:spMkLst>
            <pc:docMk/>
            <pc:sldMk cId="0" sldId="345"/>
            <ac:spMk id="822" creationId="{00000000-0000-0000-0000-000000000000}"/>
          </ac:spMkLst>
        </pc:spChg>
      </pc:sldChg>
      <pc:sldChg chg="modSp mod">
        <pc:chgData name="LAWSON, Catherine" userId="61639cc2-6d54-462a-b4b0-89c4cc7abcaa" providerId="ADAL" clId="{EC157BA9-315F-4E6D-8642-2419DCF32BD4}" dt="2020-07-06T21:33:33.049" v="129" actId="208"/>
        <pc:sldMkLst>
          <pc:docMk/>
          <pc:sldMk cId="0" sldId="346"/>
        </pc:sldMkLst>
        <pc:spChg chg="mod">
          <ac:chgData name="LAWSON, Catherine" userId="61639cc2-6d54-462a-b4b0-89c4cc7abcaa" providerId="ADAL" clId="{EC157BA9-315F-4E6D-8642-2419DCF32BD4}" dt="2020-07-06T21:33:25.518" v="127" actId="207"/>
          <ac:spMkLst>
            <pc:docMk/>
            <pc:sldMk cId="0" sldId="346"/>
            <ac:spMk id="827" creationId="{00000000-0000-0000-0000-000000000000}"/>
          </ac:spMkLst>
        </pc:spChg>
        <pc:spChg chg="mod">
          <ac:chgData name="LAWSON, Catherine" userId="61639cc2-6d54-462a-b4b0-89c4cc7abcaa" providerId="ADAL" clId="{EC157BA9-315F-4E6D-8642-2419DCF32BD4}" dt="2020-07-06T21:33:33.049" v="129" actId="208"/>
          <ac:spMkLst>
            <pc:docMk/>
            <pc:sldMk cId="0" sldId="346"/>
            <ac:spMk id="829" creationId="{00000000-0000-0000-0000-000000000000}"/>
          </ac:spMkLst>
        </pc:spChg>
      </pc:sldChg>
      <pc:sldChg chg="modSp mod">
        <pc:chgData name="LAWSON, Catherine" userId="61639cc2-6d54-462a-b4b0-89c4cc7abcaa" providerId="ADAL" clId="{EC157BA9-315F-4E6D-8642-2419DCF32BD4}" dt="2020-07-06T21:33:12.793" v="126" actId="208"/>
        <pc:sldMkLst>
          <pc:docMk/>
          <pc:sldMk cId="0" sldId="347"/>
        </pc:sldMkLst>
        <pc:spChg chg="mod">
          <ac:chgData name="LAWSON, Catherine" userId="61639cc2-6d54-462a-b4b0-89c4cc7abcaa" providerId="ADAL" clId="{EC157BA9-315F-4E6D-8642-2419DCF32BD4}" dt="2020-07-06T21:33:07.116" v="124" actId="207"/>
          <ac:spMkLst>
            <pc:docMk/>
            <pc:sldMk cId="0" sldId="347"/>
            <ac:spMk id="835" creationId="{00000000-0000-0000-0000-000000000000}"/>
          </ac:spMkLst>
        </pc:spChg>
        <pc:spChg chg="mod">
          <ac:chgData name="LAWSON, Catherine" userId="61639cc2-6d54-462a-b4b0-89c4cc7abcaa" providerId="ADAL" clId="{EC157BA9-315F-4E6D-8642-2419DCF32BD4}" dt="2020-07-06T21:33:12.793" v="126" actId="208"/>
          <ac:spMkLst>
            <pc:docMk/>
            <pc:sldMk cId="0" sldId="347"/>
            <ac:spMk id="837" creationId="{00000000-0000-0000-0000-000000000000}"/>
          </ac:spMkLst>
        </pc:spChg>
      </pc:sldChg>
      <pc:sldChg chg="modSp mod">
        <pc:chgData name="LAWSON, Catherine" userId="61639cc2-6d54-462a-b4b0-89c4cc7abcaa" providerId="ADAL" clId="{EC157BA9-315F-4E6D-8642-2419DCF32BD4}" dt="2020-07-06T21:32:53.620" v="123" actId="208"/>
        <pc:sldMkLst>
          <pc:docMk/>
          <pc:sldMk cId="0" sldId="348"/>
        </pc:sldMkLst>
        <pc:spChg chg="mod">
          <ac:chgData name="LAWSON, Catherine" userId="61639cc2-6d54-462a-b4b0-89c4cc7abcaa" providerId="ADAL" clId="{EC157BA9-315F-4E6D-8642-2419DCF32BD4}" dt="2020-07-06T21:32:21.887" v="117" actId="207"/>
          <ac:spMkLst>
            <pc:docMk/>
            <pc:sldMk cId="0" sldId="348"/>
            <ac:spMk id="843" creationId="{00000000-0000-0000-0000-000000000000}"/>
          </ac:spMkLst>
        </pc:spChg>
        <pc:spChg chg="mod">
          <ac:chgData name="LAWSON, Catherine" userId="61639cc2-6d54-462a-b4b0-89c4cc7abcaa" providerId="ADAL" clId="{EC157BA9-315F-4E6D-8642-2419DCF32BD4}" dt="2020-07-06T21:32:43.964" v="121" actId="207"/>
          <ac:spMkLst>
            <pc:docMk/>
            <pc:sldMk cId="0" sldId="348"/>
            <ac:spMk id="844" creationId="{00000000-0000-0000-0000-000000000000}"/>
          </ac:spMkLst>
        </pc:spChg>
        <pc:spChg chg="mod">
          <ac:chgData name="LAWSON, Catherine" userId="61639cc2-6d54-462a-b4b0-89c4cc7abcaa" providerId="ADAL" clId="{EC157BA9-315F-4E6D-8642-2419DCF32BD4}" dt="2020-07-06T21:32:53.620" v="123" actId="208"/>
          <ac:spMkLst>
            <pc:docMk/>
            <pc:sldMk cId="0" sldId="348"/>
            <ac:spMk id="845" creationId="{00000000-0000-0000-0000-000000000000}"/>
          </ac:spMkLst>
        </pc:spChg>
      </pc:sldChg>
      <pc:sldChg chg="modSp mod">
        <pc:chgData name="LAWSON, Catherine" userId="61639cc2-6d54-462a-b4b0-89c4cc7abcaa" providerId="ADAL" clId="{EC157BA9-315F-4E6D-8642-2419DCF32BD4}" dt="2020-07-06T21:32:09.887" v="116" actId="207"/>
        <pc:sldMkLst>
          <pc:docMk/>
          <pc:sldMk cId="0" sldId="349"/>
        </pc:sldMkLst>
        <pc:spChg chg="mod">
          <ac:chgData name="LAWSON, Catherine" userId="61639cc2-6d54-462a-b4b0-89c4cc7abcaa" providerId="ADAL" clId="{EC157BA9-315F-4E6D-8642-2419DCF32BD4}" dt="2020-07-06T21:32:09.887" v="116" actId="207"/>
          <ac:spMkLst>
            <pc:docMk/>
            <pc:sldMk cId="0" sldId="349"/>
            <ac:spMk id="851" creationId="{00000000-0000-0000-0000-000000000000}"/>
          </ac:spMkLst>
        </pc:spChg>
        <pc:spChg chg="mod">
          <ac:chgData name="LAWSON, Catherine" userId="61639cc2-6d54-462a-b4b0-89c4cc7abcaa" providerId="ADAL" clId="{EC157BA9-315F-4E6D-8642-2419DCF32BD4}" dt="2020-07-06T21:31:54.639" v="113" actId="12"/>
          <ac:spMkLst>
            <pc:docMk/>
            <pc:sldMk cId="0" sldId="349"/>
            <ac:spMk id="852" creationId="{00000000-0000-0000-0000-000000000000}"/>
          </ac:spMkLst>
        </pc:spChg>
        <pc:spChg chg="mod">
          <ac:chgData name="LAWSON, Catherine" userId="61639cc2-6d54-462a-b4b0-89c4cc7abcaa" providerId="ADAL" clId="{EC157BA9-315F-4E6D-8642-2419DCF32BD4}" dt="2020-07-06T21:32:01.027" v="115" actId="208"/>
          <ac:spMkLst>
            <pc:docMk/>
            <pc:sldMk cId="0" sldId="349"/>
            <ac:spMk id="853" creationId="{00000000-0000-0000-0000-000000000000}"/>
          </ac:spMkLst>
        </pc:spChg>
      </pc:sldChg>
      <pc:sldChg chg="modSp mod">
        <pc:chgData name="LAWSON, Catherine" userId="61639cc2-6d54-462a-b4b0-89c4cc7abcaa" providerId="ADAL" clId="{EC157BA9-315F-4E6D-8642-2419DCF32BD4}" dt="2020-07-06T21:31:02.175" v="103" actId="208"/>
        <pc:sldMkLst>
          <pc:docMk/>
          <pc:sldMk cId="0" sldId="350"/>
        </pc:sldMkLst>
        <pc:spChg chg="mod">
          <ac:chgData name="LAWSON, Catherine" userId="61639cc2-6d54-462a-b4b0-89c4cc7abcaa" providerId="ADAL" clId="{EC157BA9-315F-4E6D-8642-2419DCF32BD4}" dt="2020-07-06T21:31:02.175" v="103" actId="208"/>
          <ac:spMkLst>
            <pc:docMk/>
            <pc:sldMk cId="0" sldId="350"/>
            <ac:spMk id="859" creationId="{00000000-0000-0000-0000-000000000000}"/>
          </ac:spMkLst>
        </pc:spChg>
      </pc:sldChg>
      <pc:sldChg chg="modSp mod">
        <pc:chgData name="LAWSON, Catherine" userId="61639cc2-6d54-462a-b4b0-89c4cc7abcaa" providerId="ADAL" clId="{EC157BA9-315F-4E6D-8642-2419DCF32BD4}" dt="2020-07-06T21:30:47.457" v="101" actId="12"/>
        <pc:sldMkLst>
          <pc:docMk/>
          <pc:sldMk cId="0" sldId="351"/>
        </pc:sldMkLst>
        <pc:spChg chg="mod">
          <ac:chgData name="LAWSON, Catherine" userId="61639cc2-6d54-462a-b4b0-89c4cc7abcaa" providerId="ADAL" clId="{EC157BA9-315F-4E6D-8642-2419DCF32BD4}" dt="2020-07-06T21:30:37.635" v="100" actId="207"/>
          <ac:spMkLst>
            <pc:docMk/>
            <pc:sldMk cId="0" sldId="351"/>
            <ac:spMk id="865" creationId="{00000000-0000-0000-0000-000000000000}"/>
          </ac:spMkLst>
        </pc:spChg>
        <pc:spChg chg="mod">
          <ac:chgData name="LAWSON, Catherine" userId="61639cc2-6d54-462a-b4b0-89c4cc7abcaa" providerId="ADAL" clId="{EC157BA9-315F-4E6D-8642-2419DCF32BD4}" dt="2020-07-06T21:30:47.457" v="101" actId="12"/>
          <ac:spMkLst>
            <pc:docMk/>
            <pc:sldMk cId="0" sldId="351"/>
            <ac:spMk id="866" creationId="{00000000-0000-0000-0000-000000000000}"/>
          </ac:spMkLst>
        </pc:spChg>
      </pc:sldChg>
      <pc:sldChg chg="modSp">
        <pc:chgData name="LAWSON, Catherine" userId="61639cc2-6d54-462a-b4b0-89c4cc7abcaa" providerId="ADAL" clId="{EC157BA9-315F-4E6D-8642-2419DCF32BD4}" dt="2020-07-06T21:30:29.034" v="99" actId="207"/>
        <pc:sldMkLst>
          <pc:docMk/>
          <pc:sldMk cId="0" sldId="352"/>
        </pc:sldMkLst>
        <pc:spChg chg="mod">
          <ac:chgData name="LAWSON, Catherine" userId="61639cc2-6d54-462a-b4b0-89c4cc7abcaa" providerId="ADAL" clId="{EC157BA9-315F-4E6D-8642-2419DCF32BD4}" dt="2020-07-06T21:30:29.034" v="99" actId="207"/>
          <ac:spMkLst>
            <pc:docMk/>
            <pc:sldMk cId="0" sldId="352"/>
            <ac:spMk id="872" creationId="{00000000-0000-0000-0000-000000000000}"/>
          </ac:spMkLst>
        </pc:spChg>
      </pc:sldChg>
      <pc:sldChg chg="modSp">
        <pc:chgData name="LAWSON, Catherine" userId="61639cc2-6d54-462a-b4b0-89c4cc7abcaa" providerId="ADAL" clId="{EC157BA9-315F-4E6D-8642-2419DCF32BD4}" dt="2020-07-06T21:30:22.540" v="98" actId="207"/>
        <pc:sldMkLst>
          <pc:docMk/>
          <pc:sldMk cId="0" sldId="353"/>
        </pc:sldMkLst>
        <pc:spChg chg="mod">
          <ac:chgData name="LAWSON, Catherine" userId="61639cc2-6d54-462a-b4b0-89c4cc7abcaa" providerId="ADAL" clId="{EC157BA9-315F-4E6D-8642-2419DCF32BD4}" dt="2020-07-06T21:30:22.540" v="98" actId="207"/>
          <ac:spMkLst>
            <pc:docMk/>
            <pc:sldMk cId="0" sldId="353"/>
            <ac:spMk id="878" creationId="{00000000-0000-0000-0000-000000000000}"/>
          </ac:spMkLst>
        </pc:spChg>
      </pc:sldChg>
      <pc:sldChg chg="modSp mod">
        <pc:chgData name="LAWSON, Catherine" userId="61639cc2-6d54-462a-b4b0-89c4cc7abcaa" providerId="ADAL" clId="{EC157BA9-315F-4E6D-8642-2419DCF32BD4}" dt="2020-07-06T22:18:59.311" v="530" actId="13244"/>
        <pc:sldMkLst>
          <pc:docMk/>
          <pc:sldMk cId="0" sldId="354"/>
        </pc:sldMkLst>
        <pc:spChg chg="mod">
          <ac:chgData name="LAWSON, Catherine" userId="61639cc2-6d54-462a-b4b0-89c4cc7abcaa" providerId="ADAL" clId="{EC157BA9-315F-4E6D-8642-2419DCF32BD4}" dt="2020-07-06T22:18:44.765" v="529" actId="13244"/>
          <ac:spMkLst>
            <pc:docMk/>
            <pc:sldMk cId="0" sldId="354"/>
            <ac:spMk id="890" creationId="{00000000-0000-0000-0000-000000000000}"/>
          </ac:spMkLst>
        </pc:spChg>
        <pc:graphicFrameChg chg="modGraphic">
          <ac:chgData name="LAWSON, Catherine" userId="61639cc2-6d54-462a-b4b0-89c4cc7abcaa" providerId="ADAL" clId="{EC157BA9-315F-4E6D-8642-2419DCF32BD4}" dt="2020-07-06T21:16:59.224" v="3" actId="13238"/>
          <ac:graphicFrameMkLst>
            <pc:docMk/>
            <pc:sldMk cId="0" sldId="354"/>
            <ac:graphicFrameMk id="889" creationId="{00000000-0000-0000-0000-000000000000}"/>
          </ac:graphicFrameMkLst>
        </pc:graphicFrameChg>
        <pc:cxnChg chg="mod">
          <ac:chgData name="LAWSON, Catherine" userId="61639cc2-6d54-462a-b4b0-89c4cc7abcaa" providerId="ADAL" clId="{EC157BA9-315F-4E6D-8642-2419DCF32BD4}" dt="2020-07-06T22:18:59.311" v="530" actId="13244"/>
          <ac:cxnSpMkLst>
            <pc:docMk/>
            <pc:sldMk cId="0" sldId="354"/>
            <ac:cxnSpMk id="886" creationId="{00000000-0000-0000-0000-000000000000}"/>
          </ac:cxnSpMkLst>
        </pc:cxnChg>
      </pc:sldChg>
      <pc:sldChg chg="modSp mod">
        <pc:chgData name="LAWSON, Catherine" userId="61639cc2-6d54-462a-b4b0-89c4cc7abcaa" providerId="ADAL" clId="{EC157BA9-315F-4E6D-8642-2419DCF32BD4}" dt="2020-07-06T21:30:10.584" v="97" actId="207"/>
        <pc:sldMkLst>
          <pc:docMk/>
          <pc:sldMk cId="0" sldId="355"/>
        </pc:sldMkLst>
        <pc:spChg chg="mod">
          <ac:chgData name="LAWSON, Catherine" userId="61639cc2-6d54-462a-b4b0-89c4cc7abcaa" providerId="ADAL" clId="{EC157BA9-315F-4E6D-8642-2419DCF32BD4}" dt="2020-07-06T21:30:10.584" v="97" actId="207"/>
          <ac:spMkLst>
            <pc:docMk/>
            <pc:sldMk cId="0" sldId="355"/>
            <ac:spMk id="896" creationId="{00000000-0000-0000-0000-000000000000}"/>
          </ac:spMkLst>
        </pc:spChg>
        <pc:graphicFrameChg chg="modGraphic">
          <ac:chgData name="LAWSON, Catherine" userId="61639cc2-6d54-462a-b4b0-89c4cc7abcaa" providerId="ADAL" clId="{EC157BA9-315F-4E6D-8642-2419DCF32BD4}" dt="2020-07-06T21:17:03.295" v="4" actId="13238"/>
          <ac:graphicFrameMkLst>
            <pc:docMk/>
            <pc:sldMk cId="0" sldId="355"/>
            <ac:graphicFrameMk id="901" creationId="{00000000-0000-0000-0000-000000000000}"/>
          </ac:graphicFrameMkLst>
        </pc:graphicFrameChg>
        <pc:cxnChg chg="mod">
          <ac:chgData name="LAWSON, Catherine" userId="61639cc2-6d54-462a-b4b0-89c4cc7abcaa" providerId="ADAL" clId="{EC157BA9-315F-4E6D-8642-2419DCF32BD4}" dt="2020-07-06T21:16:45.095" v="2" actId="962"/>
          <ac:cxnSpMkLst>
            <pc:docMk/>
            <pc:sldMk cId="0" sldId="355"/>
            <ac:cxnSpMk id="898" creationId="{00000000-0000-0000-0000-000000000000}"/>
          </ac:cxnSpMkLst>
        </pc:cxnChg>
      </pc:sldChg>
      <pc:sldChg chg="modSp">
        <pc:chgData name="LAWSON, Catherine" userId="61639cc2-6d54-462a-b4b0-89c4cc7abcaa" providerId="ADAL" clId="{EC157BA9-315F-4E6D-8642-2419DCF32BD4}" dt="2020-07-06T21:30:00.626" v="96" actId="207"/>
        <pc:sldMkLst>
          <pc:docMk/>
          <pc:sldMk cId="0" sldId="356"/>
        </pc:sldMkLst>
        <pc:spChg chg="mod">
          <ac:chgData name="LAWSON, Catherine" userId="61639cc2-6d54-462a-b4b0-89c4cc7abcaa" providerId="ADAL" clId="{EC157BA9-315F-4E6D-8642-2419DCF32BD4}" dt="2020-07-06T21:30:00.626" v="96" actId="207"/>
          <ac:spMkLst>
            <pc:docMk/>
            <pc:sldMk cId="0" sldId="356"/>
            <ac:spMk id="907" creationId="{00000000-0000-0000-0000-000000000000}"/>
          </ac:spMkLst>
        </pc:spChg>
      </pc:sldChg>
      <pc:sldChg chg="modSp mod">
        <pc:chgData name="LAWSON, Catherine" userId="61639cc2-6d54-462a-b4b0-89c4cc7abcaa" providerId="ADAL" clId="{EC157BA9-315F-4E6D-8642-2419DCF32BD4}" dt="2020-07-06T21:29:54.505" v="95" actId="12"/>
        <pc:sldMkLst>
          <pc:docMk/>
          <pc:sldMk cId="0" sldId="357"/>
        </pc:sldMkLst>
        <pc:spChg chg="mod">
          <ac:chgData name="LAWSON, Catherine" userId="61639cc2-6d54-462a-b4b0-89c4cc7abcaa" providerId="ADAL" clId="{EC157BA9-315F-4E6D-8642-2419DCF32BD4}" dt="2020-07-06T21:29:44.075" v="94" actId="207"/>
          <ac:spMkLst>
            <pc:docMk/>
            <pc:sldMk cId="0" sldId="357"/>
            <ac:spMk id="913" creationId="{00000000-0000-0000-0000-000000000000}"/>
          </ac:spMkLst>
        </pc:spChg>
        <pc:spChg chg="mod">
          <ac:chgData name="LAWSON, Catherine" userId="61639cc2-6d54-462a-b4b0-89c4cc7abcaa" providerId="ADAL" clId="{EC157BA9-315F-4E6D-8642-2419DCF32BD4}" dt="2020-07-06T21:29:54.505" v="95" actId="12"/>
          <ac:spMkLst>
            <pc:docMk/>
            <pc:sldMk cId="0" sldId="357"/>
            <ac:spMk id="914" creationId="{00000000-0000-0000-0000-000000000000}"/>
          </ac:spMkLst>
        </pc:spChg>
      </pc:sldChg>
      <pc:sldChg chg="modSp">
        <pc:chgData name="LAWSON, Catherine" userId="61639cc2-6d54-462a-b4b0-89c4cc7abcaa" providerId="ADAL" clId="{EC157BA9-315F-4E6D-8642-2419DCF32BD4}" dt="2020-07-06T22:19:10.072" v="532" actId="13244"/>
        <pc:sldMkLst>
          <pc:docMk/>
          <pc:sldMk cId="0" sldId="358"/>
        </pc:sldMkLst>
        <pc:spChg chg="mod">
          <ac:chgData name="LAWSON, Catherine" userId="61639cc2-6d54-462a-b4b0-89c4cc7abcaa" providerId="ADAL" clId="{EC157BA9-315F-4E6D-8642-2419DCF32BD4}" dt="2020-07-06T22:19:10.072" v="532" actId="13244"/>
          <ac:spMkLst>
            <pc:docMk/>
            <pc:sldMk cId="0" sldId="358"/>
            <ac:spMk id="923" creationId="{00000000-0000-0000-0000-000000000000}"/>
          </ac:spMkLst>
        </pc:spChg>
        <pc:spChg chg="mod">
          <ac:chgData name="LAWSON, Catherine" userId="61639cc2-6d54-462a-b4b0-89c4cc7abcaa" providerId="ADAL" clId="{EC157BA9-315F-4E6D-8642-2419DCF32BD4}" dt="2020-07-06T22:19:06.501" v="531" actId="13244"/>
          <ac:spMkLst>
            <pc:docMk/>
            <pc:sldMk cId="0" sldId="358"/>
            <ac:spMk id="924" creationId="{00000000-0000-0000-0000-000000000000}"/>
          </ac:spMkLst>
        </pc:spChg>
      </pc:sldChg>
      <pc:sldChg chg="modSp mod">
        <pc:chgData name="LAWSON, Catherine" userId="61639cc2-6d54-462a-b4b0-89c4cc7abcaa" providerId="ADAL" clId="{EC157BA9-315F-4E6D-8642-2419DCF32BD4}" dt="2020-07-06T21:29:22.527" v="92" actId="12"/>
        <pc:sldMkLst>
          <pc:docMk/>
          <pc:sldMk cId="0" sldId="359"/>
        </pc:sldMkLst>
        <pc:spChg chg="mod">
          <ac:chgData name="LAWSON, Catherine" userId="61639cc2-6d54-462a-b4b0-89c4cc7abcaa" providerId="ADAL" clId="{EC157BA9-315F-4E6D-8642-2419DCF32BD4}" dt="2020-07-06T21:28:52.576" v="90" actId="207"/>
          <ac:spMkLst>
            <pc:docMk/>
            <pc:sldMk cId="0" sldId="359"/>
            <ac:spMk id="930" creationId="{00000000-0000-0000-0000-000000000000}"/>
          </ac:spMkLst>
        </pc:spChg>
        <pc:spChg chg="mod">
          <ac:chgData name="LAWSON, Catherine" userId="61639cc2-6d54-462a-b4b0-89c4cc7abcaa" providerId="ADAL" clId="{EC157BA9-315F-4E6D-8642-2419DCF32BD4}" dt="2020-07-06T21:29:22.527" v="92" actId="12"/>
          <ac:spMkLst>
            <pc:docMk/>
            <pc:sldMk cId="0" sldId="359"/>
            <ac:spMk id="931" creationId="{00000000-0000-0000-0000-000000000000}"/>
          </ac:spMkLst>
        </pc:spChg>
      </pc:sldChg>
      <pc:sldChg chg="modSp">
        <pc:chgData name="LAWSON, Catherine" userId="61639cc2-6d54-462a-b4b0-89c4cc7abcaa" providerId="ADAL" clId="{EC157BA9-315F-4E6D-8642-2419DCF32BD4}" dt="2020-07-06T21:28:45.804" v="89" actId="207"/>
        <pc:sldMkLst>
          <pc:docMk/>
          <pc:sldMk cId="0" sldId="360"/>
        </pc:sldMkLst>
        <pc:spChg chg="mod">
          <ac:chgData name="LAWSON, Catherine" userId="61639cc2-6d54-462a-b4b0-89c4cc7abcaa" providerId="ADAL" clId="{EC157BA9-315F-4E6D-8642-2419DCF32BD4}" dt="2020-07-06T21:28:45.804" v="89" actId="207"/>
          <ac:spMkLst>
            <pc:docMk/>
            <pc:sldMk cId="0" sldId="360"/>
            <ac:spMk id="937" creationId="{00000000-0000-0000-0000-000000000000}"/>
          </ac:spMkLst>
        </pc:spChg>
      </pc:sldChg>
      <pc:sldChg chg="modSp mod">
        <pc:chgData name="LAWSON, Catherine" userId="61639cc2-6d54-462a-b4b0-89c4cc7abcaa" providerId="ADAL" clId="{EC157BA9-315F-4E6D-8642-2419DCF32BD4}" dt="2020-07-06T21:28:37.544" v="88" actId="12"/>
        <pc:sldMkLst>
          <pc:docMk/>
          <pc:sldMk cId="0" sldId="361"/>
        </pc:sldMkLst>
        <pc:spChg chg="mod">
          <ac:chgData name="LAWSON, Catherine" userId="61639cc2-6d54-462a-b4b0-89c4cc7abcaa" providerId="ADAL" clId="{EC157BA9-315F-4E6D-8642-2419DCF32BD4}" dt="2020-07-06T21:28:27.917" v="87" actId="207"/>
          <ac:spMkLst>
            <pc:docMk/>
            <pc:sldMk cId="0" sldId="361"/>
            <ac:spMk id="943" creationId="{00000000-0000-0000-0000-000000000000}"/>
          </ac:spMkLst>
        </pc:spChg>
        <pc:spChg chg="mod">
          <ac:chgData name="LAWSON, Catherine" userId="61639cc2-6d54-462a-b4b0-89c4cc7abcaa" providerId="ADAL" clId="{EC157BA9-315F-4E6D-8642-2419DCF32BD4}" dt="2020-07-06T21:28:37.544" v="88" actId="12"/>
          <ac:spMkLst>
            <pc:docMk/>
            <pc:sldMk cId="0" sldId="361"/>
            <ac:spMk id="944" creationId="{00000000-0000-0000-0000-000000000000}"/>
          </ac:spMkLst>
        </pc:spChg>
      </pc:sldChg>
      <pc:sldChg chg="modSp mod">
        <pc:chgData name="LAWSON, Catherine" userId="61639cc2-6d54-462a-b4b0-89c4cc7abcaa" providerId="ADAL" clId="{EC157BA9-315F-4E6D-8642-2419DCF32BD4}" dt="2020-07-06T21:28:18.930" v="86" actId="207"/>
        <pc:sldMkLst>
          <pc:docMk/>
          <pc:sldMk cId="0" sldId="362"/>
        </pc:sldMkLst>
        <pc:spChg chg="mod">
          <ac:chgData name="LAWSON, Catherine" userId="61639cc2-6d54-462a-b4b0-89c4cc7abcaa" providerId="ADAL" clId="{EC157BA9-315F-4E6D-8642-2419DCF32BD4}" dt="2020-07-06T21:28:18.930" v="86" actId="207"/>
          <ac:spMkLst>
            <pc:docMk/>
            <pc:sldMk cId="0" sldId="362"/>
            <ac:spMk id="950" creationId="{00000000-0000-0000-0000-000000000000}"/>
          </ac:spMkLst>
        </pc:spChg>
        <pc:graphicFrameChg chg="modGraphic">
          <ac:chgData name="LAWSON, Catherine" userId="61639cc2-6d54-462a-b4b0-89c4cc7abcaa" providerId="ADAL" clId="{EC157BA9-315F-4E6D-8642-2419DCF32BD4}" dt="2020-07-06T21:28:06.332" v="84" actId="207"/>
          <ac:graphicFrameMkLst>
            <pc:docMk/>
            <pc:sldMk cId="0" sldId="362"/>
            <ac:graphicFrameMk id="952" creationId="{00000000-0000-0000-0000-000000000000}"/>
          </ac:graphicFrameMkLst>
        </pc:graphicFrameChg>
      </pc:sldChg>
      <pc:sldChg chg="modSp">
        <pc:chgData name="LAWSON, Catherine" userId="61639cc2-6d54-462a-b4b0-89c4cc7abcaa" providerId="ADAL" clId="{EC157BA9-315F-4E6D-8642-2419DCF32BD4}" dt="2020-07-06T21:28:13.385" v="85" actId="207"/>
        <pc:sldMkLst>
          <pc:docMk/>
          <pc:sldMk cId="0" sldId="363"/>
        </pc:sldMkLst>
        <pc:spChg chg="mod">
          <ac:chgData name="LAWSON, Catherine" userId="61639cc2-6d54-462a-b4b0-89c4cc7abcaa" providerId="ADAL" clId="{EC157BA9-315F-4E6D-8642-2419DCF32BD4}" dt="2020-07-06T21:28:13.385" v="85" actId="207"/>
          <ac:spMkLst>
            <pc:docMk/>
            <pc:sldMk cId="0" sldId="363"/>
            <ac:spMk id="957" creationId="{00000000-0000-0000-0000-000000000000}"/>
          </ac:spMkLst>
        </pc:spChg>
      </pc:sldChg>
      <pc:sldChg chg="modSp">
        <pc:chgData name="LAWSON, Catherine" userId="61639cc2-6d54-462a-b4b0-89c4cc7abcaa" providerId="ADAL" clId="{EC157BA9-315F-4E6D-8642-2419DCF32BD4}" dt="2020-07-06T22:19:33.190" v="535" actId="13244"/>
        <pc:sldMkLst>
          <pc:docMk/>
          <pc:sldMk cId="0" sldId="364"/>
        </pc:sldMkLst>
        <pc:spChg chg="mod">
          <ac:chgData name="LAWSON, Catherine" userId="61639cc2-6d54-462a-b4b0-89c4cc7abcaa" providerId="ADAL" clId="{EC157BA9-315F-4E6D-8642-2419DCF32BD4}" dt="2020-07-06T21:27:34.275" v="79" actId="207"/>
          <ac:spMkLst>
            <pc:docMk/>
            <pc:sldMk cId="0" sldId="364"/>
            <ac:spMk id="963" creationId="{00000000-0000-0000-0000-000000000000}"/>
          </ac:spMkLst>
        </pc:spChg>
        <pc:spChg chg="mod">
          <ac:chgData name="LAWSON, Catherine" userId="61639cc2-6d54-462a-b4b0-89c4cc7abcaa" providerId="ADAL" clId="{EC157BA9-315F-4E6D-8642-2419DCF32BD4}" dt="2020-07-06T21:27:41.882" v="81" actId="207"/>
          <ac:spMkLst>
            <pc:docMk/>
            <pc:sldMk cId="0" sldId="364"/>
            <ac:spMk id="964" creationId="{00000000-0000-0000-0000-000000000000}"/>
          </ac:spMkLst>
        </pc:spChg>
        <pc:spChg chg="mod">
          <ac:chgData name="LAWSON, Catherine" userId="61639cc2-6d54-462a-b4b0-89c4cc7abcaa" providerId="ADAL" clId="{EC157BA9-315F-4E6D-8642-2419DCF32BD4}" dt="2020-07-06T22:19:33.190" v="535" actId="13244"/>
          <ac:spMkLst>
            <pc:docMk/>
            <pc:sldMk cId="0" sldId="364"/>
            <ac:spMk id="965" creationId="{00000000-0000-0000-0000-000000000000}"/>
          </ac:spMkLst>
        </pc:spChg>
        <pc:spChg chg="mod">
          <ac:chgData name="LAWSON, Catherine" userId="61639cc2-6d54-462a-b4b0-89c4cc7abcaa" providerId="ADAL" clId="{EC157BA9-315F-4E6D-8642-2419DCF32BD4}" dt="2020-07-06T22:19:30.002" v="534" actId="13244"/>
          <ac:spMkLst>
            <pc:docMk/>
            <pc:sldMk cId="0" sldId="364"/>
            <ac:spMk id="966" creationId="{00000000-0000-0000-0000-000000000000}"/>
          </ac:spMkLst>
        </pc:spChg>
      </pc:sldChg>
      <pc:sldChg chg="modSp">
        <pc:chgData name="LAWSON, Catherine" userId="61639cc2-6d54-462a-b4b0-89c4cc7abcaa" providerId="ADAL" clId="{EC157BA9-315F-4E6D-8642-2419DCF32BD4}" dt="2020-07-06T22:19:44.329" v="536" actId="13244"/>
        <pc:sldMkLst>
          <pc:docMk/>
          <pc:sldMk cId="0" sldId="365"/>
        </pc:sldMkLst>
        <pc:spChg chg="mod">
          <ac:chgData name="LAWSON, Catherine" userId="61639cc2-6d54-462a-b4b0-89c4cc7abcaa" providerId="ADAL" clId="{EC157BA9-315F-4E6D-8642-2419DCF32BD4}" dt="2020-07-06T21:27:14.708" v="78" actId="207"/>
          <ac:spMkLst>
            <pc:docMk/>
            <pc:sldMk cId="0" sldId="365"/>
            <ac:spMk id="972" creationId="{00000000-0000-0000-0000-000000000000}"/>
          </ac:spMkLst>
        </pc:spChg>
        <pc:spChg chg="mod">
          <ac:chgData name="LAWSON, Catherine" userId="61639cc2-6d54-462a-b4b0-89c4cc7abcaa" providerId="ADAL" clId="{EC157BA9-315F-4E6D-8642-2419DCF32BD4}" dt="2020-07-06T22:19:44.329" v="536" actId="13244"/>
          <ac:spMkLst>
            <pc:docMk/>
            <pc:sldMk cId="0" sldId="365"/>
            <ac:spMk id="974" creationId="{00000000-0000-0000-0000-000000000000}"/>
          </ac:spMkLst>
        </pc:spChg>
      </pc:sldChg>
      <pc:sldMasterChg chg="modSp modSldLayout">
        <pc:chgData name="LAWSON, Catherine" userId="61639cc2-6d54-462a-b4b0-89c4cc7abcaa" providerId="ADAL" clId="{EC157BA9-315F-4E6D-8642-2419DCF32BD4}" dt="2020-07-06T22:11:06.031" v="455" actId="207"/>
        <pc:sldMasterMkLst>
          <pc:docMk/>
          <pc:sldMasterMk cId="0" sldId="2147483670"/>
        </pc:sldMasterMkLst>
        <pc:spChg chg="mod">
          <ac:chgData name="LAWSON, Catherine" userId="61639cc2-6d54-462a-b4b0-89c4cc7abcaa" providerId="ADAL" clId="{EC157BA9-315F-4E6D-8642-2419DCF32BD4}" dt="2020-07-06T21:20:39.562" v="26" actId="207"/>
          <ac:spMkLst>
            <pc:docMk/>
            <pc:sldMasterMk cId="0" sldId="2147483670"/>
            <ac:spMk id="7" creationId="{00000000-0000-0000-0000-000000000000}"/>
          </ac:spMkLst>
        </pc:spChg>
        <pc:sldLayoutChg chg="modSp">
          <pc:chgData name="LAWSON, Catherine" userId="61639cc2-6d54-462a-b4b0-89c4cc7abcaa" providerId="ADAL" clId="{EC157BA9-315F-4E6D-8642-2419DCF32BD4}" dt="2020-07-06T22:11:06.031" v="455" actId="207"/>
          <pc:sldLayoutMkLst>
            <pc:docMk/>
            <pc:sldMasterMk cId="0" sldId="2147483670"/>
            <pc:sldLayoutMk cId="0" sldId="2147483651"/>
          </pc:sldLayoutMkLst>
          <pc:spChg chg="mod">
            <ac:chgData name="LAWSON, Catherine" userId="61639cc2-6d54-462a-b4b0-89c4cc7abcaa" providerId="ADAL" clId="{EC157BA9-315F-4E6D-8642-2419DCF32BD4}" dt="2020-07-06T21:20:58.567" v="28" actId="207"/>
            <ac:spMkLst>
              <pc:docMk/>
              <pc:sldMasterMk cId="0" sldId="2147483670"/>
              <pc:sldLayoutMk cId="0" sldId="2147483651"/>
              <ac:spMk id="22" creationId="{00000000-0000-0000-0000-000000000000}"/>
            </ac:spMkLst>
          </pc:spChg>
          <pc:spChg chg="mod">
            <ac:chgData name="LAWSON, Catherine" userId="61639cc2-6d54-462a-b4b0-89c4cc7abcaa" providerId="ADAL" clId="{EC157BA9-315F-4E6D-8642-2419DCF32BD4}" dt="2020-07-06T21:20:54.632" v="27" actId="207"/>
            <ac:spMkLst>
              <pc:docMk/>
              <pc:sldMasterMk cId="0" sldId="2147483670"/>
              <pc:sldLayoutMk cId="0" sldId="2147483651"/>
              <ac:spMk id="23" creationId="{00000000-0000-0000-0000-000000000000}"/>
            </ac:spMkLst>
          </pc:spChg>
          <pc:spChg chg="mod">
            <ac:chgData name="LAWSON, Catherine" userId="61639cc2-6d54-462a-b4b0-89c4cc7abcaa" providerId="ADAL" clId="{EC157BA9-315F-4E6D-8642-2419DCF32BD4}" dt="2020-07-06T22:11:06.031" v="455" actId="207"/>
            <ac:spMkLst>
              <pc:docMk/>
              <pc:sldMasterMk cId="0" sldId="2147483670"/>
              <pc:sldLayoutMk cId="0" sldId="2147483651"/>
              <ac:spMk id="24" creationId="{00000000-0000-0000-0000-000000000000}"/>
            </ac:spMkLst>
          </pc:spChg>
        </pc:sldLayoutChg>
        <pc:sldLayoutChg chg="modSp">
          <pc:chgData name="LAWSON, Catherine" userId="61639cc2-6d54-462a-b4b0-89c4cc7abcaa" providerId="ADAL" clId="{EC157BA9-315F-4E6D-8642-2419DCF32BD4}" dt="2020-07-06T21:20:02.170" v="22" actId="207"/>
          <pc:sldLayoutMkLst>
            <pc:docMk/>
            <pc:sldMasterMk cId="0" sldId="2147483670"/>
            <pc:sldLayoutMk cId="0" sldId="2147483657"/>
          </pc:sldLayoutMkLst>
          <pc:spChg chg="mod">
            <ac:chgData name="LAWSON, Catherine" userId="61639cc2-6d54-462a-b4b0-89c4cc7abcaa" providerId="ADAL" clId="{EC157BA9-315F-4E6D-8642-2419DCF32BD4}" dt="2020-07-06T21:20:02.170" v="22" actId="207"/>
            <ac:spMkLst>
              <pc:docMk/>
              <pc:sldMasterMk cId="0" sldId="2147483670"/>
              <pc:sldLayoutMk cId="0" sldId="2147483657"/>
              <ac:spMk id="45" creationId="{00000000-0000-0000-0000-000000000000}"/>
            </ac:spMkLst>
          </pc:spChg>
        </pc:sldLayoutChg>
      </pc:sldMasterChg>
      <pc:sldMasterChg chg="modSp delSldLayout modSldLayout">
        <pc:chgData name="LAWSON, Catherine" userId="61639cc2-6d54-462a-b4b0-89c4cc7abcaa" providerId="ADAL" clId="{EC157BA9-315F-4E6D-8642-2419DCF32BD4}" dt="2020-07-06T21:51:43.512" v="283" actId="47"/>
        <pc:sldMasterMkLst>
          <pc:docMk/>
          <pc:sldMasterMk cId="0" sldId="2147483671"/>
        </pc:sldMasterMkLst>
        <pc:spChg chg="mod">
          <ac:chgData name="LAWSON, Catherine" userId="61639cc2-6d54-462a-b4b0-89c4cc7abcaa" providerId="ADAL" clId="{EC157BA9-315F-4E6D-8642-2419DCF32BD4}" dt="2020-07-06T21:20:13.763" v="23" actId="16037"/>
          <ac:spMkLst>
            <pc:docMk/>
            <pc:sldMasterMk cId="0" sldId="2147483671"/>
            <ac:spMk id="51" creationId="{00000000-0000-0000-0000-000000000000}"/>
          </ac:spMkLst>
        </pc:spChg>
        <pc:sldLayoutChg chg="modSp">
          <pc:chgData name="LAWSON, Catherine" userId="61639cc2-6d54-462a-b4b0-89c4cc7abcaa" providerId="ADAL" clId="{EC157BA9-315F-4E6D-8642-2419DCF32BD4}" dt="2020-07-06T21:47:01.220" v="236" actId="207"/>
          <pc:sldLayoutMkLst>
            <pc:docMk/>
            <pc:sldMasterMk cId="0" sldId="2147483671"/>
            <pc:sldLayoutMk cId="0" sldId="2147483660"/>
          </pc:sldLayoutMkLst>
          <pc:spChg chg="mod">
            <ac:chgData name="LAWSON, Catherine" userId="61639cc2-6d54-462a-b4b0-89c4cc7abcaa" providerId="ADAL" clId="{EC157BA9-315F-4E6D-8642-2419DCF32BD4}" dt="2020-07-06T21:47:01.220" v="236" actId="207"/>
            <ac:spMkLst>
              <pc:docMk/>
              <pc:sldMasterMk cId="0" sldId="2147483671"/>
              <pc:sldLayoutMk cId="0" sldId="2147483660"/>
              <ac:spMk id="60" creationId="{00000000-0000-0000-0000-000000000000}"/>
            </ac:spMkLst>
          </pc:spChg>
          <pc:spChg chg="mod">
            <ac:chgData name="LAWSON, Catherine" userId="61639cc2-6d54-462a-b4b0-89c4cc7abcaa" providerId="ADAL" clId="{EC157BA9-315F-4E6D-8642-2419DCF32BD4}" dt="2020-07-06T21:46:56.533" v="235" actId="207"/>
            <ac:spMkLst>
              <pc:docMk/>
              <pc:sldMasterMk cId="0" sldId="2147483671"/>
              <pc:sldLayoutMk cId="0" sldId="2147483660"/>
              <ac:spMk id="61" creationId="{00000000-0000-0000-0000-000000000000}"/>
            </ac:spMkLst>
          </pc:spChg>
        </pc:sldLayoutChg>
        <pc:sldLayoutChg chg="del">
          <pc:chgData name="LAWSON, Catherine" userId="61639cc2-6d54-462a-b4b0-89c4cc7abcaa" providerId="ADAL" clId="{EC157BA9-315F-4E6D-8642-2419DCF32BD4}" dt="2020-07-06T21:51:43.512" v="283" actId="47"/>
          <pc:sldLayoutMkLst>
            <pc:docMk/>
            <pc:sldMasterMk cId="0" sldId="2147483671"/>
            <pc:sldLayoutMk cId="0" sldId="2147483662"/>
          </pc:sldLayoutMkLst>
        </pc:sldLayoutChg>
        <pc:sldLayoutChg chg="modSp">
          <pc:chgData name="LAWSON, Catherine" userId="61639cc2-6d54-462a-b4b0-89c4cc7abcaa" providerId="ADAL" clId="{EC157BA9-315F-4E6D-8642-2419DCF32BD4}" dt="2020-07-06T21:20:28.346" v="25" actId="207"/>
          <pc:sldLayoutMkLst>
            <pc:docMk/>
            <pc:sldMasterMk cId="0" sldId="2147483671"/>
            <pc:sldLayoutMk cId="0" sldId="2147483663"/>
          </pc:sldLayoutMkLst>
          <pc:spChg chg="mod">
            <ac:chgData name="LAWSON, Catherine" userId="61639cc2-6d54-462a-b4b0-89c4cc7abcaa" providerId="ADAL" clId="{EC157BA9-315F-4E6D-8642-2419DCF32BD4}" dt="2020-07-06T21:20:21.375" v="24" actId="207"/>
            <ac:spMkLst>
              <pc:docMk/>
              <pc:sldMasterMk cId="0" sldId="2147483671"/>
              <pc:sldLayoutMk cId="0" sldId="2147483663"/>
              <ac:spMk id="71" creationId="{00000000-0000-0000-0000-000000000000}"/>
            </ac:spMkLst>
          </pc:spChg>
          <pc:spChg chg="mod">
            <ac:chgData name="LAWSON, Catherine" userId="61639cc2-6d54-462a-b4b0-89c4cc7abcaa" providerId="ADAL" clId="{EC157BA9-315F-4E6D-8642-2419DCF32BD4}" dt="2020-07-06T21:20:28.346" v="25" actId="207"/>
            <ac:spMkLst>
              <pc:docMk/>
              <pc:sldMasterMk cId="0" sldId="2147483671"/>
              <pc:sldLayoutMk cId="0" sldId="2147483663"/>
              <ac:spMk id="72"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7e18c8cc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7e18c8cc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7fbd0450ae_1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7fbd0450ae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76c7af7548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76c7af7548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3"/>
        <p:cNvGrpSpPr/>
        <p:nvPr/>
      </p:nvGrpSpPr>
      <p:grpSpPr>
        <a:xfrm>
          <a:off x="0" y="0"/>
          <a:ext cx="0" cy="0"/>
          <a:chOff x="0" y="0"/>
          <a:chExt cx="0" cy="0"/>
        </a:xfrm>
      </p:grpSpPr>
      <p:sp>
        <p:nvSpPr>
          <p:cNvPr id="794" name="Google Shape;794;g76c7af7548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5" name="Google Shape;795;g76c7af754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2"/>
        <p:cNvGrpSpPr/>
        <p:nvPr/>
      </p:nvGrpSpPr>
      <p:grpSpPr>
        <a:xfrm>
          <a:off x="0" y="0"/>
          <a:ext cx="0" cy="0"/>
          <a:chOff x="0" y="0"/>
          <a:chExt cx="0" cy="0"/>
        </a:xfrm>
      </p:grpSpPr>
      <p:sp>
        <p:nvSpPr>
          <p:cNvPr id="803" name="Google Shape;803;g7e18c8cc55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4" name="Google Shape;804;g7e18c8cc55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7f584e6781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2" name="Google Shape;172;g7f584e6781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870807c668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1" name="Google Shape;181;g870807c668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76b178712f_0_4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76b178712f_0_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809749d22b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809749d22b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7f2d7ec470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7f2d7ec47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8222006c9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8222006c9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8222006c92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8222006c92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891f972153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891f972153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7de334518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7de334518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6ac11c440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76ac11c440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7de334518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7de334518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7f584e6781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3" name="Google Shape;243;g7f584e6781_0_1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84d33f149b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84d33f149b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842338162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5" name="Google Shape;255;g842338162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84b706cadc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4" name="Google Shape;264;g84b706cadc_0_10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8423381626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3" name="Google Shape;273;g8423381626_0_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84d33f149b_1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84d33f149b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82f441225d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8" name="Google Shape;288;g82f441225d_0_1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8423381626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7" name="Google Shape;297;g8423381626_0_7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8423381626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6" name="Google Shape;306;g8423381626_0_7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76c7af7548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76c7af7548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84d33f149b_1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84d33f149b_1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84b706cadc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1" name="Google Shape;321;g84b706cadc_0_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87930cfbd5_7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0" name="Google Shape;330;g87930cfbd5_7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87930cfbd5_7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9" name="Google Shape;339;g87930cfbd5_7_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8423381626_0_2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8" name="Google Shape;348;g8423381626_0_2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880e5ace8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7" name="Google Shape;357;g880e5ace8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84d33f149b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84d33f149b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84b706cadc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2" name="Google Shape;372;g84b706cadc_0_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8423381626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1" name="Google Shape;381;g8423381626_0_8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g87ba8ed0a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0" name="Google Shape;390;g87ba8ed0a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76b178712f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76b178712f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g8423381626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9" name="Google Shape;399;g8423381626_0_9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g8423381626_0_2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8" name="Google Shape;408;g8423381626_0_2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8423381626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7" name="Google Shape;417;g8423381626_0_1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g84b706cadc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6" name="Google Shape;426;g84b706cadc_0_10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g8423381626_0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5" name="Google Shape;435;g8423381626_0_2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8423381626_0_2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4" name="Google Shape;444;g8423381626_0_26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8423381626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3" name="Google Shape;453;g8423381626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g8423381626_0_2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2" name="Google Shape;462;g8423381626_0_28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87930cfbd5_8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1" name="Google Shape;471;g87930cfbd5_8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g870807c668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0" name="Google Shape;480;g870807c668_0_7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g84d33f149b_1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9" name="Google Shape;489;g84d33f149b_1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8423381626_0_2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5" name="Google Shape;495;g8423381626_0_2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8423381626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4" name="Google Shape;504;g8423381626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g85d3c86100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3" name="Google Shape;513;g85d3c86100_1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8423381626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9" name="Google Shape;529;g8423381626_0_10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g7f584e6781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45" name="Google Shape;545;g7f584e6781_0_2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0"/>
        <p:cNvGrpSpPr/>
        <p:nvPr/>
      </p:nvGrpSpPr>
      <p:grpSpPr>
        <a:xfrm>
          <a:off x="0" y="0"/>
          <a:ext cx="0" cy="0"/>
          <a:chOff x="0" y="0"/>
          <a:chExt cx="0" cy="0"/>
        </a:xfrm>
      </p:grpSpPr>
      <p:sp>
        <p:nvSpPr>
          <p:cNvPr id="551" name="Google Shape;551;g84d33f149b_1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2" name="Google Shape;552;g84d33f149b_1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g842338162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58" name="Google Shape;558;g8423381626_0_30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g8423381626_0_3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7" name="Google Shape;567;g8423381626_0_3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Google Shape;575;g84b706cadc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6" name="Google Shape;576;g84b706cadc_0_7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85643ba712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85643ba712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84b706cadc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5" name="Google Shape;585;g84b706cadc_0_7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774be4b2d2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4" name="Google Shape;594;g774be4b2d2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1"/>
        <p:cNvGrpSpPr/>
        <p:nvPr/>
      </p:nvGrpSpPr>
      <p:grpSpPr>
        <a:xfrm>
          <a:off x="0" y="0"/>
          <a:ext cx="0" cy="0"/>
          <a:chOff x="0" y="0"/>
          <a:chExt cx="0" cy="0"/>
        </a:xfrm>
      </p:grpSpPr>
      <p:sp>
        <p:nvSpPr>
          <p:cNvPr id="602" name="Google Shape;602;g8423381626_0_3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3" name="Google Shape;603;g8423381626_0_3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Google Shape;618;g84d33f149b_1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9" name="Google Shape;619;g84d33f149b_1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3"/>
        <p:cNvGrpSpPr/>
        <p:nvPr/>
      </p:nvGrpSpPr>
      <p:grpSpPr>
        <a:xfrm>
          <a:off x="0" y="0"/>
          <a:ext cx="0" cy="0"/>
          <a:chOff x="0" y="0"/>
          <a:chExt cx="0" cy="0"/>
        </a:xfrm>
      </p:grpSpPr>
      <p:sp>
        <p:nvSpPr>
          <p:cNvPr id="624" name="Google Shape;624;g8423381626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5" name="Google Shape;625;g8423381626_0_1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2"/>
        <p:cNvGrpSpPr/>
        <p:nvPr/>
      </p:nvGrpSpPr>
      <p:grpSpPr>
        <a:xfrm>
          <a:off x="0" y="0"/>
          <a:ext cx="0" cy="0"/>
          <a:chOff x="0" y="0"/>
          <a:chExt cx="0" cy="0"/>
        </a:xfrm>
      </p:grpSpPr>
      <p:sp>
        <p:nvSpPr>
          <p:cNvPr id="633" name="Google Shape;633;g8423381626_0_2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4" name="Google Shape;634;g8423381626_0_20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g880e5ace8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3" name="Google Shape;643;g880e5ace88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0"/>
        <p:cNvGrpSpPr/>
        <p:nvPr/>
      </p:nvGrpSpPr>
      <p:grpSpPr>
        <a:xfrm>
          <a:off x="0" y="0"/>
          <a:ext cx="0" cy="0"/>
          <a:chOff x="0" y="0"/>
          <a:chExt cx="0" cy="0"/>
        </a:xfrm>
      </p:grpSpPr>
      <p:sp>
        <p:nvSpPr>
          <p:cNvPr id="651" name="Google Shape;651;g774be4b2d2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2" name="Google Shape;652;g774be4b2d2_0_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g774be4b2d2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1" name="Google Shape;661;g774be4b2d2_0_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5"/>
        <p:cNvGrpSpPr/>
        <p:nvPr/>
      </p:nvGrpSpPr>
      <p:grpSpPr>
        <a:xfrm>
          <a:off x="0" y="0"/>
          <a:ext cx="0" cy="0"/>
          <a:chOff x="0" y="0"/>
          <a:chExt cx="0" cy="0"/>
        </a:xfrm>
      </p:grpSpPr>
      <p:sp>
        <p:nvSpPr>
          <p:cNvPr id="676" name="Google Shape;676;g774be4b2d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7" name="Google Shape;677;g774be4b2d2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870807c668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870807c6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Google Shape;685;g75495db211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6" name="Google Shape;686;g75495db211_0_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84d33f149b_1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5" name="Google Shape;695;g84d33f149b_1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9"/>
        <p:cNvGrpSpPr/>
        <p:nvPr/>
      </p:nvGrpSpPr>
      <p:grpSpPr>
        <a:xfrm>
          <a:off x="0" y="0"/>
          <a:ext cx="0" cy="0"/>
          <a:chOff x="0" y="0"/>
          <a:chExt cx="0" cy="0"/>
        </a:xfrm>
      </p:grpSpPr>
      <p:sp>
        <p:nvSpPr>
          <p:cNvPr id="700" name="Google Shape;700;g882055c7f5_2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1" name="Google Shape;701;g882055c7f5_2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sz="1500"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882055c7f5_2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0" name="Google Shape;710;g882055c7f5_2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4"/>
        <p:cNvGrpSpPr/>
        <p:nvPr/>
      </p:nvGrpSpPr>
      <p:grpSpPr>
        <a:xfrm>
          <a:off x="0" y="0"/>
          <a:ext cx="0" cy="0"/>
          <a:chOff x="0" y="0"/>
          <a:chExt cx="0" cy="0"/>
        </a:xfrm>
      </p:grpSpPr>
      <p:sp>
        <p:nvSpPr>
          <p:cNvPr id="725" name="Google Shape;725;g8423381626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6" name="Google Shape;726;g8423381626_0_19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Google Shape;741;g774be4b2d2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2" name="Google Shape;742;g774be4b2d2_0_8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9"/>
        <p:cNvGrpSpPr/>
        <p:nvPr/>
      </p:nvGrpSpPr>
      <p:grpSpPr>
        <a:xfrm>
          <a:off x="0" y="0"/>
          <a:ext cx="0" cy="0"/>
          <a:chOff x="0" y="0"/>
          <a:chExt cx="0" cy="0"/>
        </a:xfrm>
      </p:grpSpPr>
      <p:sp>
        <p:nvSpPr>
          <p:cNvPr id="750" name="Google Shape;750;g84d33f149b_1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1" name="Google Shape;751;g84d33f149b_1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5"/>
        <p:cNvGrpSpPr/>
        <p:nvPr/>
      </p:nvGrpSpPr>
      <p:grpSpPr>
        <a:xfrm>
          <a:off x="0" y="0"/>
          <a:ext cx="0" cy="0"/>
          <a:chOff x="0" y="0"/>
          <a:chExt cx="0" cy="0"/>
        </a:xfrm>
      </p:grpSpPr>
      <p:sp>
        <p:nvSpPr>
          <p:cNvPr id="756" name="Google Shape;756;g8423381626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7" name="Google Shape;757;g8423381626_0_4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4"/>
        <p:cNvGrpSpPr/>
        <p:nvPr/>
      </p:nvGrpSpPr>
      <p:grpSpPr>
        <a:xfrm>
          <a:off x="0" y="0"/>
          <a:ext cx="0" cy="0"/>
          <a:chOff x="0" y="0"/>
          <a:chExt cx="0" cy="0"/>
        </a:xfrm>
      </p:grpSpPr>
      <p:sp>
        <p:nvSpPr>
          <p:cNvPr id="765" name="Google Shape;765;g8423381626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6" name="Google Shape;766;g8423381626_0_1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8423381626_0_3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5" name="Google Shape;775;g8423381626_0_38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Google Shape;783;g8423381626_0_3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4" name="Google Shape;784;g8423381626_0_3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1"/>
        <p:cNvGrpSpPr/>
        <p:nvPr/>
      </p:nvGrpSpPr>
      <p:grpSpPr>
        <a:xfrm>
          <a:off x="0" y="0"/>
          <a:ext cx="0" cy="0"/>
          <a:chOff x="0" y="0"/>
          <a:chExt cx="0" cy="0"/>
        </a:xfrm>
      </p:grpSpPr>
      <p:sp>
        <p:nvSpPr>
          <p:cNvPr id="792" name="Google Shape;792;g85d3c86100_1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3" name="Google Shape;793;g85d3c86100_1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0"/>
        <p:cNvGrpSpPr/>
        <p:nvPr/>
      </p:nvGrpSpPr>
      <p:grpSpPr>
        <a:xfrm>
          <a:off x="0" y="0"/>
          <a:ext cx="0" cy="0"/>
          <a:chOff x="0" y="0"/>
          <a:chExt cx="0" cy="0"/>
        </a:xfrm>
      </p:grpSpPr>
      <p:sp>
        <p:nvSpPr>
          <p:cNvPr id="801" name="Google Shape;801;g85d3c86100_1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02" name="Google Shape;802;g85d3c86100_1_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9"/>
        <p:cNvGrpSpPr/>
        <p:nvPr/>
      </p:nvGrpSpPr>
      <p:grpSpPr>
        <a:xfrm>
          <a:off x="0" y="0"/>
          <a:ext cx="0" cy="0"/>
          <a:chOff x="0" y="0"/>
          <a:chExt cx="0" cy="0"/>
        </a:xfrm>
      </p:grpSpPr>
      <p:sp>
        <p:nvSpPr>
          <p:cNvPr id="810" name="Google Shape;810;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1" name="Google Shape;811;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5"/>
        <p:cNvGrpSpPr/>
        <p:nvPr/>
      </p:nvGrpSpPr>
      <p:grpSpPr>
        <a:xfrm>
          <a:off x="0" y="0"/>
          <a:ext cx="0" cy="0"/>
          <a:chOff x="0" y="0"/>
          <a:chExt cx="0" cy="0"/>
        </a:xfrm>
      </p:grpSpPr>
      <p:sp>
        <p:nvSpPr>
          <p:cNvPr id="816" name="Google Shape;816;g7f4bc455e8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7" name="Google Shape;817;g7f4bc455e8_0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3"/>
        <p:cNvGrpSpPr/>
        <p:nvPr/>
      </p:nvGrpSpPr>
      <p:grpSpPr>
        <a:xfrm>
          <a:off x="0" y="0"/>
          <a:ext cx="0" cy="0"/>
          <a:chOff x="0" y="0"/>
          <a:chExt cx="0" cy="0"/>
        </a:xfrm>
      </p:grpSpPr>
      <p:sp>
        <p:nvSpPr>
          <p:cNvPr id="824" name="Google Shape;824;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5" name="Google Shape;825;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1"/>
        <p:cNvGrpSpPr/>
        <p:nvPr/>
      </p:nvGrpSpPr>
      <p:grpSpPr>
        <a:xfrm>
          <a:off x="0" y="0"/>
          <a:ext cx="0" cy="0"/>
          <a:chOff x="0" y="0"/>
          <a:chExt cx="0" cy="0"/>
        </a:xfrm>
      </p:grpSpPr>
      <p:sp>
        <p:nvSpPr>
          <p:cNvPr id="832" name="Google Shape;832;g82f441225d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3" name="Google Shape;833;g82f441225d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9"/>
        <p:cNvGrpSpPr/>
        <p:nvPr/>
      </p:nvGrpSpPr>
      <p:grpSpPr>
        <a:xfrm>
          <a:off x="0" y="0"/>
          <a:ext cx="0" cy="0"/>
          <a:chOff x="0" y="0"/>
          <a:chExt cx="0" cy="0"/>
        </a:xfrm>
      </p:grpSpPr>
      <p:sp>
        <p:nvSpPr>
          <p:cNvPr id="840" name="Google Shape;840;g7fad1ffc7b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1" name="Google Shape;841;g7fad1ffc7b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7"/>
        <p:cNvGrpSpPr/>
        <p:nvPr/>
      </p:nvGrpSpPr>
      <p:grpSpPr>
        <a:xfrm>
          <a:off x="0" y="0"/>
          <a:ext cx="0" cy="0"/>
          <a:chOff x="0" y="0"/>
          <a:chExt cx="0" cy="0"/>
        </a:xfrm>
      </p:grpSpPr>
      <p:sp>
        <p:nvSpPr>
          <p:cNvPr id="848" name="Google Shape;84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9" name="Google Shape;84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8a8ba0e5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8a8ba0e5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g7e18c8cc55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7" name="Google Shape;697;g7e18c8cc5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76c7af7548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76c7af7548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76b178712f_0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76b178712f_0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9" name="Google Shape;739;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g76b178712f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5" name="Google Shape;745;g76b178712f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7fbd0450ae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7fbd0450ae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000000"/>
              </a:buClr>
              <a:buSzPts val="2800"/>
              <a:buNone/>
              <a:defRPr sz="2800">
                <a:solidFill>
                  <a:srgbClr val="000000"/>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73763"/>
              </a:buClr>
              <a:buSzPts val="12000"/>
              <a:buNone/>
              <a:defRPr sz="120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dirty="0"/>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Clr>
                <a:srgbClr val="000000"/>
              </a:buClr>
              <a:buSzPts val="1800"/>
              <a:buChar char="●"/>
              <a:defRPr>
                <a:solidFill>
                  <a:srgbClr val="000000"/>
                </a:solidFill>
              </a:defRPr>
            </a:lvl1pPr>
            <a:lvl2pPr marL="914400" lvl="1" indent="-317500" algn="ctr" rtl="0">
              <a:spcBef>
                <a:spcPts val="1600"/>
              </a:spcBef>
              <a:spcAft>
                <a:spcPts val="0"/>
              </a:spcAft>
              <a:buClr>
                <a:srgbClr val="000000"/>
              </a:buClr>
              <a:buSzPts val="1400"/>
              <a:buChar char="○"/>
              <a:defRPr>
                <a:solidFill>
                  <a:srgbClr val="000000"/>
                </a:solidFill>
              </a:defRPr>
            </a:lvl2pPr>
            <a:lvl3pPr marL="1371600" lvl="2" indent="-317500" algn="ctr" rtl="0">
              <a:spcBef>
                <a:spcPts val="1600"/>
              </a:spcBef>
              <a:spcAft>
                <a:spcPts val="0"/>
              </a:spcAft>
              <a:buClr>
                <a:srgbClr val="000000"/>
              </a:buClr>
              <a:buSzPts val="1400"/>
              <a:buChar char="■"/>
              <a:defRPr>
                <a:solidFill>
                  <a:srgbClr val="000000"/>
                </a:solidFill>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5200"/>
              <a:buNone/>
              <a:defRPr sz="5200"/>
            </a:lvl1pPr>
            <a:lvl2pPr lvl="1" algn="ctr" rtl="0">
              <a:lnSpc>
                <a:spcPct val="100000"/>
              </a:lnSpc>
              <a:spcBef>
                <a:spcPts val="0"/>
              </a:spcBef>
              <a:spcAft>
                <a:spcPts val="0"/>
              </a:spcAft>
              <a:buSzPts val="5200"/>
              <a:buNone/>
              <a:defRPr sz="5200"/>
            </a:lvl2pPr>
            <a:lvl3pPr lvl="2" algn="ctr" rtl="0">
              <a:lnSpc>
                <a:spcPct val="100000"/>
              </a:lnSpc>
              <a:spcBef>
                <a:spcPts val="0"/>
              </a:spcBef>
              <a:spcAft>
                <a:spcPts val="0"/>
              </a:spcAft>
              <a:buSzPts val="5200"/>
              <a:buNone/>
              <a:defRPr sz="5200"/>
            </a:lvl3pPr>
            <a:lvl4pPr lvl="3" algn="ctr" rtl="0">
              <a:lnSpc>
                <a:spcPct val="100000"/>
              </a:lnSpc>
              <a:spcBef>
                <a:spcPts val="0"/>
              </a:spcBef>
              <a:spcAft>
                <a:spcPts val="0"/>
              </a:spcAft>
              <a:buSzPts val="5200"/>
              <a:buNone/>
              <a:defRPr sz="5200"/>
            </a:lvl4pPr>
            <a:lvl5pPr lvl="4" algn="ctr" rtl="0">
              <a:lnSpc>
                <a:spcPct val="100000"/>
              </a:lnSpc>
              <a:spcBef>
                <a:spcPts val="0"/>
              </a:spcBef>
              <a:spcAft>
                <a:spcPts val="0"/>
              </a:spcAft>
              <a:buSzPts val="5200"/>
              <a:buNone/>
              <a:defRPr sz="5200"/>
            </a:lvl5pPr>
            <a:lvl6pPr lvl="5" algn="ctr" rtl="0">
              <a:lnSpc>
                <a:spcPct val="100000"/>
              </a:lnSpc>
              <a:spcBef>
                <a:spcPts val="0"/>
              </a:spcBef>
              <a:spcAft>
                <a:spcPts val="0"/>
              </a:spcAft>
              <a:buSzPts val="5200"/>
              <a:buNone/>
              <a:defRPr sz="5200"/>
            </a:lvl6pPr>
            <a:lvl7pPr lvl="6" algn="ctr" rtl="0">
              <a:lnSpc>
                <a:spcPct val="100000"/>
              </a:lnSpc>
              <a:spcBef>
                <a:spcPts val="0"/>
              </a:spcBef>
              <a:spcAft>
                <a:spcPts val="0"/>
              </a:spcAft>
              <a:buSzPts val="5200"/>
              <a:buNone/>
              <a:defRPr sz="5200"/>
            </a:lvl7pPr>
            <a:lvl8pPr lvl="7" algn="ctr" rtl="0">
              <a:lnSpc>
                <a:spcPct val="100000"/>
              </a:lnSpc>
              <a:spcBef>
                <a:spcPts val="0"/>
              </a:spcBef>
              <a:spcAft>
                <a:spcPts val="0"/>
              </a:spcAft>
              <a:buSzPts val="5200"/>
              <a:buNone/>
              <a:defRPr sz="5200"/>
            </a:lvl8pPr>
            <a:lvl9pPr lvl="8" algn="ctr" rtl="0">
              <a:lnSpc>
                <a:spcPct val="100000"/>
              </a:lnSpc>
              <a:spcBef>
                <a:spcPts val="0"/>
              </a:spcBef>
              <a:spcAft>
                <a:spcPts val="0"/>
              </a:spcAft>
              <a:buSzPts val="5200"/>
              <a:buNone/>
              <a:defRPr sz="5200"/>
            </a:lvl9pPr>
          </a:lstStyle>
          <a:p>
            <a:endParaRPr/>
          </a:p>
        </p:txBody>
      </p:sp>
      <p:sp>
        <p:nvSpPr>
          <p:cNvPr id="56" name="Google Shape;56;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60" name="Google Shape;60;p15"/>
          <p:cNvSpPr txBox="1">
            <a:spLocks noGrp="1"/>
          </p:cNvSpPr>
          <p:nvPr>
            <p:ph type="body" idx="1"/>
          </p:nvPr>
        </p:nvSpPr>
        <p:spPr>
          <a:xfrm>
            <a:off x="270000" y="722992"/>
            <a:ext cx="6030600" cy="37713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1" name="Google Shape;61;p1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rtl="0">
              <a:lnSpc>
                <a:spcPct val="115000"/>
              </a:lnSpc>
              <a:spcBef>
                <a:spcPts val="0"/>
              </a:spcBef>
              <a:spcAft>
                <a:spcPts val="0"/>
              </a:spcAft>
              <a:buSzPts val="1400"/>
              <a:buChar char="●"/>
              <a:defRPr sz="14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2" name="Google Shape;62;p1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65" name="Google Shape;65;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0"/>
        <p:cNvGrpSpPr/>
        <p:nvPr/>
      </p:nvGrpSpPr>
      <p:grpSpPr>
        <a:xfrm>
          <a:off x="0" y="0"/>
          <a:ext cx="0" cy="0"/>
          <a:chOff x="0" y="0"/>
          <a:chExt cx="0" cy="0"/>
        </a:xfrm>
      </p:grpSpPr>
      <p:sp>
        <p:nvSpPr>
          <p:cNvPr id="71" name="Google Shape;71;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12000"/>
              <a:buNone/>
              <a:defRPr sz="12000">
                <a:solidFill>
                  <a:schemeClr val="accent1"/>
                </a:solidFill>
              </a:defRPr>
            </a:lvl1pPr>
            <a:lvl2pPr lvl="1" algn="ctr" rtl="0">
              <a:lnSpc>
                <a:spcPct val="100000"/>
              </a:lnSpc>
              <a:spcBef>
                <a:spcPts val="0"/>
              </a:spcBef>
              <a:spcAft>
                <a:spcPts val="0"/>
              </a:spcAft>
              <a:buSzPts val="12000"/>
              <a:buNone/>
              <a:defRPr sz="12000"/>
            </a:lvl2pPr>
            <a:lvl3pPr lvl="2" algn="ctr" rtl="0">
              <a:lnSpc>
                <a:spcPct val="100000"/>
              </a:lnSpc>
              <a:spcBef>
                <a:spcPts val="0"/>
              </a:spcBef>
              <a:spcAft>
                <a:spcPts val="0"/>
              </a:spcAft>
              <a:buSzPts val="12000"/>
              <a:buNone/>
              <a:defRPr sz="12000"/>
            </a:lvl3pPr>
            <a:lvl4pPr lvl="3" algn="ctr" rtl="0">
              <a:lnSpc>
                <a:spcPct val="100000"/>
              </a:lnSpc>
              <a:spcBef>
                <a:spcPts val="0"/>
              </a:spcBef>
              <a:spcAft>
                <a:spcPts val="0"/>
              </a:spcAft>
              <a:buSzPts val="12000"/>
              <a:buNone/>
              <a:defRPr sz="12000"/>
            </a:lvl4pPr>
            <a:lvl5pPr lvl="4" algn="ctr" rtl="0">
              <a:lnSpc>
                <a:spcPct val="100000"/>
              </a:lnSpc>
              <a:spcBef>
                <a:spcPts val="0"/>
              </a:spcBef>
              <a:spcAft>
                <a:spcPts val="0"/>
              </a:spcAft>
              <a:buSzPts val="12000"/>
              <a:buNone/>
              <a:defRPr sz="12000"/>
            </a:lvl5pPr>
            <a:lvl6pPr lvl="5" algn="ctr" rtl="0">
              <a:lnSpc>
                <a:spcPct val="100000"/>
              </a:lnSpc>
              <a:spcBef>
                <a:spcPts val="0"/>
              </a:spcBef>
              <a:spcAft>
                <a:spcPts val="0"/>
              </a:spcAft>
              <a:buSzPts val="12000"/>
              <a:buNone/>
              <a:defRPr sz="12000"/>
            </a:lvl6pPr>
            <a:lvl7pPr lvl="6" algn="ctr" rtl="0">
              <a:lnSpc>
                <a:spcPct val="100000"/>
              </a:lnSpc>
              <a:spcBef>
                <a:spcPts val="0"/>
              </a:spcBef>
              <a:spcAft>
                <a:spcPts val="0"/>
              </a:spcAft>
              <a:buSzPts val="12000"/>
              <a:buNone/>
              <a:defRPr sz="12000"/>
            </a:lvl7pPr>
            <a:lvl8pPr lvl="7" algn="ctr" rtl="0">
              <a:lnSpc>
                <a:spcPct val="100000"/>
              </a:lnSpc>
              <a:spcBef>
                <a:spcPts val="0"/>
              </a:spcBef>
              <a:spcAft>
                <a:spcPts val="0"/>
              </a:spcAft>
              <a:buSzPts val="12000"/>
              <a:buNone/>
              <a:defRPr sz="12000"/>
            </a:lvl8pPr>
            <a:lvl9pPr lvl="8" algn="ctr" rtl="0">
              <a:lnSpc>
                <a:spcPct val="100000"/>
              </a:lnSpc>
              <a:spcBef>
                <a:spcPts val="0"/>
              </a:spcBef>
              <a:spcAft>
                <a:spcPts val="0"/>
              </a:spcAft>
              <a:buSzPts val="12000"/>
              <a:buNone/>
              <a:defRPr sz="12000"/>
            </a:lvl9pPr>
          </a:lstStyle>
          <a:p>
            <a:r>
              <a:rPr dirty="0"/>
              <a:t>xx%</a:t>
            </a:r>
          </a:p>
        </p:txBody>
      </p:sp>
      <p:sp>
        <p:nvSpPr>
          <p:cNvPr id="72" name="Google Shape;72;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rtl="0">
              <a:lnSpc>
                <a:spcPct val="115000"/>
              </a:lnSpc>
              <a:spcBef>
                <a:spcPts val="0"/>
              </a:spcBef>
              <a:spcAft>
                <a:spcPts val="0"/>
              </a:spcAft>
              <a:buSzPts val="1800"/>
              <a:buChar char="●"/>
              <a:defRPr>
                <a:solidFill>
                  <a:schemeClr val="tx1"/>
                </a:solidFill>
              </a:defRPr>
            </a:lvl1pPr>
            <a:lvl2pPr marL="914400" lvl="1" indent="-317500" algn="ctr" rtl="0">
              <a:lnSpc>
                <a:spcPct val="115000"/>
              </a:lnSpc>
              <a:spcBef>
                <a:spcPts val="1600"/>
              </a:spcBef>
              <a:spcAft>
                <a:spcPts val="0"/>
              </a:spcAft>
              <a:buSzPts val="1400"/>
              <a:buChar char="○"/>
              <a:defRPr/>
            </a:lvl2pPr>
            <a:lvl3pPr marL="1371600" lvl="2" indent="-317500" algn="ctr" rtl="0">
              <a:lnSpc>
                <a:spcPct val="115000"/>
              </a:lnSpc>
              <a:spcBef>
                <a:spcPts val="1600"/>
              </a:spcBef>
              <a:spcAft>
                <a:spcPts val="0"/>
              </a:spcAft>
              <a:buSzPts val="1400"/>
              <a:buChar char="■"/>
              <a:defRPr/>
            </a:lvl3pPr>
            <a:lvl4pPr marL="1828800" lvl="3" indent="-317500" algn="ctr" rtl="0">
              <a:lnSpc>
                <a:spcPct val="115000"/>
              </a:lnSpc>
              <a:spcBef>
                <a:spcPts val="1600"/>
              </a:spcBef>
              <a:spcAft>
                <a:spcPts val="0"/>
              </a:spcAft>
              <a:buSzPts val="1400"/>
              <a:buChar char="●"/>
              <a:defRPr/>
            </a:lvl4pPr>
            <a:lvl5pPr marL="2286000" lvl="4" indent="-317500" algn="ctr" rtl="0">
              <a:lnSpc>
                <a:spcPct val="115000"/>
              </a:lnSpc>
              <a:spcBef>
                <a:spcPts val="1600"/>
              </a:spcBef>
              <a:spcAft>
                <a:spcPts val="0"/>
              </a:spcAft>
              <a:buSzPts val="1400"/>
              <a:buChar char="○"/>
              <a:defRPr/>
            </a:lvl5pPr>
            <a:lvl6pPr marL="2743200" lvl="5" indent="-317500" algn="ctr" rtl="0">
              <a:lnSpc>
                <a:spcPct val="115000"/>
              </a:lnSpc>
              <a:spcBef>
                <a:spcPts val="1600"/>
              </a:spcBef>
              <a:spcAft>
                <a:spcPts val="0"/>
              </a:spcAft>
              <a:buSzPts val="1400"/>
              <a:buChar char="■"/>
              <a:defRPr/>
            </a:lvl6pPr>
            <a:lvl7pPr marL="3200400" lvl="6" indent="-317500" algn="ctr" rtl="0">
              <a:lnSpc>
                <a:spcPct val="115000"/>
              </a:lnSpc>
              <a:spcBef>
                <a:spcPts val="1600"/>
              </a:spcBef>
              <a:spcAft>
                <a:spcPts val="0"/>
              </a:spcAft>
              <a:buSzPts val="1400"/>
              <a:buChar char="●"/>
              <a:defRPr/>
            </a:lvl7pPr>
            <a:lvl8pPr marL="3657600" lvl="7" indent="-317500" algn="ctr" rtl="0">
              <a:lnSpc>
                <a:spcPct val="115000"/>
              </a:lnSpc>
              <a:spcBef>
                <a:spcPts val="1600"/>
              </a:spcBef>
              <a:spcAft>
                <a:spcPts val="0"/>
              </a:spcAft>
              <a:buSzPts val="1400"/>
              <a:buChar char="○"/>
              <a:defRPr/>
            </a:lvl8pPr>
            <a:lvl9pPr marL="4114800" lvl="8" indent="-317500" algn="ctr" rtl="0">
              <a:lnSpc>
                <a:spcPct val="115000"/>
              </a:lnSpc>
              <a:spcBef>
                <a:spcPts val="1600"/>
              </a:spcBef>
              <a:spcAft>
                <a:spcPts val="1600"/>
              </a:spcAft>
              <a:buSzPts val="1400"/>
              <a:buChar char="■"/>
              <a:defRPr/>
            </a:lvl9pPr>
          </a:lstStyle>
          <a:p>
            <a:endParaRPr dirty="0"/>
          </a:p>
        </p:txBody>
      </p:sp>
      <p:sp>
        <p:nvSpPr>
          <p:cNvPr id="73" name="Google Shape;73;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76" name="Google Shape;76;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2400"/>
              <a:buNone/>
              <a:defRPr sz="2400"/>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a:p>
        </p:txBody>
      </p:sp>
      <p:sp>
        <p:nvSpPr>
          <p:cNvPr id="79" name="Google Shape;79;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rtl="0">
              <a:lnSpc>
                <a:spcPct val="115000"/>
              </a:lnSpc>
              <a:spcBef>
                <a:spcPts val="0"/>
              </a:spcBef>
              <a:spcAft>
                <a:spcPts val="0"/>
              </a:spcAft>
              <a:buSzPts val="1200"/>
              <a:buChar char="●"/>
              <a:defRPr sz="1200"/>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a:p>
        </p:txBody>
      </p:sp>
      <p:sp>
        <p:nvSpPr>
          <p:cNvPr id="80" name="Google Shape;80;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1"/>
        <p:cNvGrpSpPr/>
        <p:nvPr/>
      </p:nvGrpSpPr>
      <p:grpSpPr>
        <a:xfrm>
          <a:off x="0" y="0"/>
          <a:ext cx="0" cy="0"/>
          <a:chOff x="0" y="0"/>
          <a:chExt cx="0" cy="0"/>
        </a:xfrm>
      </p:grpSpPr>
      <p:sp>
        <p:nvSpPr>
          <p:cNvPr id="82" name="Google Shape;82;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rtl="0">
              <a:lnSpc>
                <a:spcPct val="100000"/>
              </a:lnSpc>
              <a:spcBef>
                <a:spcPts val="0"/>
              </a:spcBef>
              <a:spcAft>
                <a:spcPts val="0"/>
              </a:spcAft>
              <a:buSzPts val="4800"/>
              <a:buNone/>
              <a:defRPr sz="4800"/>
            </a:lvl1pPr>
            <a:lvl2pPr lvl="1" algn="l" rtl="0">
              <a:lnSpc>
                <a:spcPct val="100000"/>
              </a:lnSpc>
              <a:spcBef>
                <a:spcPts val="0"/>
              </a:spcBef>
              <a:spcAft>
                <a:spcPts val="0"/>
              </a:spcAft>
              <a:buSzPts val="4800"/>
              <a:buNone/>
              <a:defRPr sz="4800"/>
            </a:lvl2pPr>
            <a:lvl3pPr lvl="2" algn="l" rtl="0">
              <a:lnSpc>
                <a:spcPct val="100000"/>
              </a:lnSpc>
              <a:spcBef>
                <a:spcPts val="0"/>
              </a:spcBef>
              <a:spcAft>
                <a:spcPts val="0"/>
              </a:spcAft>
              <a:buSzPts val="4800"/>
              <a:buNone/>
              <a:defRPr sz="4800"/>
            </a:lvl3pPr>
            <a:lvl4pPr lvl="3" algn="l" rtl="0">
              <a:lnSpc>
                <a:spcPct val="100000"/>
              </a:lnSpc>
              <a:spcBef>
                <a:spcPts val="0"/>
              </a:spcBef>
              <a:spcAft>
                <a:spcPts val="0"/>
              </a:spcAft>
              <a:buSzPts val="4800"/>
              <a:buNone/>
              <a:defRPr sz="4800"/>
            </a:lvl4pPr>
            <a:lvl5pPr lvl="4" algn="l" rtl="0">
              <a:lnSpc>
                <a:spcPct val="100000"/>
              </a:lnSpc>
              <a:spcBef>
                <a:spcPts val="0"/>
              </a:spcBef>
              <a:spcAft>
                <a:spcPts val="0"/>
              </a:spcAft>
              <a:buSzPts val="4800"/>
              <a:buNone/>
              <a:defRPr sz="4800"/>
            </a:lvl5pPr>
            <a:lvl6pPr lvl="5" algn="l" rtl="0">
              <a:lnSpc>
                <a:spcPct val="100000"/>
              </a:lnSpc>
              <a:spcBef>
                <a:spcPts val="0"/>
              </a:spcBef>
              <a:spcAft>
                <a:spcPts val="0"/>
              </a:spcAft>
              <a:buSzPts val="4800"/>
              <a:buNone/>
              <a:defRPr sz="4800"/>
            </a:lvl6pPr>
            <a:lvl7pPr lvl="6" algn="l" rtl="0">
              <a:lnSpc>
                <a:spcPct val="100000"/>
              </a:lnSpc>
              <a:spcBef>
                <a:spcPts val="0"/>
              </a:spcBef>
              <a:spcAft>
                <a:spcPts val="0"/>
              </a:spcAft>
              <a:buSzPts val="4800"/>
              <a:buNone/>
              <a:defRPr sz="4800"/>
            </a:lvl7pPr>
            <a:lvl8pPr lvl="7" algn="l" rtl="0">
              <a:lnSpc>
                <a:spcPct val="100000"/>
              </a:lnSpc>
              <a:spcBef>
                <a:spcPts val="0"/>
              </a:spcBef>
              <a:spcAft>
                <a:spcPts val="0"/>
              </a:spcAft>
              <a:buSzPts val="4800"/>
              <a:buNone/>
              <a:defRPr sz="4800"/>
            </a:lvl8pPr>
            <a:lvl9pPr lvl="8" algn="l" rtl="0">
              <a:lnSpc>
                <a:spcPct val="100000"/>
              </a:lnSpc>
              <a:spcBef>
                <a:spcPts val="0"/>
              </a:spcBef>
              <a:spcAft>
                <a:spcPts val="0"/>
              </a:spcAft>
              <a:buSzPts val="4800"/>
              <a:buNone/>
              <a:defRPr sz="4800"/>
            </a:lvl9pPr>
          </a:lstStyle>
          <a:p>
            <a:endParaRPr/>
          </a:p>
        </p:txBody>
      </p:sp>
      <p:sp>
        <p:nvSpPr>
          <p:cNvPr id="83" name="Google Shape;83;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6" name="Google Shape;86;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4200"/>
              <a:buNone/>
              <a:defRPr sz="4200"/>
            </a:lvl1pPr>
            <a:lvl2pPr lvl="1" algn="ctr" rtl="0">
              <a:lnSpc>
                <a:spcPct val="100000"/>
              </a:lnSpc>
              <a:spcBef>
                <a:spcPts val="0"/>
              </a:spcBef>
              <a:spcAft>
                <a:spcPts val="0"/>
              </a:spcAft>
              <a:buSzPts val="4200"/>
              <a:buNone/>
              <a:defRPr sz="4200"/>
            </a:lvl2pPr>
            <a:lvl3pPr lvl="2" algn="ctr" rtl="0">
              <a:lnSpc>
                <a:spcPct val="100000"/>
              </a:lnSpc>
              <a:spcBef>
                <a:spcPts val="0"/>
              </a:spcBef>
              <a:spcAft>
                <a:spcPts val="0"/>
              </a:spcAft>
              <a:buSzPts val="4200"/>
              <a:buNone/>
              <a:defRPr sz="4200"/>
            </a:lvl3pPr>
            <a:lvl4pPr lvl="3" algn="ctr" rtl="0">
              <a:lnSpc>
                <a:spcPct val="100000"/>
              </a:lnSpc>
              <a:spcBef>
                <a:spcPts val="0"/>
              </a:spcBef>
              <a:spcAft>
                <a:spcPts val="0"/>
              </a:spcAft>
              <a:buSzPts val="4200"/>
              <a:buNone/>
              <a:defRPr sz="4200"/>
            </a:lvl4pPr>
            <a:lvl5pPr lvl="4" algn="ctr" rtl="0">
              <a:lnSpc>
                <a:spcPct val="100000"/>
              </a:lnSpc>
              <a:spcBef>
                <a:spcPts val="0"/>
              </a:spcBef>
              <a:spcAft>
                <a:spcPts val="0"/>
              </a:spcAft>
              <a:buSzPts val="4200"/>
              <a:buNone/>
              <a:defRPr sz="4200"/>
            </a:lvl5pPr>
            <a:lvl6pPr lvl="5" algn="ctr" rtl="0">
              <a:lnSpc>
                <a:spcPct val="100000"/>
              </a:lnSpc>
              <a:spcBef>
                <a:spcPts val="0"/>
              </a:spcBef>
              <a:spcAft>
                <a:spcPts val="0"/>
              </a:spcAft>
              <a:buSzPts val="4200"/>
              <a:buNone/>
              <a:defRPr sz="4200"/>
            </a:lvl6pPr>
            <a:lvl7pPr lvl="6" algn="ctr" rtl="0">
              <a:lnSpc>
                <a:spcPct val="100000"/>
              </a:lnSpc>
              <a:spcBef>
                <a:spcPts val="0"/>
              </a:spcBef>
              <a:spcAft>
                <a:spcPts val="0"/>
              </a:spcAft>
              <a:buSzPts val="4200"/>
              <a:buNone/>
              <a:defRPr sz="4200"/>
            </a:lvl7pPr>
            <a:lvl8pPr lvl="7" algn="ctr" rtl="0">
              <a:lnSpc>
                <a:spcPct val="100000"/>
              </a:lnSpc>
              <a:spcBef>
                <a:spcPts val="0"/>
              </a:spcBef>
              <a:spcAft>
                <a:spcPts val="0"/>
              </a:spcAft>
              <a:buSzPts val="4200"/>
              <a:buNone/>
              <a:defRPr sz="4200"/>
            </a:lvl8pPr>
            <a:lvl9pPr lvl="8" algn="ctr" rtl="0">
              <a:lnSpc>
                <a:spcPct val="100000"/>
              </a:lnSpc>
              <a:spcBef>
                <a:spcPts val="0"/>
              </a:spcBef>
              <a:spcAft>
                <a:spcPts val="0"/>
              </a:spcAft>
              <a:buSzPts val="4200"/>
              <a:buNone/>
              <a:defRPr sz="4200"/>
            </a:lvl9pPr>
          </a:lstStyle>
          <a:p>
            <a:endParaRPr/>
          </a:p>
        </p:txBody>
      </p:sp>
      <p:sp>
        <p:nvSpPr>
          <p:cNvPr id="87" name="Google Shape;87;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8" name="Google Shape;88;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rtl="0">
              <a:lnSpc>
                <a:spcPct val="115000"/>
              </a:lnSpc>
              <a:spcBef>
                <a:spcPts val="0"/>
              </a:spcBef>
              <a:spcAft>
                <a:spcPts val="0"/>
              </a:spcAft>
              <a:buSzPts val="1800"/>
              <a:buChar char="●"/>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a:p>
        </p:txBody>
      </p:sp>
      <p:sp>
        <p:nvSpPr>
          <p:cNvPr id="89" name="Google Shape;89;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0"/>
        <p:cNvGrpSpPr/>
        <p:nvPr/>
      </p:nvGrpSpPr>
      <p:grpSpPr>
        <a:xfrm>
          <a:off x="0" y="0"/>
          <a:ext cx="0" cy="0"/>
          <a:chOff x="0" y="0"/>
          <a:chExt cx="0" cy="0"/>
        </a:xfrm>
      </p:grpSpPr>
      <p:sp>
        <p:nvSpPr>
          <p:cNvPr id="91" name="Google Shape;91;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rtl="0">
              <a:lnSpc>
                <a:spcPct val="100000"/>
              </a:lnSpc>
              <a:spcBef>
                <a:spcPts val="0"/>
              </a:spcBef>
              <a:spcAft>
                <a:spcPts val="0"/>
              </a:spcAft>
              <a:buSzPts val="1800"/>
              <a:buNone/>
              <a:defRPr/>
            </a:lvl1pPr>
          </a:lstStyle>
          <a:p>
            <a:endParaRPr/>
          </a:p>
        </p:txBody>
      </p:sp>
      <p:sp>
        <p:nvSpPr>
          <p:cNvPr id="92" name="Google Shape;92;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Clr>
                <a:srgbClr val="000000"/>
              </a:buClr>
              <a:buSzPts val="1800"/>
              <a:buChar char="●"/>
              <a:defRPr>
                <a:solidFill>
                  <a:srgbClr val="000000"/>
                </a:solidFill>
              </a:defRPr>
            </a:lvl1pPr>
            <a:lvl2pPr marL="914400" lvl="1" indent="-317500" rtl="0">
              <a:spcBef>
                <a:spcPts val="1600"/>
              </a:spcBef>
              <a:spcAft>
                <a:spcPts val="0"/>
              </a:spcAft>
              <a:buClr>
                <a:srgbClr val="000000"/>
              </a:buClr>
              <a:buSzPts val="1400"/>
              <a:buChar char="○"/>
              <a:defRPr>
                <a:solidFill>
                  <a:srgbClr val="000000"/>
                </a:solidFill>
              </a:defRPr>
            </a:lvl2pPr>
            <a:lvl3pPr marL="1371600" lvl="2" indent="-317500" rtl="0">
              <a:spcBef>
                <a:spcPts val="1600"/>
              </a:spcBef>
              <a:spcAft>
                <a:spcPts val="0"/>
              </a:spcAft>
              <a:buClr>
                <a:srgbClr val="000000"/>
              </a:buClr>
              <a:buSzPts val="1400"/>
              <a:buChar char="■"/>
              <a:defRPr>
                <a:solidFill>
                  <a:srgbClr val="000000"/>
                </a:solidFill>
              </a:defRPr>
            </a:lvl3pPr>
            <a:lvl4pPr marL="1828800" lvl="3" indent="-317500" rtl="0">
              <a:spcBef>
                <a:spcPts val="1600"/>
              </a:spcBef>
              <a:spcAft>
                <a:spcPts val="0"/>
              </a:spcAft>
              <a:buClr>
                <a:srgbClr val="000000"/>
              </a:buClr>
              <a:buSzPts val="1400"/>
              <a:buChar char="●"/>
              <a:defRPr>
                <a:solidFill>
                  <a:srgbClr val="000000"/>
                </a:solidFill>
              </a:defRPr>
            </a:lvl4pPr>
            <a:lvl5pPr marL="2286000" lvl="4" indent="-317500" rtl="0">
              <a:spcBef>
                <a:spcPts val="1600"/>
              </a:spcBef>
              <a:spcAft>
                <a:spcPts val="0"/>
              </a:spcAft>
              <a:buClr>
                <a:srgbClr val="000000"/>
              </a:buClr>
              <a:buSzPts val="1400"/>
              <a:buChar char="○"/>
              <a:defRPr>
                <a:solidFill>
                  <a:srgbClr val="000000"/>
                </a:solidFill>
              </a:defRPr>
            </a:lvl5pPr>
            <a:lvl6pPr marL="2743200" lvl="5" indent="-317500" rtl="0">
              <a:spcBef>
                <a:spcPts val="1600"/>
              </a:spcBef>
              <a:spcAft>
                <a:spcPts val="0"/>
              </a:spcAft>
              <a:buClr>
                <a:srgbClr val="000000"/>
              </a:buClr>
              <a:buSzPts val="1400"/>
              <a:buChar char="■"/>
              <a:defRPr>
                <a:solidFill>
                  <a:srgbClr val="000000"/>
                </a:solidFill>
              </a:defRPr>
            </a:lvl6pPr>
            <a:lvl7pPr marL="3200400" lvl="6" indent="-317500" rtl="0">
              <a:spcBef>
                <a:spcPts val="1600"/>
              </a:spcBef>
              <a:spcAft>
                <a:spcPts val="0"/>
              </a:spcAft>
              <a:buClr>
                <a:srgbClr val="000000"/>
              </a:buClr>
              <a:buSzPts val="1400"/>
              <a:buChar char="●"/>
              <a:defRPr>
                <a:solidFill>
                  <a:srgbClr val="000000"/>
                </a:solidFill>
              </a:defRPr>
            </a:lvl7pPr>
            <a:lvl8pPr marL="3657600" lvl="7" indent="-317500" rtl="0">
              <a:spcBef>
                <a:spcPts val="1600"/>
              </a:spcBef>
              <a:spcAft>
                <a:spcPts val="0"/>
              </a:spcAft>
              <a:buClr>
                <a:srgbClr val="000000"/>
              </a:buClr>
              <a:buSzPts val="1400"/>
              <a:buChar char="○"/>
              <a:defRPr>
                <a:solidFill>
                  <a:srgbClr val="000000"/>
                </a:solidFill>
              </a:defRPr>
            </a:lvl8pPr>
            <a:lvl9pPr marL="4114800" lvl="8" indent="-317500" rtl="0">
              <a:spcBef>
                <a:spcPts val="1600"/>
              </a:spcBef>
              <a:spcAft>
                <a:spcPts val="1600"/>
              </a:spcAft>
              <a:buClr>
                <a:srgbClr val="000000"/>
              </a:buClr>
              <a:buSzPts val="1400"/>
              <a:buChar char="■"/>
              <a:defRPr>
                <a:solidFill>
                  <a:srgbClr val="000000"/>
                </a:solidFill>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650800" y="48156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Clr>
                <a:srgbClr val="000000"/>
              </a:buClr>
              <a:buSzPts val="1800"/>
              <a:buNone/>
              <a:defRPr>
                <a:solidFill>
                  <a:srgbClr val="000000"/>
                </a:solidFill>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dirty="0"/>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3" r:id="rId4"/>
    <p:sldLayoutId id="2147483664" r:id="rId5"/>
    <p:sldLayoutId id="2147483665" r:id="rId6"/>
    <p:sldLayoutId id="2147483666" r:id="rId7"/>
    <p:sldLayoutId id="2147483667" r:id="rId8"/>
    <p:sldLayoutId id="2147483668" r:id="rId9"/>
    <p:sldLayoutId id="214748366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www.gov.uk/government/publications/supporting-early-career-teacher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hyperlink" Target="https://crimestoppers-uk.org/" TargetMode="External"/><Relationship Id="rId2" Type="http://schemas.openxmlformats.org/officeDocument/2006/relationships/notesSlide" Target="../notesSlides/notesSlide53.xml"/><Relationship Id="rId1" Type="http://schemas.openxmlformats.org/officeDocument/2006/relationships/slideLayout" Target="../slideLayouts/slideLayout13.xml"/><Relationship Id="rId5" Type="http://schemas.openxmlformats.org/officeDocument/2006/relationships/hyperlink" Target="https://www.childline.org.uk/" TargetMode="External"/><Relationship Id="rId4" Type="http://schemas.openxmlformats.org/officeDocument/2006/relationships/hyperlink" Target="https://reportharmfulcontent.com/"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www.iwf.org.uk/" TargetMode="External"/><Relationship Id="rId2" Type="http://schemas.openxmlformats.org/officeDocument/2006/relationships/notesSlide" Target="../notesSlides/notesSlide54.xml"/><Relationship Id="rId1" Type="http://schemas.openxmlformats.org/officeDocument/2006/relationships/slideLayout" Target="../slideLayouts/slideLayout13.xml"/><Relationship Id="rId4" Type="http://schemas.openxmlformats.org/officeDocument/2006/relationships/hyperlink" Target="https://www.ceop.police.uk/safety-centre/"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national-curriculum-in-england-computing-programmes-of-study"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3" Type="http://schemas.openxmlformats.org/officeDocument/2006/relationships/hyperlink" Target="https://www.cps.gov.uk/cyber-online-crime" TargetMode="External"/><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3" Type="http://schemas.openxmlformats.org/officeDocument/2006/relationships/hyperlink" Target="https://ico.org.uk/for-organisations/guide-to-data-protection/guide-to-the-general-data-protection-regulation-gdpr/individual-rights/right-to-erasure/" TargetMode="External"/><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education-for-a-connected-world"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hyperlink" Target="https://www.gov.uk/government/publications/preventing-and-tackling-bullying" TargetMode="External"/><Relationship Id="rId4" Type="http://schemas.openxmlformats.org/officeDocument/2006/relationships/hyperlink" Target="https://www.gov.uk/government/publications/teaching-online-safety-in-schools"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3" Type="http://schemas.openxmlformats.org/officeDocument/2006/relationships/hyperlink" Target="https://www.cps.gov.uk/legal-guidance/extreme-pornography" TargetMode="External"/><Relationship Id="rId2" Type="http://schemas.openxmlformats.org/officeDocument/2006/relationships/notesSlide" Target="../notesSlides/notesSlide73.xml"/><Relationship Id="rId1" Type="http://schemas.openxmlformats.org/officeDocument/2006/relationships/slideLayout" Target="../slideLayouts/slideLayout13.xml"/><Relationship Id="rId4" Type="http://schemas.openxmlformats.org/officeDocument/2006/relationships/hyperlink" Target="https://www.cps.gov.uk/legal-guidance/indecent-and-prohibited-images-children"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www.gov.uk/government/publications/indecent-images-of-children-guidance-for-young-people/indecent-images-of-children-guidance-for-young-people" TargetMode="External"/><Relationship Id="rId2" Type="http://schemas.openxmlformats.org/officeDocument/2006/relationships/notesSlide" Target="../notesSlides/notesSlide74.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80.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3" Type="http://schemas.openxmlformats.org/officeDocument/2006/relationships/hyperlink" Target="https://crimestoppers-uk.org/" TargetMode="External"/><Relationship Id="rId2" Type="http://schemas.openxmlformats.org/officeDocument/2006/relationships/notesSlide" Target="../notesSlides/notesSlide81.xml"/><Relationship Id="rId1" Type="http://schemas.openxmlformats.org/officeDocument/2006/relationships/slideLayout" Target="../slideLayouts/slideLayout13.xml"/><Relationship Id="rId5" Type="http://schemas.openxmlformats.org/officeDocument/2006/relationships/hyperlink" Target="https://www.childline.org.uk/" TargetMode="External"/><Relationship Id="rId4" Type="http://schemas.openxmlformats.org/officeDocument/2006/relationships/hyperlink" Target="https://reportharmfulcontent.com/" TargetMode="External"/></Relationships>
</file>

<file path=ppt/slides/_rels/slide82.xml.rels><?xml version="1.0" encoding="UTF-8" standalone="yes"?>
<Relationships xmlns="http://schemas.openxmlformats.org/package/2006/relationships"><Relationship Id="rId3" Type="http://schemas.openxmlformats.org/officeDocument/2006/relationships/hyperlink" Target="https://www.iwf.org.uk/" TargetMode="External"/><Relationship Id="rId2" Type="http://schemas.openxmlformats.org/officeDocument/2006/relationships/notesSlide" Target="../notesSlides/notesSlide82.xml"/><Relationship Id="rId1" Type="http://schemas.openxmlformats.org/officeDocument/2006/relationships/slideLayout" Target="../slideLayouts/slideLayout13.xml"/><Relationship Id="rId4" Type="http://schemas.openxmlformats.org/officeDocument/2006/relationships/hyperlink" Target="https://www.ceop.police.uk/safety-centre/" TargetMode="Externa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3" Type="http://schemas.openxmlformats.org/officeDocument/2006/relationships/hyperlink" Target="http://www.saferinternetday.org.uk" TargetMode="External"/><Relationship Id="rId2" Type="http://schemas.openxmlformats.org/officeDocument/2006/relationships/notesSlide" Target="../notesSlides/notesSlide87.xml"/><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8" Type="http://schemas.openxmlformats.org/officeDocument/2006/relationships/hyperlink" Target="https://revengepornhelpline.org.uk/" TargetMode="External"/><Relationship Id="rId3" Type="http://schemas.openxmlformats.org/officeDocument/2006/relationships/hyperlink" Target="https://www.ceop.police.uk/safety-centre/" TargetMode="External"/><Relationship Id="rId7" Type="http://schemas.openxmlformats.org/officeDocument/2006/relationships/hyperlink" Target="https://www.saferinternet.org.uk/" TargetMode="External"/><Relationship Id="rId2" Type="http://schemas.openxmlformats.org/officeDocument/2006/relationships/notesSlide" Target="../notesSlides/notesSlide88.xml"/><Relationship Id="rId1" Type="http://schemas.openxmlformats.org/officeDocument/2006/relationships/slideLayout" Target="../slideLayouts/slideLayout4.xml"/><Relationship Id="rId6" Type="http://schemas.openxmlformats.org/officeDocument/2006/relationships/hyperlink" Target="https://www.internetmatters.org/" TargetMode="External"/><Relationship Id="rId5" Type="http://schemas.openxmlformats.org/officeDocument/2006/relationships/hyperlink" Target="https://www.thinkuknow.co.uk/" TargetMode="External"/><Relationship Id="rId10" Type="http://schemas.openxmlformats.org/officeDocument/2006/relationships/hyperlink" Target="http://www.childnet.com" TargetMode="External"/><Relationship Id="rId4" Type="http://schemas.openxmlformats.org/officeDocument/2006/relationships/hyperlink" Target="https://www.iwf.org.uk/" TargetMode="External"/><Relationship Id="rId9" Type="http://schemas.openxmlformats.org/officeDocument/2006/relationships/hyperlink" Target="https://reportharmfulcontent.com/" TargetMode="Externa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5" name="Google Shape;105;p25"/>
          <p:cNvSpPr txBox="1">
            <a:spLocks noGrp="1"/>
          </p:cNvSpPr>
          <p:nvPr>
            <p:ph type="ctrTitle"/>
          </p:nvPr>
        </p:nvSpPr>
        <p:spPr>
          <a:xfrm>
            <a:off x="311700" y="1517525"/>
            <a:ext cx="87543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200" dirty="0">
                <a:solidFill>
                  <a:schemeClr val="accent1"/>
                </a:solidFill>
              </a:rPr>
              <a:t>Teaching </a:t>
            </a:r>
            <a:r>
              <a:rPr lang="en-GB" sz="3200" b="1" dirty="0">
                <a:solidFill>
                  <a:schemeClr val="accent1"/>
                </a:solidFill>
              </a:rPr>
              <a:t>online relationships</a:t>
            </a:r>
            <a:r>
              <a:rPr lang="en-GB" sz="3200" dirty="0">
                <a:solidFill>
                  <a:schemeClr val="accent1"/>
                </a:solidFill>
              </a:rPr>
              <a:t> (primary), </a:t>
            </a:r>
            <a:r>
              <a:rPr lang="en-GB" sz="3200" b="1" dirty="0">
                <a:solidFill>
                  <a:schemeClr val="accent1"/>
                </a:solidFill>
              </a:rPr>
              <a:t>online and media</a:t>
            </a:r>
            <a:r>
              <a:rPr lang="en-GB" sz="3200" dirty="0">
                <a:solidFill>
                  <a:schemeClr val="accent1"/>
                </a:solidFill>
              </a:rPr>
              <a:t> (secondary)</a:t>
            </a:r>
            <a:endParaRPr sz="3200" dirty="0">
              <a:solidFill>
                <a:schemeClr val="accent1"/>
              </a:solidFill>
            </a:endParaRPr>
          </a:p>
        </p:txBody>
      </p:sp>
      <p:sp>
        <p:nvSpPr>
          <p:cNvPr id="101" name="Google Shape;101;p25"/>
          <p:cNvSpPr txBox="1">
            <a:spLocks noGrp="1"/>
          </p:cNvSpPr>
          <p:nvPr>
            <p:ph type="subTitle" idx="1"/>
          </p:nvPr>
        </p:nvSpPr>
        <p:spPr>
          <a:xfrm>
            <a:off x="117900" y="909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400" dirty="0">
                <a:solidFill>
                  <a:srgbClr val="8A2529"/>
                </a:solidFill>
              </a:rPr>
              <a:t>ADAPT THIS FOR YOUR OWN PRESENTATION</a:t>
            </a:r>
            <a:r>
              <a:rPr lang="en-GB" sz="2400" dirty="0">
                <a:solidFill>
                  <a:srgbClr val="FF0000"/>
                </a:solidFill>
              </a:rPr>
              <a:t> </a:t>
            </a:r>
            <a:endParaRPr sz="2400" dirty="0">
              <a:solidFill>
                <a:srgbClr val="FF0000"/>
              </a:solidFill>
            </a:endParaRPr>
          </a:p>
        </p:txBody>
      </p:sp>
      <p:sp>
        <p:nvSpPr>
          <p:cNvPr id="100" name="Google Shape;100;p25"/>
          <p:cNvSpPr txBox="1">
            <a:spLocks noGrp="1"/>
          </p:cNvSpPr>
          <p:nvPr>
            <p:ph type="ctrTitle"/>
          </p:nvPr>
        </p:nvSpPr>
        <p:spPr>
          <a:xfrm>
            <a:off x="311700" y="628025"/>
            <a:ext cx="8520600" cy="569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solidFill>
                  <a:schemeClr val="accent1"/>
                </a:solidFill>
              </a:rPr>
              <a:t>Training module</a:t>
            </a:r>
            <a:endParaRPr sz="3000" dirty="0">
              <a:solidFill>
                <a:schemeClr val="accent1"/>
              </a:solidFill>
            </a:endParaRPr>
          </a:p>
        </p:txBody>
      </p:sp>
      <p:sp>
        <p:nvSpPr>
          <p:cNvPr id="106" name="Google Shape;106;p25"/>
          <p:cNvSpPr txBox="1"/>
          <p:nvPr/>
        </p:nvSpPr>
        <p:spPr>
          <a:xfrm>
            <a:off x="1387950" y="2623275"/>
            <a:ext cx="6368100" cy="930300"/>
          </a:xfrm>
          <a:prstGeom prst="rect">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200" dirty="0">
                <a:solidFill>
                  <a:schemeClr val="accent1"/>
                </a:solidFill>
              </a:rPr>
              <a:t>Part of: Relationships education (primary)</a:t>
            </a:r>
            <a:br>
              <a:rPr lang="en-GB" sz="2200" dirty="0">
                <a:solidFill>
                  <a:schemeClr val="accent1"/>
                </a:solidFill>
              </a:rPr>
            </a:br>
            <a:r>
              <a:rPr lang="en-GB" sz="2200" dirty="0">
                <a:solidFill>
                  <a:schemeClr val="accent1"/>
                </a:solidFill>
              </a:rPr>
              <a:t>Relationships and sex education (secondary)</a:t>
            </a:r>
            <a:endParaRPr sz="2200" dirty="0">
              <a:solidFill>
                <a:schemeClr val="accent1"/>
              </a:solidFill>
            </a:endParaRPr>
          </a:p>
        </p:txBody>
      </p:sp>
      <p:sp>
        <p:nvSpPr>
          <p:cNvPr id="102" name="Google Shape;102;p25"/>
          <p:cNvSpPr txBox="1">
            <a:spLocks noGrp="1"/>
          </p:cNvSpPr>
          <p:nvPr>
            <p:ph type="subTitle" idx="1"/>
          </p:nvPr>
        </p:nvSpPr>
        <p:spPr>
          <a:xfrm>
            <a:off x="1337100" y="3596125"/>
            <a:ext cx="6545400" cy="5691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dirty="0">
                <a:solidFill>
                  <a:srgbClr val="8A2529"/>
                </a:solidFill>
              </a:rPr>
              <a:t>[YOUR NAME, YOUR SCHOOL]</a:t>
            </a:r>
            <a:endParaRPr sz="1800" dirty="0">
              <a:solidFill>
                <a:srgbClr val="8A2529"/>
              </a:solidFill>
            </a:endParaRPr>
          </a:p>
        </p:txBody>
      </p:sp>
      <p:sp>
        <p:nvSpPr>
          <p:cNvPr id="104" name="Google Shape;104;p25"/>
          <p:cNvSpPr txBox="1"/>
          <p:nvPr/>
        </p:nvSpPr>
        <p:spPr>
          <a:xfrm>
            <a:off x="3082100" y="4412025"/>
            <a:ext cx="1257900" cy="4980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260859"/>
                </a:solidFill>
              </a:rPr>
              <a:t>Primary</a:t>
            </a:r>
            <a:endParaRPr sz="2000" dirty="0">
              <a:solidFill>
                <a:srgbClr val="260859"/>
              </a:solidFill>
            </a:endParaRPr>
          </a:p>
        </p:txBody>
      </p:sp>
      <p:sp>
        <p:nvSpPr>
          <p:cNvPr id="103" name="Google Shape;103;p25"/>
          <p:cNvSpPr txBox="1"/>
          <p:nvPr/>
        </p:nvSpPr>
        <p:spPr>
          <a:xfrm>
            <a:off x="4483875" y="4412025"/>
            <a:ext cx="1608600" cy="4980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004712"/>
                </a:solidFill>
              </a:rPr>
              <a:t>Secondary</a:t>
            </a:r>
            <a:endParaRPr sz="2000" dirty="0">
              <a:solidFill>
                <a:srgbClr val="004712"/>
              </a:solidFill>
            </a:endParaRPr>
          </a:p>
        </p:txBody>
      </p:sp>
      <p:sp>
        <p:nvSpPr>
          <p:cNvPr id="99" name="Google Shape;99;p25"/>
          <p:cNvSpPr txBox="1">
            <a:spLocks noGrp="1"/>
          </p:cNvSpPr>
          <p:nvPr>
            <p:ph type="subTitle" idx="1"/>
          </p:nvPr>
        </p:nvSpPr>
        <p:spPr>
          <a:xfrm>
            <a:off x="6752493" y="4497250"/>
            <a:ext cx="2130958" cy="4980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1"/>
                </a:solidFill>
              </a:rPr>
              <a:t>September 2020</a:t>
            </a:r>
            <a:endParaRPr sz="200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4"/>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solidFill>
                  <a:schemeClr val="accent1"/>
                </a:solidFill>
              </a:rPr>
              <a:t>Role of the internet in pupils’ lives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7" name="Google Shape;167;p34"/>
          <p:cNvSpPr txBox="1">
            <a:spLocks noGrp="1"/>
          </p:cNvSpPr>
          <p:nvPr>
            <p:ph type="body" idx="1"/>
          </p:nvPr>
        </p:nvSpPr>
        <p:spPr>
          <a:xfrm>
            <a:off x="270000" y="914400"/>
            <a:ext cx="7495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dirty="0"/>
              <a:t>From September 2020 schools must have regard to the </a:t>
            </a:r>
            <a:r>
              <a:rPr lang="en-GB" sz="1800" b="1" dirty="0"/>
              <a:t>new statutory guidance</a:t>
            </a:r>
            <a:r>
              <a:rPr lang="en-GB" sz="1800" dirty="0"/>
              <a:t> for teaching about online relationships. The guidance explains the significant role the internet plays in pupils’ lives.</a:t>
            </a:r>
            <a:endParaRPr sz="1800" dirty="0"/>
          </a:p>
        </p:txBody>
      </p:sp>
      <p:sp>
        <p:nvSpPr>
          <p:cNvPr id="168" name="Google Shape;168;p34"/>
          <p:cNvSpPr txBox="1">
            <a:spLocks noGrp="1"/>
          </p:cNvSpPr>
          <p:nvPr>
            <p:ph type="body" idx="1"/>
          </p:nvPr>
        </p:nvSpPr>
        <p:spPr>
          <a:xfrm>
            <a:off x="346200" y="2445000"/>
            <a:ext cx="7356300" cy="202530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r>
              <a:rPr lang="en-GB" sz="1800" i="1" dirty="0"/>
              <a:t/>
            </a:r>
            <a:br>
              <a:rPr lang="en-GB" sz="1800" i="1" dirty="0"/>
            </a:br>
            <a:r>
              <a:rPr lang="en-GB" sz="1800" dirty="0"/>
              <a:t>Today’s children and young people are growing up in an increasingly complex world and living their lives seamlessly on and offline. This presents many positive and exciting opportunities, but also challenges and risks. In this environment, children and young people need to know how to be safe and healthy… (p4)</a:t>
            </a:r>
            <a:endParaRPr sz="1800" dirty="0"/>
          </a:p>
          <a:p>
            <a:pPr marL="0" lvl="0" indent="0" algn="l" rtl="0">
              <a:spcBef>
                <a:spcPts val="1600"/>
              </a:spcBef>
              <a:spcAft>
                <a:spcPts val="1600"/>
              </a:spcAft>
              <a:buNone/>
            </a:pPr>
            <a:endParaRPr sz="1800" dirty="0"/>
          </a:p>
        </p:txBody>
      </p:sp>
      <p:sp>
        <p:nvSpPr>
          <p:cNvPr id="169" name="Google Shape;169;p3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10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78" name="Google Shape;778;p10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begin to plan and resource</a:t>
            </a:r>
            <a:r>
              <a:rPr lang="en-GB" sz="1800" dirty="0"/>
              <a:t> their lessons</a:t>
            </a:r>
            <a:endParaRPr sz="1800" dirty="0"/>
          </a:p>
          <a:p>
            <a:pPr marL="457200" lvl="0" indent="-342900" algn="l" rtl="0">
              <a:spcBef>
                <a:spcPts val="0"/>
              </a:spcBef>
              <a:spcAft>
                <a:spcPts val="0"/>
              </a:spcAft>
              <a:buSzPts val="1800"/>
              <a:buChar char="●"/>
            </a:pPr>
            <a:r>
              <a:rPr lang="en-GB" sz="1800" b="1" dirty="0"/>
              <a:t>discuss and address any issues </a:t>
            </a:r>
            <a:r>
              <a:rPr lang="en-GB" sz="1800" dirty="0"/>
              <a:t>they anticipate in the delivery of lessons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79" name="Google Shape;779;p10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100</a:t>
            </a:fld>
            <a:endParaRP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101</a:t>
            </a:fld>
            <a:endParaRPr dirty="0"/>
          </a:p>
        </p:txBody>
      </p:sp>
      <p:graphicFrame>
        <p:nvGraphicFramePr>
          <p:cNvPr id="786" name="Google Shape;786;p109"/>
          <p:cNvGraphicFramePr/>
          <p:nvPr/>
        </p:nvGraphicFramePr>
        <p:xfrm>
          <a:off x="269975" y="998730"/>
          <a:ext cx="8728500" cy="384191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267900">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0"/>
                  </a:ext>
                </a:extLst>
              </a:tr>
              <a:tr h="1763125">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r h="310225">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Additional slides for structuring training</a:t>
            </a:r>
            <a:endParaRPr dirty="0">
              <a:solidFill>
                <a:schemeClr val="accent1"/>
              </a:solidFill>
            </a:endParaRPr>
          </a:p>
        </p:txBody>
      </p:sp>
      <p:sp>
        <p:nvSpPr>
          <p:cNvPr id="792" name="Google Shape;792;p11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102</a:t>
            </a:fld>
            <a:endParaRPr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Shape 796"/>
        <p:cNvGrpSpPr/>
        <p:nvPr/>
      </p:nvGrpSpPr>
      <p:grpSpPr>
        <a:xfrm>
          <a:off x="0" y="0"/>
          <a:ext cx="0" cy="0"/>
          <a:chOff x="0" y="0"/>
          <a:chExt cx="0" cy="0"/>
        </a:xfrm>
      </p:grpSpPr>
      <p:sp>
        <p:nvSpPr>
          <p:cNvPr id="800" name="Google Shape;800;p111"/>
          <p:cNvSpPr txBox="1">
            <a:spLocks noGrp="1"/>
          </p:cNvSpPr>
          <p:nvPr>
            <p:ph type="title"/>
          </p:nvPr>
        </p:nvSpPr>
        <p:spPr>
          <a:xfrm>
            <a:off x="311700" y="2303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concerns?</a:t>
            </a:r>
            <a:endParaRPr dirty="0">
              <a:solidFill>
                <a:schemeClr val="accent1"/>
              </a:solidFill>
            </a:endParaRPr>
          </a:p>
        </p:txBody>
      </p:sp>
      <p:sp>
        <p:nvSpPr>
          <p:cNvPr id="799" name="Google Shape;799;p111"/>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797" name="Google Shape;797;p111"/>
          <p:cNvSpPr txBox="1">
            <a:spLocks noGrp="1"/>
          </p:cNvSpPr>
          <p:nvPr>
            <p:ph type="title"/>
          </p:nvPr>
        </p:nvSpPr>
        <p:spPr>
          <a:xfrm>
            <a:off x="311700" y="1160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questions?</a:t>
            </a:r>
            <a:endParaRPr dirty="0">
              <a:solidFill>
                <a:schemeClr val="accent1"/>
              </a:solidFill>
            </a:endParaRPr>
          </a:p>
        </p:txBody>
      </p:sp>
      <p:sp>
        <p:nvSpPr>
          <p:cNvPr id="798" name="Google Shape;798;p111"/>
          <p:cNvSpPr txBox="1">
            <a:spLocks noGrp="1"/>
          </p:cNvSpPr>
          <p:nvPr>
            <p:ph type="title"/>
          </p:nvPr>
        </p:nvSpPr>
        <p:spPr>
          <a:xfrm>
            <a:off x="311700" y="3347425"/>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What support do you need?</a:t>
            </a:r>
            <a:endParaRPr dirty="0">
              <a:solidFill>
                <a:schemeClr val="accent1"/>
              </a:solidFill>
            </a:endParaRPr>
          </a:p>
        </p:txBody>
      </p:sp>
      <p:sp>
        <p:nvSpPr>
          <p:cNvPr id="801" name="Google Shape;801;p11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103</a:t>
            </a:fld>
            <a:endParaRPr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Shape 805"/>
        <p:cNvGrpSpPr/>
        <p:nvPr/>
      </p:nvGrpSpPr>
      <p:grpSpPr>
        <a:xfrm>
          <a:off x="0" y="0"/>
          <a:ext cx="0" cy="0"/>
          <a:chOff x="0" y="0"/>
          <a:chExt cx="0" cy="0"/>
        </a:xfrm>
      </p:grpSpPr>
      <p:sp>
        <p:nvSpPr>
          <p:cNvPr id="806" name="Google Shape;806;p112"/>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XX%</a:t>
            </a:r>
            <a:endParaRPr dirty="0"/>
          </a:p>
        </p:txBody>
      </p:sp>
      <p:sp>
        <p:nvSpPr>
          <p:cNvPr id="808" name="Google Shape;808;p112"/>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807" name="Google Shape;807;p112"/>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GB" dirty="0">
                <a:solidFill>
                  <a:srgbClr val="8A2529"/>
                </a:solidFill>
              </a:rPr>
              <a:t>[Use this format to present your own key facts and statistics - e.g. from your local authority or own monitoring. Include the source.]</a:t>
            </a:r>
            <a:endParaRPr dirty="0">
              <a:solidFill>
                <a:srgbClr val="8A2529"/>
              </a:solidFill>
            </a:endParaRPr>
          </a:p>
        </p:txBody>
      </p:sp>
      <p:sp>
        <p:nvSpPr>
          <p:cNvPr id="809" name="Google Shape;809;p1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104</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rgbClr val="073763"/>
                </a:solidFill>
              </a:rPr>
              <a:t>Primary and secondary teaching </a:t>
            </a: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75" name="Google Shape;175;p35"/>
          <p:cNvSpPr txBox="1">
            <a:spLocks noGrp="1"/>
          </p:cNvSpPr>
          <p:nvPr>
            <p:ph type="body" idx="1"/>
          </p:nvPr>
        </p:nvSpPr>
        <p:spPr>
          <a:xfrm>
            <a:off x="270000" y="914400"/>
            <a:ext cx="7458000" cy="86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t>Some slides in this training have a </a:t>
            </a:r>
            <a:r>
              <a:rPr lang="en-GB" sz="1800" b="1" dirty="0">
                <a:solidFill>
                  <a:srgbClr val="260859"/>
                </a:solidFill>
              </a:rPr>
              <a:t>Primary</a:t>
            </a:r>
            <a:r>
              <a:rPr lang="en-GB" sz="1800" dirty="0"/>
              <a:t> or </a:t>
            </a:r>
            <a:r>
              <a:rPr lang="en-GB" sz="1800" b="1" dirty="0">
                <a:solidFill>
                  <a:srgbClr val="004712"/>
                </a:solidFill>
              </a:rPr>
              <a:t>Secondary</a:t>
            </a:r>
            <a:r>
              <a:rPr lang="en-GB" sz="1800" dirty="0"/>
              <a:t> label to indicate that the material is usually first introduced in that phase. </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78" name="Google Shape;178;p35"/>
          <p:cNvSpPr txBox="1">
            <a:spLocks noGrp="1"/>
          </p:cNvSpPr>
          <p:nvPr>
            <p:ph type="body" idx="1"/>
          </p:nvPr>
        </p:nvSpPr>
        <p:spPr>
          <a:xfrm>
            <a:off x="270000" y="1752600"/>
            <a:ext cx="7458000" cy="10488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600" b="1" dirty="0"/>
              <a:t>STATUTORY GUIDANCE</a:t>
            </a:r>
            <a:br>
              <a:rPr lang="en-GB" sz="1600" b="1" dirty="0"/>
            </a:br>
            <a:r>
              <a:rPr lang="en-GB" sz="1800" dirty="0"/>
              <a:t>Schools have flexibility to design and plan age-appropriate subject content. (p31)</a:t>
            </a:r>
            <a:endParaRPr sz="1800" dirty="0"/>
          </a:p>
          <a:p>
            <a:pPr marL="0" lvl="0" indent="0" algn="l" rtl="0">
              <a:lnSpc>
                <a:spcPct val="115000"/>
              </a:lnSpc>
              <a:spcBef>
                <a:spcPts val="1600"/>
              </a:spcBef>
              <a:spcAft>
                <a:spcPts val="1600"/>
              </a:spcAft>
              <a:buSzPts val="1400"/>
              <a:buNone/>
            </a:pPr>
            <a:endParaRPr sz="1800" dirty="0"/>
          </a:p>
        </p:txBody>
      </p:sp>
      <p:sp>
        <p:nvSpPr>
          <p:cNvPr id="177" name="Google Shape;177;p35"/>
          <p:cNvSpPr txBox="1">
            <a:spLocks noGrp="1"/>
          </p:cNvSpPr>
          <p:nvPr>
            <p:ph type="body" idx="1"/>
          </p:nvPr>
        </p:nvSpPr>
        <p:spPr>
          <a:xfrm>
            <a:off x="270000" y="2861800"/>
            <a:ext cx="7458000" cy="194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800" dirty="0"/>
              <a:t>Using your knowledge of your pupils and school community you can:</a:t>
            </a:r>
            <a:endParaRPr sz="1800" dirty="0"/>
          </a:p>
          <a:p>
            <a:pPr marL="457200" lvl="0" indent="-342900" algn="l" rtl="0">
              <a:spcBef>
                <a:spcPts val="1000"/>
              </a:spcBef>
              <a:spcAft>
                <a:spcPts val="0"/>
              </a:spcAft>
              <a:buClr>
                <a:schemeClr val="accent1"/>
              </a:buClr>
              <a:buSzPts val="1800"/>
              <a:buChar char="●"/>
            </a:pPr>
            <a:r>
              <a:rPr lang="en-GB" sz="1800" dirty="0"/>
              <a:t>introduce secondary content in primary with pupils who need it and are ready</a:t>
            </a:r>
            <a:endParaRPr sz="1800" dirty="0"/>
          </a:p>
          <a:p>
            <a:pPr marL="457200" lvl="0" indent="-342900" algn="l" rtl="0">
              <a:spcBef>
                <a:spcPts val="0"/>
              </a:spcBef>
              <a:spcAft>
                <a:spcPts val="0"/>
              </a:spcAft>
              <a:buClr>
                <a:schemeClr val="accent1"/>
              </a:buClr>
              <a:buSzPts val="1800"/>
              <a:buChar char="●"/>
            </a:pPr>
            <a:r>
              <a:rPr lang="en-GB" sz="1800" dirty="0"/>
              <a:t>teach the primary content in early secondary lessons to pupils who need to build knowledge before secondary content is taught</a:t>
            </a:r>
            <a:endParaRPr dirty="0"/>
          </a:p>
          <a:p>
            <a:pPr marL="0" lvl="0" indent="0" algn="l" rtl="0">
              <a:spcBef>
                <a:spcPts val="1600"/>
              </a:spcBef>
              <a:spcAft>
                <a:spcPts val="0"/>
              </a:spcAft>
              <a:buClr>
                <a:schemeClr val="dk1"/>
              </a:buClr>
              <a:buSzPts val="1400"/>
              <a:buFont typeface="Arial"/>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76" name="Google Shape;176;p35"/>
          <p:cNvSpPr txBox="1">
            <a:spLocks noGrp="1"/>
          </p:cNvSpPr>
          <p:nvPr>
            <p:ph type="sldNum" idx="12"/>
          </p:nvPr>
        </p:nvSpPr>
        <p:spPr>
          <a:xfrm>
            <a:off x="8772000" y="4805644"/>
            <a:ext cx="3720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LGBT needs and inclusion</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84" name="Google Shape;184;p36"/>
          <p:cNvSpPr txBox="1">
            <a:spLocks noGrp="1"/>
          </p:cNvSpPr>
          <p:nvPr>
            <p:ph type="body" idx="1"/>
          </p:nvPr>
        </p:nvSpPr>
        <p:spPr>
          <a:xfrm>
            <a:off x="270000" y="914400"/>
            <a:ext cx="7189800" cy="389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Primary schools are enabled and encouraged to cover LGBT (lesbian, gay, bisexual and transgender) content if they consider it age appropriate to do so. Secondary schools should include LGBT content.</a:t>
            </a:r>
            <a:endParaRPr sz="1800" dirty="0"/>
          </a:p>
          <a:p>
            <a:pPr marL="0" lvl="0" indent="0" algn="l" rtl="0">
              <a:lnSpc>
                <a:spcPct val="115000"/>
              </a:lnSpc>
              <a:spcBef>
                <a:spcPts val="1000"/>
              </a:spcBef>
              <a:spcAft>
                <a:spcPts val="0"/>
              </a:spcAft>
              <a:buNone/>
            </a:pPr>
            <a:r>
              <a:rPr lang="en-GB" sz="1800" dirty="0"/>
              <a:t>When doing so, schools should ensure:</a:t>
            </a:r>
            <a:endParaRPr sz="1800" dirty="0"/>
          </a:p>
          <a:p>
            <a:pPr marL="457200" lvl="0" indent="-342900" algn="l" rtl="0">
              <a:lnSpc>
                <a:spcPct val="115000"/>
              </a:lnSpc>
              <a:spcBef>
                <a:spcPts val="1000"/>
              </a:spcBef>
              <a:spcAft>
                <a:spcPts val="0"/>
              </a:spcAft>
              <a:buClr>
                <a:schemeClr val="accent1"/>
              </a:buClr>
              <a:buSzPts val="1800"/>
              <a:buChar char="●"/>
            </a:pPr>
            <a:r>
              <a:rPr lang="en-GB" sz="1800" dirty="0"/>
              <a:t>LGBT-relevant knowledge and examples are included throughout programmes of study (not one-off teaching)</a:t>
            </a:r>
            <a:endParaRPr sz="1800" dirty="0"/>
          </a:p>
          <a:p>
            <a:pPr marL="457200" lvl="0" indent="-342900" algn="l" rtl="0">
              <a:lnSpc>
                <a:spcPct val="115000"/>
              </a:lnSpc>
              <a:spcBef>
                <a:spcPts val="0"/>
              </a:spcBef>
              <a:spcAft>
                <a:spcPts val="0"/>
              </a:spcAft>
              <a:buClr>
                <a:schemeClr val="accent1"/>
              </a:buClr>
              <a:buSzPts val="1800"/>
              <a:buChar char="●"/>
            </a:pPr>
            <a:r>
              <a:rPr lang="en-GB" sz="1800" dirty="0"/>
              <a:t>inclusive language is used, considering how individual pupils may relate to particular topics</a:t>
            </a: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SzPts val="1400"/>
              <a:buNone/>
            </a:pPr>
            <a:endParaRPr sz="1800" dirty="0"/>
          </a:p>
        </p:txBody>
      </p:sp>
      <p:sp>
        <p:nvSpPr>
          <p:cNvPr id="185" name="Google Shape;185;p36"/>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7"/>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Pupils with SEND</a:t>
            </a:r>
            <a:endParaRPr dirty="0">
              <a:solidFill>
                <a:schemeClr val="accent1"/>
              </a:solidFill>
            </a:endParaRPr>
          </a:p>
        </p:txBody>
      </p:sp>
      <p:sp>
        <p:nvSpPr>
          <p:cNvPr id="191" name="Google Shape;191;p37"/>
          <p:cNvSpPr txBox="1">
            <a:spLocks noGrp="1"/>
          </p:cNvSpPr>
          <p:nvPr>
            <p:ph type="body" idx="1"/>
          </p:nvPr>
        </p:nvSpPr>
        <p:spPr>
          <a:xfrm>
            <a:off x="270000" y="914400"/>
            <a:ext cx="78513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You will need to </a:t>
            </a:r>
            <a:r>
              <a:rPr lang="en-GB" sz="1800" b="1" dirty="0"/>
              <a:t>plan lessons to allow all pupils to access and practise the core knowledge</a:t>
            </a:r>
            <a:r>
              <a:rPr lang="en-GB" sz="1800" dirty="0"/>
              <a:t>, using your expertise as you normally would.</a:t>
            </a:r>
            <a:endParaRPr sz="1800" dirty="0"/>
          </a:p>
          <a:p>
            <a:pPr marL="0" lvl="0" indent="0" algn="l" rtl="0">
              <a:spcBef>
                <a:spcPts val="1600"/>
              </a:spcBef>
              <a:spcAft>
                <a:spcPts val="1600"/>
              </a:spcAft>
              <a:buNone/>
            </a:pPr>
            <a:r>
              <a:rPr lang="en-GB" sz="1800" dirty="0"/>
              <a:t>You might want to link lesson outcomes with statutory ‘preparing for adulthood’ outcomes for those with an education, health and care (EHC) plan. (See </a:t>
            </a:r>
            <a:r>
              <a:rPr lang="en-GB" sz="1800" u="sng" dirty="0">
                <a:solidFill>
                  <a:srgbClr val="0000FF"/>
                </a:solidFill>
                <a:hlinkClick r:id="rId3">
                  <a:extLst>
                    <a:ext uri="{A12FA001-AC4F-418D-AE19-62706E023703}">
                      <ahyp:hlinkClr xmlns:ahyp="http://schemas.microsoft.com/office/drawing/2018/hyperlinkcolor" xmlns="" val="tx"/>
                    </a:ext>
                  </a:extLst>
                </a:hlinkClick>
              </a:rPr>
              <a:t>SEND code of practice</a:t>
            </a:r>
            <a:r>
              <a:rPr lang="en-GB" sz="1800" dirty="0"/>
              <a:t>, section 8.)</a:t>
            </a:r>
            <a:endParaRPr sz="1800" b="1" dirty="0"/>
          </a:p>
        </p:txBody>
      </p:sp>
      <p:sp>
        <p:nvSpPr>
          <p:cNvPr id="192" name="Google Shape;192;p37"/>
          <p:cNvSpPr txBox="1"/>
          <p:nvPr/>
        </p:nvSpPr>
        <p:spPr>
          <a:xfrm>
            <a:off x="270000" y="3015475"/>
            <a:ext cx="8410800" cy="1911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a:t>
            </a:r>
            <a:endParaRPr sz="1600" b="1" dirty="0">
              <a:solidFill>
                <a:schemeClr val="tx1"/>
              </a:solidFill>
            </a:endParaRPr>
          </a:p>
          <a:p>
            <a:pPr marL="0" lvl="0" indent="0" algn="l" rtl="0">
              <a:lnSpc>
                <a:spcPts val="2400"/>
              </a:lnSpc>
              <a:spcBef>
                <a:spcPts val="0"/>
              </a:spcBef>
              <a:spcAft>
                <a:spcPts val="0"/>
              </a:spcAft>
              <a:buNone/>
            </a:pPr>
            <a:r>
              <a:rPr lang="en-GB" sz="1800" dirty="0">
                <a:solidFill>
                  <a:schemeClr val="tx1"/>
                </a:solidFill>
              </a:rPr>
              <a:t>In special schools and for some SEND pupils in mainstream schools there may be a need to tailor content and teaching to meet the specific needs of pupils at different developmental stages. As with all teaching for these subjects, schools should ensure that their teaching is sensitive, age-appropriate, developmentally appropriate and delivered with reference to the law. (p15)</a:t>
            </a:r>
            <a:endParaRPr sz="1800" dirty="0">
              <a:solidFill>
                <a:schemeClr val="tx1"/>
              </a:solidFill>
            </a:endParaRPr>
          </a:p>
          <a:p>
            <a:pPr marL="0" lvl="0" indent="0" algn="l" rtl="0">
              <a:spcBef>
                <a:spcPts val="0"/>
              </a:spcBef>
              <a:spcAft>
                <a:spcPts val="0"/>
              </a:spcAft>
              <a:buNone/>
            </a:pPr>
            <a:endParaRPr sz="1800" dirty="0">
              <a:solidFill>
                <a:schemeClr val="dk2"/>
              </a:solidFill>
            </a:endParaRPr>
          </a:p>
        </p:txBody>
      </p:sp>
      <p:sp>
        <p:nvSpPr>
          <p:cNvPr id="193" name="Google Shape;193;p37"/>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References to the law</a:t>
            </a:r>
            <a:endParaRPr dirty="0">
              <a:solidFill>
                <a:schemeClr val="accent1"/>
              </a:solidFill>
            </a:endParaRPr>
          </a:p>
        </p:txBody>
      </p:sp>
      <p:sp>
        <p:nvSpPr>
          <p:cNvPr id="199" name="Google Shape;199;p38"/>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references to the law in this module are given as a teacher resource if needed. They are not exhaustive. </a:t>
            </a:r>
            <a:endParaRPr sz="1800" dirty="0"/>
          </a:p>
          <a:p>
            <a:pPr marL="0" lvl="0" indent="0" algn="l" rtl="0">
              <a:spcBef>
                <a:spcPts val="1000"/>
              </a:spcBef>
              <a:spcAft>
                <a:spcPts val="0"/>
              </a:spcAft>
              <a:buNone/>
            </a:pPr>
            <a:r>
              <a:rPr lang="en-GB" sz="1800" dirty="0"/>
              <a:t>Teachers are not expected to be able to teach the details of the law or to be able to answer complex questions that may come up about the law.</a:t>
            </a:r>
            <a:endParaRPr sz="1800" dirty="0"/>
          </a:p>
          <a:p>
            <a:pPr marL="0" lvl="0" indent="0" algn="l" rtl="0">
              <a:spcBef>
                <a:spcPts val="0"/>
              </a:spcBef>
              <a:spcAft>
                <a:spcPts val="0"/>
              </a:spcAft>
              <a:buNone/>
            </a:pPr>
            <a:endParaRPr sz="1800" dirty="0"/>
          </a:p>
        </p:txBody>
      </p:sp>
      <p:sp>
        <p:nvSpPr>
          <p:cNvPr id="200" name="Google Shape;200;p3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9"/>
          <p:cNvSpPr txBox="1">
            <a:spLocks noGrp="1"/>
          </p:cNvSpPr>
          <p:nvPr>
            <p:ph type="title"/>
          </p:nvPr>
        </p:nvSpPr>
        <p:spPr>
          <a:xfrm>
            <a:off x="2903850" y="2150850"/>
            <a:ext cx="33363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Safeguarding</a:t>
            </a:r>
            <a:endParaRPr dirty="0">
              <a:solidFill>
                <a:srgbClr val="FFFFFF"/>
              </a:solidFill>
            </a:endParaRPr>
          </a:p>
        </p:txBody>
      </p:sp>
      <p:sp>
        <p:nvSpPr>
          <p:cNvPr id="206" name="Google Shape;206;p3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15</a:t>
            </a:fld>
            <a:endParaRPr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4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Safeguarding </a:t>
            </a:r>
            <a:endParaRPr dirty="0">
              <a:solidFill>
                <a:schemeClr val="accent1"/>
              </a:solidFill>
            </a:endParaRPr>
          </a:p>
        </p:txBody>
      </p:sp>
      <p:sp>
        <p:nvSpPr>
          <p:cNvPr id="212" name="Google Shape;212;p40"/>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be affected by issues discussed in lessons. </a:t>
            </a:r>
            <a:endParaRPr sz="1800" dirty="0"/>
          </a:p>
          <a:p>
            <a:pPr marL="0" lvl="0" indent="0" algn="l" rtl="0">
              <a:spcBef>
                <a:spcPts val="1000"/>
              </a:spcBef>
              <a:spcAft>
                <a:spcPts val="0"/>
              </a:spcAft>
              <a:buNone/>
            </a:pPr>
            <a:r>
              <a:rPr lang="en-GB" sz="1800" dirty="0"/>
              <a:t>Let your designated safeguarding lead or deputy and any other relevant staff, such as pastoral leads, know what you are teaching. This will enable them to identify and speak to relevant pupils, especially those who they know may have been directly impacted by issues covered in the lessons and those with adverse childhood experiences. </a:t>
            </a:r>
            <a:endParaRPr sz="1800" dirty="0"/>
          </a:p>
          <a:p>
            <a:pPr marL="0" lvl="0" indent="0" algn="l" rtl="0">
              <a:spcBef>
                <a:spcPts val="1000"/>
              </a:spcBef>
              <a:spcAft>
                <a:spcPts val="0"/>
              </a:spcAft>
              <a:buNone/>
            </a:pPr>
            <a:r>
              <a:rPr lang="en-GB" sz="1800" dirty="0"/>
              <a:t>Teachers may need to deal with disclosures or concerns (e.g. of abuse or offending behaviour) in a way that safeguards pupils in line with school policies, especially the child protection policy.</a:t>
            </a: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213" name="Google Shape;213;p4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41"/>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Trusted adults</a:t>
            </a:r>
            <a:endParaRPr dirty="0">
              <a:solidFill>
                <a:schemeClr val="accent1"/>
              </a:solidFill>
            </a:endParaRPr>
          </a:p>
        </p:txBody>
      </p:sp>
      <p:sp>
        <p:nvSpPr>
          <p:cNvPr id="219" name="Google Shape;219;p41"/>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Within this module we have used the term </a:t>
            </a:r>
            <a:r>
              <a:rPr lang="en-GB" sz="1800" b="1" dirty="0"/>
              <a:t>trusted adult</a:t>
            </a:r>
            <a:r>
              <a:rPr lang="en-GB" sz="1800" dirty="0"/>
              <a:t>.</a:t>
            </a:r>
            <a:endParaRPr sz="1800" dirty="0"/>
          </a:p>
          <a:p>
            <a:pPr marL="0" lvl="0" indent="0" algn="l" rtl="0">
              <a:spcBef>
                <a:spcPts val="1000"/>
              </a:spcBef>
              <a:spcAft>
                <a:spcPts val="0"/>
              </a:spcAft>
              <a:buClr>
                <a:schemeClr val="dk1"/>
              </a:buClr>
              <a:buSzPts val="1100"/>
              <a:buFont typeface="Arial"/>
              <a:buNone/>
            </a:pPr>
            <a:r>
              <a:rPr lang="en-GB" sz="1800" dirty="0"/>
              <a:t>A trusted adult will generally be someone who children feel comfortable to turn to for help. Obvious examples include family members, teachers and doctors.</a:t>
            </a:r>
            <a:endParaRPr sz="1800" dirty="0"/>
          </a:p>
          <a:p>
            <a:pPr marL="0" lvl="0" indent="0" algn="l" rtl="0">
              <a:spcBef>
                <a:spcPts val="1000"/>
              </a:spcBef>
              <a:spcAft>
                <a:spcPts val="0"/>
              </a:spcAft>
              <a:buClr>
                <a:schemeClr val="dk1"/>
              </a:buClr>
              <a:buSzPts val="1100"/>
              <a:buFont typeface="Arial"/>
              <a:buNone/>
            </a:pPr>
            <a:r>
              <a:rPr lang="en-GB" sz="1800" dirty="0"/>
              <a:t>It will be important when teaching this topic, and any other relevant topics, that teachers explore this concept. Pupils should be comfortable and capable of identifying who their trusted adults could be and, importantly, know it is always acceptable to have more than one trusted adult to speak to if for any reason they are uncomfortable or unhappy.</a:t>
            </a:r>
            <a:endParaRPr sz="1800" strike="sngStrike" dirty="0"/>
          </a:p>
          <a:p>
            <a:pPr marL="0" lvl="0" indent="0" algn="l" rtl="0">
              <a:spcBef>
                <a:spcPts val="0"/>
              </a:spcBef>
              <a:spcAft>
                <a:spcPts val="0"/>
              </a:spcAft>
              <a:buClr>
                <a:schemeClr val="dk1"/>
              </a:buClr>
              <a:buSzPts val="1100"/>
              <a:buFont typeface="Arial"/>
              <a:buNone/>
            </a:pPr>
            <a:r>
              <a:rPr lang="en-GB" sz="1800" dirty="0"/>
              <a:t> </a:t>
            </a:r>
            <a:endParaRPr sz="1800" dirty="0"/>
          </a:p>
          <a:p>
            <a:pPr marL="0" lvl="0" indent="0" algn="l" rtl="0">
              <a:spcBef>
                <a:spcPts val="0"/>
              </a:spcBef>
              <a:spcAft>
                <a:spcPts val="0"/>
              </a:spcAft>
              <a:buNone/>
            </a:pPr>
            <a:endParaRPr sz="1800" strike="sngStrike" dirty="0">
              <a:highlight>
                <a:srgbClr val="FFFF00"/>
              </a:highlight>
            </a:endParaRPr>
          </a:p>
          <a:p>
            <a:pPr marL="0" lvl="0" indent="0" algn="l" rtl="0">
              <a:spcBef>
                <a:spcPts val="0"/>
              </a:spcBef>
              <a:spcAft>
                <a:spcPts val="0"/>
              </a:spcAft>
              <a:buClr>
                <a:schemeClr val="dk1"/>
              </a:buClr>
              <a:buSzPts val="1100"/>
              <a:buFont typeface="Arial"/>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220" name="Google Shape;220;p4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42"/>
          <p:cNvSpPr txBox="1">
            <a:spLocks noGrp="1"/>
          </p:cNvSpPr>
          <p:nvPr>
            <p:ph type="title"/>
          </p:nvPr>
        </p:nvSpPr>
        <p:spPr>
          <a:xfrm>
            <a:off x="2903850" y="2150850"/>
            <a:ext cx="33363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Ground rules</a:t>
            </a:r>
            <a:endParaRPr dirty="0">
              <a:solidFill>
                <a:srgbClr val="FFFFFF"/>
              </a:solidFill>
            </a:endParaRPr>
          </a:p>
        </p:txBody>
      </p:sp>
      <p:sp>
        <p:nvSpPr>
          <p:cNvPr id="226" name="Google Shape;226;p4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18</a:t>
            </a:fld>
            <a:endParaRPr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43"/>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Create class ground rules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32" name="Google Shape;232;p43"/>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Clear class ground rules can help when teaching about sensitive topics. They also support confidentiality and safeguarding of pupils. </a:t>
            </a:r>
            <a:endParaRPr sz="1800" dirty="0"/>
          </a:p>
          <a:p>
            <a:pPr marL="0" lvl="0" indent="0" algn="l" rtl="0">
              <a:spcBef>
                <a:spcPts val="1600"/>
              </a:spcBef>
              <a:spcAft>
                <a:spcPts val="0"/>
              </a:spcAft>
              <a:buNone/>
            </a:pPr>
            <a:r>
              <a:rPr lang="en-GB" sz="1800" dirty="0"/>
              <a:t>Good practice is for ground rules to be: </a:t>
            </a:r>
            <a:endParaRPr sz="1800" dirty="0"/>
          </a:p>
          <a:p>
            <a:pPr marL="457200" lvl="0" indent="-342900" algn="l" rtl="0">
              <a:spcBef>
                <a:spcPts val="1600"/>
              </a:spcBef>
              <a:spcAft>
                <a:spcPts val="0"/>
              </a:spcAft>
              <a:buClr>
                <a:schemeClr val="accent1"/>
              </a:buClr>
              <a:buSzPts val="1800"/>
              <a:buChar char="●"/>
            </a:pPr>
            <a:r>
              <a:rPr lang="en-GB" sz="1800" b="1" dirty="0"/>
              <a:t>discussed</a:t>
            </a:r>
            <a:r>
              <a:rPr lang="en-GB" sz="1800" dirty="0"/>
              <a:t> and understood by all</a:t>
            </a:r>
            <a:endParaRPr sz="1800" dirty="0"/>
          </a:p>
          <a:p>
            <a:pPr marL="457200" lvl="0" indent="-342900" algn="l" rtl="0">
              <a:spcBef>
                <a:spcPts val="0"/>
              </a:spcBef>
              <a:spcAft>
                <a:spcPts val="0"/>
              </a:spcAft>
              <a:buClr>
                <a:schemeClr val="accent1"/>
              </a:buClr>
              <a:buSzPts val="1800"/>
              <a:buChar char="●"/>
            </a:pPr>
            <a:r>
              <a:rPr lang="en-GB" sz="1800" b="1" dirty="0"/>
              <a:t>clear</a:t>
            </a:r>
            <a:r>
              <a:rPr lang="en-GB" sz="1800" dirty="0"/>
              <a:t> and practical</a:t>
            </a:r>
            <a:endParaRPr sz="1800" dirty="0"/>
          </a:p>
          <a:p>
            <a:pPr marL="457200" lvl="0" indent="-342900" algn="l" rtl="0">
              <a:spcBef>
                <a:spcPts val="0"/>
              </a:spcBef>
              <a:spcAft>
                <a:spcPts val="0"/>
              </a:spcAft>
              <a:buClr>
                <a:schemeClr val="accent1"/>
              </a:buClr>
              <a:buSzPts val="1800"/>
              <a:buChar char="●"/>
            </a:pPr>
            <a:r>
              <a:rPr lang="en-GB" sz="1800" b="1" dirty="0"/>
              <a:t>modelled</a:t>
            </a:r>
            <a:r>
              <a:rPr lang="en-GB" sz="1800" dirty="0"/>
              <a:t> by the teacher</a:t>
            </a:r>
            <a:endParaRPr sz="1800" dirty="0"/>
          </a:p>
          <a:p>
            <a:pPr marL="457200" lvl="0" indent="-342900" algn="l" rtl="0">
              <a:spcBef>
                <a:spcPts val="0"/>
              </a:spcBef>
              <a:spcAft>
                <a:spcPts val="0"/>
              </a:spcAft>
              <a:buClr>
                <a:schemeClr val="accent1"/>
              </a:buClr>
              <a:buSzPts val="1800"/>
              <a:buChar char="●"/>
            </a:pPr>
            <a:r>
              <a:rPr lang="en-GB" sz="1800" b="1" dirty="0"/>
              <a:t>followed</a:t>
            </a:r>
            <a:r>
              <a:rPr lang="en-GB" sz="1800" dirty="0"/>
              <a:t> consistently and enforced </a:t>
            </a:r>
            <a:endParaRPr sz="1800" dirty="0"/>
          </a:p>
          <a:p>
            <a:pPr marL="457200" lvl="0" indent="-342900" algn="l" rtl="0">
              <a:spcBef>
                <a:spcPts val="0"/>
              </a:spcBef>
              <a:spcAft>
                <a:spcPts val="0"/>
              </a:spcAft>
              <a:buClr>
                <a:schemeClr val="accent1"/>
              </a:buClr>
              <a:buSzPts val="1800"/>
              <a:buChar char="●"/>
            </a:pPr>
            <a:r>
              <a:rPr lang="en-GB" sz="1800" b="1" dirty="0"/>
              <a:t>updated</a:t>
            </a:r>
            <a:r>
              <a:rPr lang="en-GB" sz="1800" dirty="0"/>
              <a:t> when needed</a:t>
            </a:r>
            <a:endParaRPr sz="1800" dirty="0"/>
          </a:p>
          <a:p>
            <a:pPr marL="457200" lvl="0" indent="-342900" algn="l" rtl="0">
              <a:spcBef>
                <a:spcPts val="0"/>
              </a:spcBef>
              <a:spcAft>
                <a:spcPts val="0"/>
              </a:spcAft>
              <a:buClr>
                <a:schemeClr val="accent1"/>
              </a:buClr>
              <a:buSzPts val="1800"/>
              <a:buChar char="●"/>
            </a:pPr>
            <a:r>
              <a:rPr lang="en-GB" sz="1800" b="1" dirty="0"/>
              <a:t>visible</a:t>
            </a:r>
            <a:r>
              <a:rPr lang="en-GB" sz="1800" dirty="0"/>
              <a:t> in lessons (for example, posters)</a:t>
            </a:r>
            <a:endParaRPr sz="1800" dirty="0"/>
          </a:p>
          <a:p>
            <a:pPr marL="0" lvl="0" indent="0" algn="l" rtl="0">
              <a:spcBef>
                <a:spcPts val="1600"/>
              </a:spcBef>
              <a:spcAft>
                <a:spcPts val="1600"/>
              </a:spcAft>
              <a:buNone/>
            </a:pPr>
            <a:endParaRPr sz="1800" dirty="0"/>
          </a:p>
        </p:txBody>
      </p:sp>
      <p:sp>
        <p:nvSpPr>
          <p:cNvPr id="233" name="Google Shape;233;p4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6"/>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Contents</a:t>
            </a:r>
            <a:endParaRPr dirty="0">
              <a:solidFill>
                <a:schemeClr val="accent1"/>
              </a:solidFill>
            </a:endParaRPr>
          </a:p>
        </p:txBody>
      </p:sp>
      <p:sp>
        <p:nvSpPr>
          <p:cNvPr id="113" name="Google Shape;113;p26"/>
          <p:cNvSpPr txBox="1">
            <a:spLocks noGrp="1"/>
          </p:cNvSpPr>
          <p:nvPr>
            <p:ph type="sldNum" idx="12"/>
          </p:nvPr>
        </p:nvSpPr>
        <p:spPr>
          <a:xfrm>
            <a:off x="8586005"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
        <p:nvSpPr>
          <p:cNvPr id="3" name="TextBox 2">
            <a:extLst>
              <a:ext uri="{FF2B5EF4-FFF2-40B4-BE49-F238E27FC236}">
                <a16:creationId xmlns:a16="http://schemas.microsoft.com/office/drawing/2014/main" id="{DC2821B9-1D1C-4CBC-AA22-ED1AF4CF6C2D}"/>
              </a:ext>
            </a:extLst>
          </p:cNvPr>
          <p:cNvSpPr txBox="1"/>
          <p:nvPr/>
        </p:nvSpPr>
        <p:spPr>
          <a:xfrm>
            <a:off x="355963" y="789125"/>
            <a:ext cx="8432074" cy="4370427"/>
          </a:xfrm>
          <a:prstGeom prst="rect">
            <a:avLst/>
          </a:prstGeom>
          <a:noFill/>
        </p:spPr>
        <p:txBody>
          <a:bodyPr wrap="square" rtlCol="0">
            <a:spAutoFit/>
          </a:bodyPr>
          <a:lstStyle/>
          <a:p>
            <a:pPr fontAlgn="t">
              <a:lnSpc>
                <a:spcPct val="150000"/>
              </a:lnSpc>
            </a:pPr>
            <a:r>
              <a:rPr lang="en-GB" sz="2200" dirty="0">
                <a:solidFill>
                  <a:schemeClr val="accent1"/>
                </a:solidFill>
              </a:rPr>
              <a:t>3	About this training module </a:t>
            </a:r>
          </a:p>
          <a:p>
            <a:pPr fontAlgn="t">
              <a:lnSpc>
                <a:spcPct val="150000"/>
              </a:lnSpc>
            </a:pPr>
            <a:r>
              <a:rPr lang="en-GB" sz="2200" dirty="0">
                <a:solidFill>
                  <a:schemeClr val="accent1"/>
                </a:solidFill>
              </a:rPr>
              <a:t>5	Teaching the new curriculum</a:t>
            </a:r>
          </a:p>
          <a:p>
            <a:pPr fontAlgn="t">
              <a:lnSpc>
                <a:spcPct val="150000"/>
              </a:lnSpc>
            </a:pPr>
            <a:r>
              <a:rPr lang="en-GB" sz="2200" dirty="0">
                <a:solidFill>
                  <a:schemeClr val="accent1"/>
                </a:solidFill>
              </a:rPr>
              <a:t>15	Safeguarding </a:t>
            </a:r>
          </a:p>
          <a:p>
            <a:pPr fontAlgn="t">
              <a:lnSpc>
                <a:spcPct val="150000"/>
              </a:lnSpc>
            </a:pPr>
            <a:r>
              <a:rPr lang="en-GB" sz="2200" dirty="0">
                <a:solidFill>
                  <a:schemeClr val="accent1"/>
                </a:solidFill>
              </a:rPr>
              <a:t>18	Ground rules</a:t>
            </a:r>
          </a:p>
          <a:p>
            <a:pPr fontAlgn="t">
              <a:lnSpc>
                <a:spcPct val="150000"/>
              </a:lnSpc>
            </a:pPr>
            <a:r>
              <a:rPr lang="en-GB" sz="2200" b="1" dirty="0">
                <a:solidFill>
                  <a:schemeClr val="accent1"/>
                </a:solidFill>
              </a:rPr>
              <a:t>21	Primary curriculum</a:t>
            </a:r>
            <a:endParaRPr lang="en-GB" sz="2200" dirty="0">
              <a:solidFill>
                <a:schemeClr val="accent1"/>
              </a:solidFill>
            </a:endParaRPr>
          </a:p>
          <a:p>
            <a:pPr fontAlgn="t">
              <a:lnSpc>
                <a:spcPct val="150000"/>
              </a:lnSpc>
            </a:pPr>
            <a:r>
              <a:rPr lang="en-GB" sz="2200" b="1" dirty="0">
                <a:solidFill>
                  <a:schemeClr val="accent1"/>
                </a:solidFill>
              </a:rPr>
              <a:t>55	Secondary curriculum</a:t>
            </a:r>
            <a:endParaRPr lang="en-GB" sz="2200" dirty="0">
              <a:solidFill>
                <a:schemeClr val="accent1"/>
              </a:solidFill>
            </a:endParaRPr>
          </a:p>
          <a:p>
            <a:pPr fontAlgn="t">
              <a:lnSpc>
                <a:spcPct val="150000"/>
              </a:lnSpc>
            </a:pPr>
            <a:r>
              <a:rPr lang="en-GB" sz="2200" dirty="0">
                <a:solidFill>
                  <a:schemeClr val="accent1"/>
                </a:solidFill>
              </a:rPr>
              <a:t>83	Examples of good practice </a:t>
            </a:r>
          </a:p>
          <a:p>
            <a:pPr fontAlgn="t">
              <a:lnSpc>
                <a:spcPct val="150000"/>
              </a:lnSpc>
            </a:pPr>
            <a:r>
              <a:rPr lang="en-GB" sz="2200" dirty="0">
                <a:solidFill>
                  <a:schemeClr val="accent1"/>
                </a:solidFill>
              </a:rPr>
              <a:t>89	Activities and templates for trainers</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4"/>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Example ground rules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39" name="Google Shape;239;p44"/>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Respect privacy</a:t>
            </a:r>
            <a:r>
              <a:rPr lang="en-GB" sz="1800" dirty="0"/>
              <a:t>. We can discuss examples but do not use names or descriptions that identify anyone, including ourselves. </a:t>
            </a:r>
            <a:endParaRPr sz="1800" dirty="0"/>
          </a:p>
          <a:p>
            <a:pPr marL="0" lvl="0" indent="0" algn="l" rtl="0">
              <a:spcBef>
                <a:spcPts val="1600"/>
              </a:spcBef>
              <a:spcAft>
                <a:spcPts val="0"/>
              </a:spcAft>
              <a:buClr>
                <a:schemeClr val="dk1"/>
              </a:buClr>
              <a:buSzPts val="1100"/>
              <a:buFont typeface="Arial"/>
              <a:buNone/>
            </a:pPr>
            <a:r>
              <a:rPr lang="en-GB" sz="1800" b="1" dirty="0"/>
              <a:t>Listen to others</a:t>
            </a:r>
            <a:r>
              <a:rPr lang="en-GB" sz="1800" dirty="0"/>
              <a:t>. It is okay to disagree with each other, but we should listen properly before making assumptions or deciding how to respond. When disagreeing, challenge the statement not the person.</a:t>
            </a:r>
            <a:endParaRPr sz="1800" dirty="0"/>
          </a:p>
          <a:p>
            <a:pPr marL="0" lvl="0" indent="0" algn="l" rtl="0">
              <a:spcBef>
                <a:spcPts val="1600"/>
              </a:spcBef>
              <a:spcAft>
                <a:spcPts val="0"/>
              </a:spcAft>
              <a:buClr>
                <a:schemeClr val="dk1"/>
              </a:buClr>
              <a:buSzPts val="1100"/>
              <a:buFont typeface="Arial"/>
              <a:buNone/>
            </a:pPr>
            <a:r>
              <a:rPr lang="en-GB" sz="1800" b="1" dirty="0"/>
              <a:t>No judgement</a:t>
            </a:r>
            <a:r>
              <a:rPr lang="en-GB" sz="1800" dirty="0"/>
              <a:t>. We can explore beliefs and misunderstandings about a topic without fear of being judged. </a:t>
            </a:r>
            <a:endParaRPr sz="1800" dirty="0"/>
          </a:p>
          <a:p>
            <a:pPr marL="0" lvl="0" indent="0" algn="l" rtl="0">
              <a:spcBef>
                <a:spcPts val="1600"/>
              </a:spcBef>
              <a:spcAft>
                <a:spcPts val="0"/>
              </a:spcAft>
              <a:buClr>
                <a:schemeClr val="dk1"/>
              </a:buClr>
              <a:buSzPts val="1100"/>
              <a:buFont typeface="Arial"/>
              <a:buNone/>
            </a:pPr>
            <a:r>
              <a:rPr lang="en-GB" sz="1800" b="1" dirty="0"/>
              <a:t>Choose level of participation. </a:t>
            </a:r>
            <a:r>
              <a:rPr lang="en-GB" sz="1800" dirty="0"/>
              <a:t>Everyone has the right to choose not to answer a question or join discussion. We never put anyone ‘on the spot’ (no personal questions or pressure to answer).</a:t>
            </a:r>
            <a:endParaRPr sz="1800" dirty="0"/>
          </a:p>
          <a:p>
            <a:pPr marL="0" lvl="0" indent="0" algn="l" rtl="0">
              <a:spcBef>
                <a:spcPts val="1600"/>
              </a:spcBef>
              <a:spcAft>
                <a:spcPts val="0"/>
              </a:spcAft>
              <a:buClr>
                <a:schemeClr val="dk1"/>
              </a:buClr>
              <a:buSzPts val="1100"/>
              <a:buFont typeface="Arial"/>
              <a:buNone/>
            </a:pPr>
            <a:endParaRPr sz="1800" b="1" dirty="0"/>
          </a:p>
          <a:p>
            <a:pPr marL="0" lvl="0" indent="0" algn="l" rtl="0">
              <a:spcBef>
                <a:spcPts val="1600"/>
              </a:spcBef>
              <a:spcAft>
                <a:spcPts val="1600"/>
              </a:spcAft>
              <a:buClr>
                <a:schemeClr val="dk1"/>
              </a:buClr>
              <a:buSzPts val="1100"/>
              <a:buFont typeface="Arial"/>
              <a:buNone/>
            </a:pPr>
            <a:endParaRPr sz="1800" b="1" dirty="0"/>
          </a:p>
        </p:txBody>
      </p:sp>
      <p:sp>
        <p:nvSpPr>
          <p:cNvPr id="240" name="Google Shape;240;p4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5"/>
          <p:cNvSpPr txBox="1">
            <a:spLocks noGrp="1"/>
          </p:cNvSpPr>
          <p:nvPr>
            <p:ph type="title"/>
          </p:nvPr>
        </p:nvSpPr>
        <p:spPr>
          <a:xfrm>
            <a:off x="2327550" y="2150850"/>
            <a:ext cx="44889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Primary curriculum</a:t>
            </a:r>
            <a:endParaRPr dirty="0">
              <a:solidFill>
                <a:srgbClr val="FFFFFF"/>
              </a:solidFill>
            </a:endParaRPr>
          </a:p>
        </p:txBody>
      </p:sp>
      <p:sp>
        <p:nvSpPr>
          <p:cNvPr id="246" name="Google Shape;246;p45"/>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chemeClr val="tx1"/>
                </a:solidFill>
              </a:rPr>
              <a:t>21</a:t>
            </a:fld>
            <a:endParaRPr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6"/>
          <p:cNvSpPr txBox="1">
            <a:spLocks noGrp="1"/>
          </p:cNvSpPr>
          <p:nvPr>
            <p:ph type="title"/>
          </p:nvPr>
        </p:nvSpPr>
        <p:spPr>
          <a:xfrm>
            <a:off x="2332200" y="2150850"/>
            <a:ext cx="44796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Online behaviour</a:t>
            </a:r>
            <a:endParaRPr dirty="0">
              <a:solidFill>
                <a:schemeClr val="accent1"/>
              </a:solidFill>
            </a:endParaRPr>
          </a:p>
        </p:txBody>
      </p:sp>
      <p:sp>
        <p:nvSpPr>
          <p:cNvPr id="252" name="Google Shape;252;p4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solidFill>
                  <a:schemeClr val="tx1"/>
                </a:solidFill>
              </a:rPr>
              <a:t>22</a:t>
            </a:fld>
            <a:endParaRPr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Understanding the online world</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61" name="Google Shape;261;p4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58" name="Google Shape;258;p4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Begin teaching by recognising that </a:t>
            </a:r>
            <a:r>
              <a:rPr lang="en-GB" b="1" dirty="0">
                <a:solidFill>
                  <a:srgbClr val="000000"/>
                </a:solidFill>
              </a:rPr>
              <a:t>online interactions are an important and often hugely positive aspect of our lives</a:t>
            </a:r>
            <a:r>
              <a:rPr lang="en-GB" dirty="0">
                <a:solidFill>
                  <a:srgbClr val="000000"/>
                </a:solidFill>
              </a:rPr>
              <a:t>.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Alongside this, teachers should empower pupils to recognise the </a:t>
            </a:r>
            <a:r>
              <a:rPr lang="en-GB" b="1" dirty="0">
                <a:solidFill>
                  <a:srgbClr val="000000"/>
                </a:solidFill>
              </a:rPr>
              <a:t>potential</a:t>
            </a:r>
            <a:r>
              <a:rPr lang="en-GB" dirty="0">
                <a:solidFill>
                  <a:srgbClr val="000000"/>
                </a:solidFill>
              </a:rPr>
              <a:t> </a:t>
            </a:r>
            <a:r>
              <a:rPr lang="en-GB" b="1" dirty="0">
                <a:solidFill>
                  <a:srgbClr val="000000"/>
                </a:solidFill>
              </a:rPr>
              <a:t>risks </a:t>
            </a:r>
            <a:r>
              <a:rPr lang="en-GB" dirty="0">
                <a:solidFill>
                  <a:srgbClr val="000000"/>
                </a:solidFill>
              </a:rPr>
              <a:t>of online relationships and content and explain some of the strategies we can use to </a:t>
            </a:r>
            <a:r>
              <a:rPr lang="en-GB" b="1" dirty="0">
                <a:solidFill>
                  <a:srgbClr val="000000"/>
                </a:solidFill>
              </a:rPr>
              <a:t>stay safe online</a:t>
            </a:r>
            <a:r>
              <a:rPr lang="en-GB" dirty="0">
                <a:solidFill>
                  <a:srgbClr val="000000"/>
                </a:solidFill>
              </a:rPr>
              <a:t>.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Teachers should note that the separate topic </a:t>
            </a:r>
            <a:r>
              <a:rPr lang="en-GB" b="1" dirty="0">
                <a:solidFill>
                  <a:srgbClr val="000000"/>
                </a:solidFill>
              </a:rPr>
              <a:t>internet safety and harms</a:t>
            </a:r>
            <a:r>
              <a:rPr lang="en-GB" dirty="0">
                <a:solidFill>
                  <a:srgbClr val="000000"/>
                </a:solidFill>
              </a:rPr>
              <a:t> (health curriculum) also includes content on issues such as rationing time online and age-restricted sites and media, including gambling.</a:t>
            </a: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260" name="Google Shape;260;p47"/>
          <p:cNvSpPr txBox="1">
            <a:spLocks noGrp="1"/>
          </p:cNvSpPr>
          <p:nvPr>
            <p:ph type="body" idx="2"/>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people sometimes behave differently online, including by pretending to be someone they are not.</a:t>
            </a:r>
            <a:r>
              <a:rPr lang="en-GB" sz="1600" dirty="0"/>
              <a:t> </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59" name="Google Shape;259;p4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23</a:t>
            </a:fld>
            <a:endParaRPr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4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How people behave online</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70" name="Google Shape;270;p4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67" name="Google Shape;267;p4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Teach pupils that people sometimes behave differently online. This could include saying or doing things that they would not do offline.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Reasons for this can include: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b="1" dirty="0">
                <a:solidFill>
                  <a:srgbClr val="000000"/>
                </a:solidFill>
              </a:rPr>
              <a:t>people feeling more (or less) confident</a:t>
            </a:r>
            <a:r>
              <a:rPr lang="en-GB" dirty="0">
                <a:solidFill>
                  <a:srgbClr val="000000"/>
                </a:solidFill>
              </a:rPr>
              <a:t> </a:t>
            </a:r>
            <a:r>
              <a:rPr lang="en-GB" b="1" dirty="0">
                <a:solidFill>
                  <a:srgbClr val="000000"/>
                </a:solidFill>
              </a:rPr>
              <a:t>or</a:t>
            </a:r>
            <a:r>
              <a:rPr lang="en-GB" dirty="0">
                <a:solidFill>
                  <a:srgbClr val="000000"/>
                </a:solidFill>
              </a:rPr>
              <a:t> </a:t>
            </a:r>
            <a:r>
              <a:rPr lang="en-GB" b="1" dirty="0">
                <a:solidFill>
                  <a:srgbClr val="000000"/>
                </a:solidFill>
              </a:rPr>
              <a:t>comfortable</a:t>
            </a:r>
            <a:r>
              <a:rPr lang="en-GB" dirty="0">
                <a:solidFill>
                  <a:srgbClr val="000000"/>
                </a:solidFill>
              </a:rPr>
              <a:t> than they are offline - e.g. starting a conversation with someone unknown online</a:t>
            </a:r>
            <a:endParaRPr dirty="0">
              <a:solidFill>
                <a:srgbClr val="000000"/>
              </a:solidFill>
            </a:endParaRPr>
          </a:p>
          <a:p>
            <a:pPr marL="457200" lvl="0" indent="-317500" algn="l" rtl="0">
              <a:spcBef>
                <a:spcPts val="0"/>
              </a:spcBef>
              <a:spcAft>
                <a:spcPts val="0"/>
              </a:spcAft>
              <a:buClr>
                <a:schemeClr val="accent1"/>
              </a:buClr>
              <a:buSzPts val="1400"/>
              <a:buChar char="●"/>
            </a:pPr>
            <a:r>
              <a:rPr lang="en-GB" b="1" dirty="0">
                <a:solidFill>
                  <a:srgbClr val="000000"/>
                </a:solidFill>
              </a:rPr>
              <a:t>being unknown to others </a:t>
            </a:r>
            <a:r>
              <a:rPr lang="en-GB" dirty="0">
                <a:solidFill>
                  <a:srgbClr val="000000"/>
                </a:solidFill>
              </a:rPr>
              <a:t>online or even ‘anonymous’ (sometimes makes people behave irresponsibly)</a:t>
            </a:r>
            <a:endParaRPr dirty="0">
              <a:solidFill>
                <a:srgbClr val="000000"/>
              </a:solidFill>
            </a:endParaRPr>
          </a:p>
          <a:p>
            <a:pPr marL="457200" lvl="0" indent="-317500" algn="l" rtl="0">
              <a:spcBef>
                <a:spcPts val="0"/>
              </a:spcBef>
              <a:spcAft>
                <a:spcPts val="0"/>
              </a:spcAft>
              <a:buClr>
                <a:schemeClr val="accent1"/>
              </a:buClr>
              <a:buSzPts val="1400"/>
              <a:buChar char="●"/>
            </a:pPr>
            <a:r>
              <a:rPr lang="en-GB" b="1" dirty="0">
                <a:solidFill>
                  <a:srgbClr val="000000"/>
                </a:solidFill>
              </a:rPr>
              <a:t>games, social sites and other online contexts</a:t>
            </a:r>
            <a:r>
              <a:rPr lang="en-GB" dirty="0">
                <a:solidFill>
                  <a:srgbClr val="000000"/>
                </a:solidFill>
              </a:rPr>
              <a:t> that encourage people to behave in different ways</a:t>
            </a:r>
            <a:endParaRPr dirty="0">
              <a:solidFill>
                <a:srgbClr val="000000"/>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269" name="Google Shape;269;p48"/>
          <p:cNvSpPr txBox="1">
            <a:spLocks noGrp="1"/>
          </p:cNvSpPr>
          <p:nvPr>
            <p:ph type="body" idx="2"/>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people sometimes behave differently online, including by pretending to be someone they are not. </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68" name="Google Shape;268;p4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24</a:t>
            </a:fld>
            <a:endParaRPr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4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Misleading online identities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79" name="Google Shape;279;p4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76" name="Google Shape;276;p49"/>
          <p:cNvSpPr txBox="1">
            <a:spLocks noGrp="1"/>
          </p:cNvSpPr>
          <p:nvPr>
            <p:ph type="body" idx="1"/>
          </p:nvPr>
        </p:nvSpPr>
        <p:spPr>
          <a:xfrm>
            <a:off x="269999" y="789000"/>
            <a:ext cx="6000171"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dirty="0">
                <a:solidFill>
                  <a:srgbClr val="000000"/>
                </a:solidFill>
              </a:rPr>
              <a:t>Teach that there is a difference between keeping our identity private online and deliberately deceiving people. Explain that it is not ok to impersonate someone else to deceive or bully another person. </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Emphasise that sometimes people do mislead people into thinking that they are someone else, for example by:</a:t>
            </a:r>
            <a:endParaRPr dirty="0">
              <a:solidFill>
                <a:srgbClr val="000000"/>
              </a:solidFill>
            </a:endParaRPr>
          </a:p>
          <a:p>
            <a:pPr marL="457200" lvl="0" indent="-317500" algn="l" rtl="0">
              <a:lnSpc>
                <a:spcPct val="115000"/>
              </a:lnSpc>
              <a:spcBef>
                <a:spcPts val="1000"/>
              </a:spcBef>
              <a:spcAft>
                <a:spcPts val="0"/>
              </a:spcAft>
              <a:buClr>
                <a:srgbClr val="000000"/>
              </a:buClr>
              <a:buSzPts val="1400"/>
              <a:buChar char="●"/>
            </a:pPr>
            <a:r>
              <a:rPr lang="en-GB" b="1" dirty="0">
                <a:solidFill>
                  <a:srgbClr val="000000"/>
                </a:solidFill>
              </a:rPr>
              <a:t>creating a false profile</a:t>
            </a:r>
            <a:r>
              <a:rPr lang="en-GB" dirty="0">
                <a:solidFill>
                  <a:srgbClr val="000000"/>
                </a:solidFill>
              </a:rPr>
              <a:t>, e.g. using someone else’s photograph and false details such as age or gender </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b="1" dirty="0">
                <a:solidFill>
                  <a:srgbClr val="000000"/>
                </a:solidFill>
              </a:rPr>
              <a:t>pretending they know you</a:t>
            </a:r>
            <a:r>
              <a:rPr lang="en-GB" dirty="0">
                <a:solidFill>
                  <a:srgbClr val="000000"/>
                </a:solidFill>
              </a:rPr>
              <a:t>, or your friends/family</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Explain that someone can always tell a trusted adult if they are unsure about something that happens online.</a:t>
            </a:r>
            <a:r>
              <a:rPr lang="en-GB" dirty="0"/>
              <a:t> </a:t>
            </a:r>
            <a:endParaRPr dirty="0"/>
          </a:p>
        </p:txBody>
      </p:sp>
      <p:sp>
        <p:nvSpPr>
          <p:cNvPr id="277" name="Google Shape;277;p4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25</a:t>
            </a:fld>
            <a:endParaRPr dirty="0">
              <a:solidFill>
                <a:schemeClr val="tx1"/>
              </a:solidFill>
            </a:endParaRPr>
          </a:p>
        </p:txBody>
      </p:sp>
      <p:sp>
        <p:nvSpPr>
          <p:cNvPr id="278" name="Google Shape;278;p49"/>
          <p:cNvSpPr txBox="1">
            <a:spLocks noGrp="1"/>
          </p:cNvSpPr>
          <p:nvPr>
            <p:ph type="body" idx="2"/>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people sometimes behave differently online, including by pretending to be someone they are not. </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50"/>
          <p:cNvSpPr txBox="1">
            <a:spLocks noGrp="1"/>
          </p:cNvSpPr>
          <p:nvPr>
            <p:ph type="title"/>
          </p:nvPr>
        </p:nvSpPr>
        <p:spPr>
          <a:xfrm>
            <a:off x="1521750" y="2150850"/>
            <a:ext cx="61005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Respect and communication</a:t>
            </a:r>
            <a:endParaRPr dirty="0">
              <a:solidFill>
                <a:schemeClr val="accent1"/>
              </a:solidFill>
            </a:endParaRPr>
          </a:p>
        </p:txBody>
      </p:sp>
      <p:sp>
        <p:nvSpPr>
          <p:cNvPr id="285" name="Google Shape;285;p5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26</a:t>
            </a:fld>
            <a:endParaRPr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5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Respectful online relationships</a:t>
            </a:r>
            <a:endParaRPr dirty="0">
              <a:solidFill>
                <a:schemeClr val="accent1"/>
              </a:solidFill>
            </a:endParaRPr>
          </a:p>
        </p:txBody>
      </p:sp>
      <p:sp>
        <p:nvSpPr>
          <p:cNvPr id="294" name="Google Shape;294;p5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91" name="Google Shape;291;p51"/>
          <p:cNvSpPr txBox="1">
            <a:spLocks noGrp="1"/>
          </p:cNvSpPr>
          <p:nvPr>
            <p:ph type="body" idx="1"/>
          </p:nvPr>
        </p:nvSpPr>
        <p:spPr>
          <a:xfrm>
            <a:off x="270000" y="789000"/>
            <a:ext cx="59904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Introduce the concept of ‘digital citizenship’. Teach that the same principles apply to being a good citizen online as offline, including when we are anonymous, such as: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b="1" dirty="0">
                <a:solidFill>
                  <a:srgbClr val="000000"/>
                </a:solidFill>
              </a:rPr>
              <a:t>having respect for others</a:t>
            </a:r>
            <a:r>
              <a:rPr lang="en-GB" dirty="0">
                <a:solidFill>
                  <a:srgbClr val="000000"/>
                </a:solidFill>
              </a:rPr>
              <a:t> - valuing differences, being kind and caring</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having respect for ourselves, our boundaries and privacy</a:t>
            </a:r>
            <a:r>
              <a:rPr lang="en-GB" dirty="0">
                <a:solidFill>
                  <a:srgbClr val="000000"/>
                </a:solidFill>
              </a:rPr>
              <a:t> - valuing things that make us unique, knowing we deserve kindness and respect</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Respect means considering the feelings and boundaries of others. It does not mean we have to agree all the time, or that our rights and needs are not important.</a:t>
            </a:r>
            <a:endParaRPr dirty="0">
              <a:solidFill>
                <a:srgbClr val="000000"/>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292" name="Google Shape;292;p5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27</a:t>
            </a:fld>
            <a:endParaRPr dirty="0">
              <a:solidFill>
                <a:schemeClr val="tx1"/>
              </a:solidFill>
            </a:endParaRPr>
          </a:p>
        </p:txBody>
      </p:sp>
      <p:sp>
        <p:nvSpPr>
          <p:cNvPr id="293" name="Google Shape;293;p51"/>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the same principles apply to online relationships as to face-to face relationships, including the importance of respect for others online including when we are anonymous. </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5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Communicating online (1)</a:t>
            </a:r>
            <a:endParaRPr dirty="0">
              <a:solidFill>
                <a:schemeClr val="accent1"/>
              </a:solidFill>
            </a:endParaRPr>
          </a:p>
        </p:txBody>
      </p:sp>
      <p:sp>
        <p:nvSpPr>
          <p:cNvPr id="303" name="Google Shape;303;p5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00" name="Google Shape;300;p52"/>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solidFill>
                  <a:srgbClr val="000000"/>
                </a:solidFill>
              </a:rPr>
              <a:t>Reflecting on how people communicate differently with others offline (e.g. friend, grandparent, teacher) teach that it is sometimes appropriate also to do this online.</a:t>
            </a:r>
            <a:endParaRPr dirty="0">
              <a:solidFill>
                <a:srgbClr val="000000"/>
              </a:solidFill>
            </a:endParaRPr>
          </a:p>
          <a:p>
            <a:pPr marL="0" lvl="0" indent="0" algn="l" rtl="0">
              <a:spcBef>
                <a:spcPts val="1000"/>
              </a:spcBef>
              <a:spcAft>
                <a:spcPts val="0"/>
              </a:spcAft>
              <a:buNone/>
            </a:pPr>
            <a:r>
              <a:rPr lang="en-GB" dirty="0">
                <a:solidFill>
                  <a:srgbClr val="000000"/>
                </a:solidFill>
              </a:rPr>
              <a:t>Also explain that </a:t>
            </a:r>
            <a:r>
              <a:rPr lang="en-GB" b="1" dirty="0">
                <a:solidFill>
                  <a:srgbClr val="000000"/>
                </a:solidFill>
              </a:rPr>
              <a:t>people</a:t>
            </a:r>
            <a:r>
              <a:rPr lang="en-GB" dirty="0">
                <a:solidFill>
                  <a:srgbClr val="000000"/>
                </a:solidFill>
              </a:rPr>
              <a:t> </a:t>
            </a:r>
            <a:r>
              <a:rPr lang="en-GB" b="1" dirty="0">
                <a:solidFill>
                  <a:srgbClr val="000000"/>
                </a:solidFill>
              </a:rPr>
              <a:t>can easily misunderstand each other online</a:t>
            </a:r>
            <a:r>
              <a:rPr lang="en-GB" dirty="0">
                <a:solidFill>
                  <a:srgbClr val="000000"/>
                </a:solidFill>
              </a:rPr>
              <a:t>, e.g. because we might not: </a:t>
            </a:r>
            <a:endParaRPr dirty="0">
              <a:solidFill>
                <a:srgbClr val="000000"/>
              </a:solidFill>
            </a:endParaRPr>
          </a:p>
          <a:p>
            <a:pPr marL="457200" lvl="0" indent="-317500" algn="l" rtl="0">
              <a:spcBef>
                <a:spcPts val="1000"/>
              </a:spcBef>
              <a:spcAft>
                <a:spcPts val="0"/>
              </a:spcAft>
              <a:buClr>
                <a:schemeClr val="accent1"/>
              </a:buClr>
              <a:buSzPts val="1400"/>
              <a:buChar char="●"/>
            </a:pPr>
            <a:r>
              <a:rPr lang="en-GB" dirty="0">
                <a:solidFill>
                  <a:srgbClr val="000000"/>
                </a:solidFill>
              </a:rPr>
              <a:t>see </a:t>
            </a:r>
            <a:r>
              <a:rPr lang="en-GB" b="1" dirty="0">
                <a:solidFill>
                  <a:srgbClr val="000000"/>
                </a:solidFill>
              </a:rPr>
              <a:t>facial expressions</a:t>
            </a:r>
            <a:r>
              <a:rPr lang="en-GB" dirty="0">
                <a:solidFill>
                  <a:srgbClr val="000000"/>
                </a:solidFill>
              </a:rPr>
              <a:t> or gestures (so we might not know the impact we have on others)</a:t>
            </a:r>
            <a:endParaRPr dirty="0">
              <a:solidFill>
                <a:srgbClr val="000000"/>
              </a:solidFill>
            </a:endParaRPr>
          </a:p>
          <a:p>
            <a:pPr marL="457200" lvl="0" indent="-317500" algn="l" rtl="0">
              <a:spcBef>
                <a:spcPts val="0"/>
              </a:spcBef>
              <a:spcAft>
                <a:spcPts val="0"/>
              </a:spcAft>
              <a:buClr>
                <a:schemeClr val="accent1"/>
              </a:buClr>
              <a:buSzPts val="1400"/>
              <a:buChar char="●"/>
            </a:pPr>
            <a:r>
              <a:rPr lang="en-GB" dirty="0">
                <a:solidFill>
                  <a:srgbClr val="000000"/>
                </a:solidFill>
              </a:rPr>
              <a:t>hear the </a:t>
            </a:r>
            <a:r>
              <a:rPr lang="en-GB" b="1" dirty="0">
                <a:solidFill>
                  <a:srgbClr val="000000"/>
                </a:solidFill>
              </a:rPr>
              <a:t>‘tone’ of someone’s voice</a:t>
            </a:r>
            <a:r>
              <a:rPr lang="en-GB" dirty="0">
                <a:solidFill>
                  <a:srgbClr val="000000"/>
                </a:solidFill>
              </a:rPr>
              <a:t>, e.g. to tell if they are serious or joking</a:t>
            </a:r>
            <a:endParaRPr dirty="0">
              <a:solidFill>
                <a:srgbClr val="000000"/>
              </a:solidFill>
            </a:endParaRPr>
          </a:p>
          <a:p>
            <a:pPr marL="457200" lvl="0" indent="-317500" algn="l" rtl="0">
              <a:spcBef>
                <a:spcPts val="0"/>
              </a:spcBef>
              <a:spcAft>
                <a:spcPts val="0"/>
              </a:spcAft>
              <a:buClr>
                <a:schemeClr val="accent1"/>
              </a:buClr>
              <a:buSzPts val="1400"/>
              <a:buChar char="●"/>
            </a:pPr>
            <a:r>
              <a:rPr lang="en-GB" dirty="0">
                <a:solidFill>
                  <a:srgbClr val="000000"/>
                </a:solidFill>
              </a:rPr>
              <a:t>use the same words we would use in person, e.g. when sending a short text message</a:t>
            </a: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01" name="Google Shape;301;p5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28</a:t>
            </a:fld>
            <a:endParaRPr dirty="0">
              <a:solidFill>
                <a:schemeClr val="tx1"/>
              </a:solidFill>
            </a:endParaRPr>
          </a:p>
        </p:txBody>
      </p:sp>
      <p:sp>
        <p:nvSpPr>
          <p:cNvPr id="302" name="Google Shape;302;p52"/>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the same principles apply to online relationships as to face-to face relationships, including the importance of respect for others online including when we are anonymous. </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5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Communicating online (2)</a:t>
            </a:r>
            <a:endParaRPr dirty="0">
              <a:solidFill>
                <a:schemeClr val="accent1"/>
              </a:solidFill>
            </a:endParaRPr>
          </a:p>
        </p:txBody>
      </p:sp>
      <p:sp>
        <p:nvSpPr>
          <p:cNvPr id="312" name="Google Shape;312;p5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09" name="Google Shape;309;p5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00000"/>
                </a:solidFill>
              </a:rPr>
              <a:t>Explain that, as with face-to-face conversations, when we are online we need to: </a:t>
            </a:r>
            <a:endParaRPr dirty="0">
              <a:solidFill>
                <a:srgbClr val="000000"/>
              </a:solidFill>
            </a:endParaRPr>
          </a:p>
          <a:p>
            <a:pPr marL="457200" lvl="0" indent="-317500" algn="l" rtl="0">
              <a:spcBef>
                <a:spcPts val="1000"/>
              </a:spcBef>
              <a:spcAft>
                <a:spcPts val="0"/>
              </a:spcAft>
              <a:buClr>
                <a:schemeClr val="accent1"/>
              </a:buClr>
              <a:buSzPts val="1400"/>
              <a:buChar char="●"/>
            </a:pPr>
            <a:r>
              <a:rPr lang="en-GB" b="1" dirty="0">
                <a:solidFill>
                  <a:srgbClr val="000000"/>
                </a:solidFill>
              </a:rPr>
              <a:t>take turns</a:t>
            </a:r>
            <a:r>
              <a:rPr lang="en-GB" dirty="0">
                <a:solidFill>
                  <a:srgbClr val="000000"/>
                </a:solidFill>
              </a:rPr>
              <a:t> - e.g. in an online video conversation</a:t>
            </a:r>
            <a:endParaRPr dirty="0">
              <a:solidFill>
                <a:srgbClr val="000000"/>
              </a:solidFill>
            </a:endParaRPr>
          </a:p>
          <a:p>
            <a:pPr marL="457200" lvl="0" indent="-317500" algn="l" rtl="0">
              <a:spcBef>
                <a:spcPts val="0"/>
              </a:spcBef>
              <a:spcAft>
                <a:spcPts val="0"/>
              </a:spcAft>
              <a:buClr>
                <a:schemeClr val="accent1"/>
              </a:buClr>
              <a:buSzPts val="1400"/>
              <a:buChar char="●"/>
            </a:pPr>
            <a:r>
              <a:rPr lang="en-GB" b="1" dirty="0">
                <a:solidFill>
                  <a:srgbClr val="000000"/>
                </a:solidFill>
              </a:rPr>
              <a:t>reply to someone</a:t>
            </a:r>
            <a:r>
              <a:rPr lang="en-GB" dirty="0">
                <a:solidFill>
                  <a:srgbClr val="000000"/>
                </a:solidFill>
              </a:rPr>
              <a:t> - e.g. if they could reasonably expect a reply </a:t>
            </a:r>
            <a:endParaRPr dirty="0">
              <a:solidFill>
                <a:srgbClr val="000000"/>
              </a:solidFill>
            </a:endParaRPr>
          </a:p>
          <a:p>
            <a:pPr marL="457200" lvl="0" indent="-317500" algn="l" rtl="0">
              <a:spcBef>
                <a:spcPts val="0"/>
              </a:spcBef>
              <a:spcAft>
                <a:spcPts val="0"/>
              </a:spcAft>
              <a:buClr>
                <a:schemeClr val="accent1"/>
              </a:buClr>
              <a:buSzPts val="1400"/>
              <a:buChar char="●"/>
            </a:pPr>
            <a:r>
              <a:rPr lang="en-GB" b="1" dirty="0">
                <a:solidFill>
                  <a:srgbClr val="000000"/>
                </a:solidFill>
              </a:rPr>
              <a:t>be patient and polite</a:t>
            </a:r>
            <a:r>
              <a:rPr lang="en-GB" dirty="0">
                <a:solidFill>
                  <a:srgbClr val="000000"/>
                </a:solidFill>
              </a:rPr>
              <a:t> if people do not respond how and when we want - we do not always know what is going on in other people’s lives</a:t>
            </a:r>
            <a:endParaRPr dirty="0">
              <a:solidFill>
                <a:srgbClr val="000000"/>
              </a:solidFill>
            </a:endParaRPr>
          </a:p>
          <a:p>
            <a:pPr marL="457200" lvl="0" indent="-317500" algn="l" rtl="0">
              <a:spcBef>
                <a:spcPts val="0"/>
              </a:spcBef>
              <a:spcAft>
                <a:spcPts val="0"/>
              </a:spcAft>
              <a:buClr>
                <a:schemeClr val="accent1"/>
              </a:buClr>
              <a:buSzPts val="1400"/>
              <a:buChar char="●"/>
            </a:pPr>
            <a:r>
              <a:rPr lang="en-GB" dirty="0">
                <a:solidFill>
                  <a:srgbClr val="000000"/>
                </a:solidFill>
              </a:rPr>
              <a:t>be aware that sometimes people say things that </a:t>
            </a:r>
            <a:r>
              <a:rPr lang="en-GB" b="1" dirty="0">
                <a:solidFill>
                  <a:srgbClr val="000000"/>
                </a:solidFill>
              </a:rPr>
              <a:t>another person could easily misunderstand </a:t>
            </a:r>
            <a:endParaRPr b="1" dirty="0">
              <a:solidFill>
                <a:srgbClr val="000000"/>
              </a:solidFill>
            </a:endParaRPr>
          </a:p>
          <a:p>
            <a:pPr marL="0" lvl="0" indent="0" algn="l" rtl="0">
              <a:spcBef>
                <a:spcPts val="1000"/>
              </a:spcBef>
              <a:spcAft>
                <a:spcPts val="0"/>
              </a:spcAft>
              <a:buNone/>
            </a:pPr>
            <a:r>
              <a:rPr lang="en-GB" dirty="0">
                <a:solidFill>
                  <a:srgbClr val="000000"/>
                </a:solidFill>
              </a:rPr>
              <a:t>Also remind pupils that it is important not to exclude people who may not be online as frequently as others. </a:t>
            </a:r>
            <a:endParaRPr dirty="0">
              <a:solidFill>
                <a:srgbClr val="000000"/>
              </a:solidFill>
            </a:endParaRPr>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10" name="Google Shape;310;p5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29</a:t>
            </a:fld>
            <a:endParaRPr dirty="0">
              <a:solidFill>
                <a:schemeClr val="tx1"/>
              </a:solidFill>
            </a:endParaRPr>
          </a:p>
        </p:txBody>
      </p:sp>
      <p:sp>
        <p:nvSpPr>
          <p:cNvPr id="311" name="Google Shape;311;p53"/>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the same principles apply to online relationships as to face-to face relationships, including the importance of respect for others online including when we are anonymous.</a:t>
            </a:r>
            <a:r>
              <a:rPr lang="en-GB" sz="1600" dirty="0"/>
              <a:t> </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About this training module</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19" name="Google Shape;119;p27"/>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solidFill>
                  <a:schemeClr val="dk1"/>
                </a:solidFill>
              </a:rPr>
              <a:t>Subject leads</a:t>
            </a:r>
            <a:r>
              <a:rPr lang="en-GB" sz="1800" dirty="0">
                <a:solidFill>
                  <a:schemeClr val="dk1"/>
                </a:solidFill>
              </a:rPr>
              <a:t> can use the adaptable slides and </a:t>
            </a:r>
            <a:r>
              <a:rPr lang="en-GB" sz="1800" b="1" dirty="0">
                <a:solidFill>
                  <a:schemeClr val="dk1"/>
                </a:solidFill>
              </a:rPr>
              <a:t>‘activities and templates for trainers’ </a:t>
            </a:r>
            <a:r>
              <a:rPr lang="en-GB" sz="1800" dirty="0">
                <a:solidFill>
                  <a:schemeClr val="dk1"/>
                </a:solidFill>
              </a:rPr>
              <a:t>section at the end of this module to help shape training sessions for teachers.</a:t>
            </a:r>
            <a:endParaRPr sz="1800" dirty="0">
              <a:solidFill>
                <a:schemeClr val="dk1"/>
              </a:solidFill>
            </a:endParaRPr>
          </a:p>
          <a:p>
            <a:pPr marL="0" lvl="0" indent="0" algn="l" rtl="0">
              <a:spcBef>
                <a:spcPts val="1600"/>
              </a:spcBef>
              <a:spcAft>
                <a:spcPts val="0"/>
              </a:spcAft>
              <a:buNone/>
            </a:pPr>
            <a:r>
              <a:rPr lang="en-GB" sz="1800" dirty="0"/>
              <a:t>This non-statutory training module supplements the </a:t>
            </a:r>
            <a:r>
              <a:rPr lang="en-GB" sz="1800" u="sng" dirty="0">
                <a:solidFill>
                  <a:srgbClr val="0000FF"/>
                </a:solidFill>
                <a:hlinkClick r:id="rId3">
                  <a:extLst>
                    <a:ext uri="{A12FA001-AC4F-418D-AE19-62706E023703}">
                      <ahyp:hlinkClr xmlns:ahyp="http://schemas.microsoft.com/office/drawing/2018/hyperlinkcolor" xmlns="" val="tx"/>
                    </a:ext>
                  </a:extLst>
                </a:hlinkClick>
              </a:rPr>
              <a:t>statutory guidance</a:t>
            </a:r>
            <a:r>
              <a:rPr lang="en-GB" sz="1800" dirty="0"/>
              <a:t> on teaching </a:t>
            </a:r>
            <a:r>
              <a:rPr lang="en-GB" sz="1800" b="1" dirty="0"/>
              <a:t>online relationships (primary)</a:t>
            </a:r>
            <a:r>
              <a:rPr lang="en-GB" sz="1800" dirty="0"/>
              <a:t>, and</a:t>
            </a:r>
            <a:r>
              <a:rPr lang="en-GB" sz="1800" b="1" dirty="0"/>
              <a:t> online and media (secondary)</a:t>
            </a:r>
            <a:r>
              <a:rPr lang="en-GB" sz="1800" dirty="0"/>
              <a:t>, which schools should read in full.</a:t>
            </a:r>
            <a:endParaRPr sz="1800" dirty="0"/>
          </a:p>
          <a:p>
            <a:pPr marL="0" lvl="0" indent="0" algn="l" rtl="0">
              <a:spcBef>
                <a:spcPts val="1600"/>
              </a:spcBef>
              <a:spcAft>
                <a:spcPts val="0"/>
              </a:spcAft>
              <a:buNone/>
            </a:pPr>
            <a:r>
              <a:rPr lang="en-GB" sz="1800" dirty="0"/>
              <a:t>Schools can choose whether and how to follow or adapt this training module and should refer to the </a:t>
            </a:r>
            <a:r>
              <a:rPr lang="en-GB" sz="1800" u="sng" dirty="0">
                <a:solidFill>
                  <a:srgbClr val="0000FF"/>
                </a:solidFill>
                <a:hlinkClick r:id="rId4">
                  <a:extLst>
                    <a:ext uri="{A12FA001-AC4F-418D-AE19-62706E023703}">
                      <ahyp:hlinkClr xmlns:ahyp="http://schemas.microsoft.com/office/drawing/2018/hyperlinkcolor" xmlns="" val="tx"/>
                    </a:ext>
                  </a:extLst>
                </a:hlinkClick>
              </a:rPr>
              <a:t>Early Career Framework</a:t>
            </a:r>
            <a:r>
              <a:rPr lang="en-GB" sz="1800" dirty="0">
                <a:solidFill>
                  <a:srgbClr val="0000FF"/>
                </a:solidFill>
              </a:rPr>
              <a:t> </a:t>
            </a:r>
            <a:r>
              <a:rPr lang="en-GB" sz="1800" dirty="0"/>
              <a:t>for pedagogical guidance.</a:t>
            </a:r>
            <a:endParaRPr sz="1800" dirty="0"/>
          </a:p>
          <a:p>
            <a:pPr marL="0" lvl="0" indent="0" algn="l" rtl="0">
              <a:spcBef>
                <a:spcPts val="1600"/>
              </a:spcBef>
              <a:spcAft>
                <a:spcPts val="0"/>
              </a:spcAft>
              <a:buClr>
                <a:schemeClr val="dk1"/>
              </a:buClr>
              <a:buSzPts val="1100"/>
              <a:buFont typeface="Arial"/>
              <a:buNone/>
            </a:pPr>
            <a:endParaRPr sz="1800" dirty="0">
              <a:solidFill>
                <a:srgbClr val="000000"/>
              </a:solidFill>
            </a:endParaRPr>
          </a:p>
          <a:p>
            <a:pPr marL="0" lvl="0" indent="0" algn="l" rtl="0">
              <a:spcBef>
                <a:spcPts val="1600"/>
              </a:spcBef>
              <a:spcAft>
                <a:spcPts val="1600"/>
              </a:spcAft>
              <a:buNone/>
            </a:pPr>
            <a:endParaRPr sz="1800" dirty="0"/>
          </a:p>
        </p:txBody>
      </p:sp>
      <p:sp>
        <p:nvSpPr>
          <p:cNvPr id="120" name="Google Shape;120;p2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54"/>
          <p:cNvSpPr txBox="1">
            <a:spLocks noGrp="1"/>
          </p:cNvSpPr>
          <p:nvPr>
            <p:ph type="title"/>
          </p:nvPr>
        </p:nvSpPr>
        <p:spPr>
          <a:xfrm>
            <a:off x="991200" y="2150850"/>
            <a:ext cx="7161600" cy="1282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Assessing online friendships and sources of information </a:t>
            </a:r>
            <a:endParaRPr dirty="0">
              <a:solidFill>
                <a:schemeClr val="accent1"/>
              </a:solidFill>
            </a:endParaRPr>
          </a:p>
        </p:txBody>
      </p:sp>
      <p:sp>
        <p:nvSpPr>
          <p:cNvPr id="318" name="Google Shape;318;p5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30</a:t>
            </a:fld>
            <a:endParaRPr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5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Assessing online friendships</a:t>
            </a:r>
            <a:endParaRPr dirty="0">
              <a:solidFill>
                <a:schemeClr val="accent1"/>
              </a:solidFill>
            </a:endParaRPr>
          </a:p>
        </p:txBody>
      </p:sp>
      <p:sp>
        <p:nvSpPr>
          <p:cNvPr id="327" name="Google Shape;327;p5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24" name="Google Shape;324;p55"/>
          <p:cNvSpPr txBox="1">
            <a:spLocks noGrp="1"/>
          </p:cNvSpPr>
          <p:nvPr>
            <p:ph type="body" idx="1"/>
          </p:nvPr>
        </p:nvSpPr>
        <p:spPr>
          <a:xfrm>
            <a:off x="270000" y="789000"/>
            <a:ext cx="603936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how to critically assess online friendships. Explain that in a positive online friendship a friend will respect boundaries and privacy, for example: </a:t>
            </a:r>
            <a:endParaRPr dirty="0"/>
          </a:p>
          <a:p>
            <a:pPr marL="457200" lvl="0" indent="-317500" algn="l" rtl="0">
              <a:spcBef>
                <a:spcPts val="1000"/>
              </a:spcBef>
              <a:spcAft>
                <a:spcPts val="0"/>
              </a:spcAft>
              <a:buSzPts val="1400"/>
              <a:buChar char="●"/>
            </a:pPr>
            <a:r>
              <a:rPr lang="en-GB" b="1" dirty="0"/>
              <a:t>maintain trust </a:t>
            </a:r>
            <a:r>
              <a:rPr lang="en-GB" dirty="0"/>
              <a:t>- e.g. not sharing information with others that we would not want shared</a:t>
            </a:r>
            <a:endParaRPr dirty="0"/>
          </a:p>
          <a:p>
            <a:pPr marL="457200" lvl="0" indent="-317500" algn="l" rtl="0">
              <a:spcBef>
                <a:spcPts val="0"/>
              </a:spcBef>
              <a:spcAft>
                <a:spcPts val="0"/>
              </a:spcAft>
              <a:buSzPts val="1400"/>
              <a:buChar char="●"/>
            </a:pPr>
            <a:r>
              <a:rPr lang="en-GB" b="1" dirty="0"/>
              <a:t>be kind </a:t>
            </a:r>
            <a:r>
              <a:rPr lang="en-GB" dirty="0"/>
              <a:t>and respect that we have our own views even if they disagree</a:t>
            </a:r>
            <a:endParaRPr dirty="0"/>
          </a:p>
          <a:p>
            <a:pPr marL="457200" lvl="0" indent="-317500" algn="l" rtl="0">
              <a:spcBef>
                <a:spcPts val="0"/>
              </a:spcBef>
              <a:spcAft>
                <a:spcPts val="0"/>
              </a:spcAft>
              <a:buSzPts val="1400"/>
              <a:buChar char="●"/>
            </a:pPr>
            <a:r>
              <a:rPr lang="en-GB" b="1" dirty="0"/>
              <a:t>not try to control what we say </a:t>
            </a:r>
            <a:r>
              <a:rPr lang="en-GB" dirty="0"/>
              <a:t>or who else we are friends with </a:t>
            </a:r>
            <a:endParaRPr dirty="0"/>
          </a:p>
          <a:p>
            <a:pPr marL="457200" lvl="0" indent="-317500" algn="l" rtl="0">
              <a:spcBef>
                <a:spcPts val="0"/>
              </a:spcBef>
              <a:spcAft>
                <a:spcPts val="0"/>
              </a:spcAft>
              <a:buSzPts val="1400"/>
              <a:buChar char="●"/>
            </a:pPr>
            <a:r>
              <a:rPr lang="en-GB" b="1" dirty="0"/>
              <a:t>not pressure us</a:t>
            </a:r>
            <a:r>
              <a:rPr lang="en-GB" dirty="0"/>
              <a:t> to do things we do not want to do</a:t>
            </a:r>
            <a:endParaRPr dirty="0"/>
          </a:p>
          <a:p>
            <a:pPr marL="0" lvl="0" indent="0" algn="l" rtl="0">
              <a:spcBef>
                <a:spcPts val="1000"/>
              </a:spcBef>
              <a:spcAft>
                <a:spcPts val="0"/>
              </a:spcAft>
              <a:buNone/>
            </a:pPr>
            <a:r>
              <a:rPr lang="en-GB" b="1" dirty="0"/>
              <a:t>Related topic: </a:t>
            </a:r>
            <a:r>
              <a:rPr lang="en-GB" dirty="0"/>
              <a:t>respectful relationships includes more on how to recognise healthy and unhealthy friendships. </a:t>
            </a:r>
            <a:endParaRPr dirty="0"/>
          </a:p>
        </p:txBody>
      </p:sp>
      <p:sp>
        <p:nvSpPr>
          <p:cNvPr id="325" name="Google Shape;325;p5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31</a:t>
            </a:fld>
            <a:endParaRPr dirty="0">
              <a:solidFill>
                <a:schemeClr val="tx1"/>
              </a:solidFill>
            </a:endParaRPr>
          </a:p>
        </p:txBody>
      </p:sp>
      <p:sp>
        <p:nvSpPr>
          <p:cNvPr id="326" name="Google Shape;326;p55"/>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 with people they have never met. </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31"/>
        <p:cNvGrpSpPr/>
        <p:nvPr/>
      </p:nvGrpSpPr>
      <p:grpSpPr>
        <a:xfrm>
          <a:off x="0" y="0"/>
          <a:ext cx="0" cy="0"/>
          <a:chOff x="0" y="0"/>
          <a:chExt cx="0" cy="0"/>
        </a:xfrm>
      </p:grpSpPr>
      <p:sp>
        <p:nvSpPr>
          <p:cNvPr id="332" name="Google Shape;332;p5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Understanding online information</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36" name="Google Shape;336;p5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33" name="Google Shape;333;p56"/>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although there is lots of useful material on the internet, there is also material (including written information, images and videos) that is: </a:t>
            </a:r>
            <a:endParaRPr dirty="0"/>
          </a:p>
          <a:p>
            <a:pPr marL="457200" lvl="0" indent="-317500" algn="l" rtl="0">
              <a:lnSpc>
                <a:spcPct val="115000"/>
              </a:lnSpc>
              <a:spcBef>
                <a:spcPts val="1000"/>
              </a:spcBef>
              <a:spcAft>
                <a:spcPts val="0"/>
              </a:spcAft>
              <a:buClr>
                <a:schemeClr val="accent1"/>
              </a:buClr>
              <a:buSzPts val="1400"/>
              <a:buChar char="●"/>
            </a:pPr>
            <a:r>
              <a:rPr lang="en-GB" dirty="0"/>
              <a:t>poor quality or out of date </a:t>
            </a:r>
            <a:endParaRPr dirty="0"/>
          </a:p>
          <a:p>
            <a:pPr marL="457200" lvl="0" indent="-317500" algn="l" rtl="0">
              <a:lnSpc>
                <a:spcPct val="115000"/>
              </a:lnSpc>
              <a:spcBef>
                <a:spcPts val="0"/>
              </a:spcBef>
              <a:spcAft>
                <a:spcPts val="0"/>
              </a:spcAft>
              <a:buClr>
                <a:schemeClr val="accent1"/>
              </a:buClr>
              <a:buSzPts val="1400"/>
              <a:buChar char="●"/>
            </a:pPr>
            <a:r>
              <a:rPr lang="en-GB" dirty="0"/>
              <a:t>deliberately untrue or misleading (e.g. edited images)</a:t>
            </a:r>
            <a:endParaRPr dirty="0"/>
          </a:p>
          <a:p>
            <a:pPr marL="457200" lvl="0" indent="-317500" algn="l" rtl="0">
              <a:lnSpc>
                <a:spcPct val="115000"/>
              </a:lnSpc>
              <a:spcBef>
                <a:spcPts val="0"/>
              </a:spcBef>
              <a:spcAft>
                <a:spcPts val="0"/>
              </a:spcAft>
              <a:buClr>
                <a:schemeClr val="accent1"/>
              </a:buClr>
              <a:buSzPts val="1400"/>
              <a:buChar char="●"/>
            </a:pPr>
            <a:r>
              <a:rPr lang="en-GB" dirty="0"/>
              <a:t>illegal </a:t>
            </a:r>
            <a:endParaRPr dirty="0"/>
          </a:p>
          <a:p>
            <a:pPr marL="0" lvl="0" indent="0" algn="l" rtl="0">
              <a:spcBef>
                <a:spcPts val="1000"/>
              </a:spcBef>
              <a:spcAft>
                <a:spcPts val="0"/>
              </a:spcAft>
              <a:buNone/>
            </a:pPr>
            <a:r>
              <a:rPr lang="en-GB" dirty="0"/>
              <a:t>Teach pupils to recognise the intent of different online material. For example, some material is </a:t>
            </a:r>
            <a:r>
              <a:rPr lang="en-GB" b="1" dirty="0"/>
              <a:t>designed to get us to do things</a:t>
            </a:r>
            <a:r>
              <a:rPr lang="en-GB" dirty="0"/>
              <a:t> like spend money, give away personal information, or to believe certain things.</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34" name="Google Shape;334;p5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32</a:t>
            </a:fld>
            <a:endParaRPr dirty="0">
              <a:solidFill>
                <a:schemeClr val="tx1"/>
              </a:solidFill>
            </a:endParaRPr>
          </a:p>
        </p:txBody>
      </p:sp>
      <p:sp>
        <p:nvSpPr>
          <p:cNvPr id="335" name="Google Shape;335;p56"/>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 with people they have never met. </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40"/>
        <p:cNvGrpSpPr/>
        <p:nvPr/>
      </p:nvGrpSpPr>
      <p:grpSpPr>
        <a:xfrm>
          <a:off x="0" y="0"/>
          <a:ext cx="0" cy="0"/>
          <a:chOff x="0" y="0"/>
          <a:chExt cx="0" cy="0"/>
        </a:xfrm>
      </p:grpSpPr>
      <p:sp>
        <p:nvSpPr>
          <p:cNvPr id="341" name="Google Shape;341;p5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Deciding what information to trust</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45" name="Google Shape;345;p5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42" name="Google Shape;342;p5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Tell pupils about some of the </a:t>
            </a:r>
            <a:r>
              <a:rPr lang="en-GB" b="1" dirty="0"/>
              <a:t>ways people can find more reliable material online</a:t>
            </a:r>
            <a:r>
              <a:rPr lang="en-GB" dirty="0"/>
              <a:t>, including using a combination of the following: </a:t>
            </a:r>
            <a:endParaRPr dirty="0"/>
          </a:p>
          <a:p>
            <a:pPr marL="457200" lvl="0" indent="-317500" algn="l" rtl="0">
              <a:lnSpc>
                <a:spcPct val="115000"/>
              </a:lnSpc>
              <a:spcBef>
                <a:spcPts val="1000"/>
              </a:spcBef>
              <a:spcAft>
                <a:spcPts val="0"/>
              </a:spcAft>
              <a:buClr>
                <a:schemeClr val="accent1"/>
              </a:buClr>
              <a:buSzPts val="1400"/>
              <a:buChar char="●"/>
            </a:pPr>
            <a:r>
              <a:rPr lang="en-GB" dirty="0"/>
              <a:t>established, reputable websites (e.g. GOV.UK)</a:t>
            </a:r>
            <a:endParaRPr dirty="0"/>
          </a:p>
          <a:p>
            <a:pPr marL="457200" lvl="0" indent="-317500" algn="l" rtl="0">
              <a:lnSpc>
                <a:spcPct val="115000"/>
              </a:lnSpc>
              <a:spcBef>
                <a:spcPts val="0"/>
              </a:spcBef>
              <a:spcAft>
                <a:spcPts val="0"/>
              </a:spcAft>
              <a:buClr>
                <a:schemeClr val="accent1"/>
              </a:buClr>
              <a:buSzPts val="1400"/>
              <a:buChar char="●"/>
            </a:pPr>
            <a:r>
              <a:rPr lang="en-GB" dirty="0"/>
              <a:t>secure websites (e.g. URLs beginning with ‘https’)</a:t>
            </a:r>
            <a:endParaRPr dirty="0"/>
          </a:p>
          <a:p>
            <a:pPr marL="457200" lvl="0" indent="-317500" algn="l" rtl="0">
              <a:lnSpc>
                <a:spcPct val="115000"/>
              </a:lnSpc>
              <a:spcBef>
                <a:spcPts val="0"/>
              </a:spcBef>
              <a:spcAft>
                <a:spcPts val="0"/>
              </a:spcAft>
              <a:buClr>
                <a:schemeClr val="accent1"/>
              </a:buClr>
              <a:buSzPts val="1400"/>
              <a:buChar char="●"/>
            </a:pPr>
            <a:r>
              <a:rPr lang="en-GB" dirty="0"/>
              <a:t>checking for a padlock in the URL bar, which means any data being exchanged is encrypted</a:t>
            </a:r>
            <a:endParaRPr dirty="0"/>
          </a:p>
          <a:p>
            <a:pPr marL="457200" lvl="0" indent="-317500" algn="l" rtl="0">
              <a:lnSpc>
                <a:spcPct val="115000"/>
              </a:lnSpc>
              <a:spcBef>
                <a:spcPts val="0"/>
              </a:spcBef>
              <a:spcAft>
                <a:spcPts val="0"/>
              </a:spcAft>
              <a:buClr>
                <a:schemeClr val="accent1"/>
              </a:buClr>
              <a:buSzPts val="1400"/>
              <a:buChar char="●"/>
            </a:pPr>
            <a:r>
              <a:rPr lang="en-GB" dirty="0"/>
              <a:t>checking the publication date of information</a:t>
            </a:r>
            <a:endParaRPr dirty="0"/>
          </a:p>
          <a:p>
            <a:pPr marL="457200" lvl="0" indent="-317500" algn="l" rtl="0">
              <a:lnSpc>
                <a:spcPct val="115000"/>
              </a:lnSpc>
              <a:spcBef>
                <a:spcPts val="0"/>
              </a:spcBef>
              <a:spcAft>
                <a:spcPts val="0"/>
              </a:spcAft>
              <a:buClr>
                <a:schemeClr val="accent1"/>
              </a:buClr>
              <a:buSzPts val="1400"/>
              <a:buChar char="●"/>
            </a:pPr>
            <a:r>
              <a:rPr lang="en-GB" dirty="0"/>
              <a:t>assessing whether information is factual or opinion </a:t>
            </a:r>
            <a:endParaRPr dirty="0"/>
          </a:p>
          <a:p>
            <a:pPr marL="457200" lvl="0" indent="-317500" algn="l" rtl="0">
              <a:lnSpc>
                <a:spcPct val="115000"/>
              </a:lnSpc>
              <a:spcBef>
                <a:spcPts val="0"/>
              </a:spcBef>
              <a:spcAft>
                <a:spcPts val="0"/>
              </a:spcAft>
              <a:buClr>
                <a:schemeClr val="accent1"/>
              </a:buClr>
              <a:buSzPts val="1400"/>
              <a:buChar char="●"/>
            </a:pPr>
            <a:r>
              <a:rPr lang="en-GB" dirty="0"/>
              <a:t>cross-checking other websites and offline sources </a:t>
            </a:r>
            <a:endParaRPr dirty="0"/>
          </a:p>
          <a:p>
            <a:pPr marL="457200" lvl="0" indent="-317500" algn="l" rtl="0">
              <a:spcBef>
                <a:spcPts val="0"/>
              </a:spcBef>
              <a:spcAft>
                <a:spcPts val="0"/>
              </a:spcAft>
              <a:buClr>
                <a:schemeClr val="accent1"/>
              </a:buClr>
              <a:buSzPts val="1400"/>
              <a:buChar char="●"/>
            </a:pPr>
            <a:r>
              <a:rPr lang="en-GB" dirty="0"/>
              <a:t>discussing what we have read or seen with others, such as peers or a trusted adult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43" name="Google Shape;343;p5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33</a:t>
            </a:fld>
            <a:endParaRPr dirty="0">
              <a:solidFill>
                <a:schemeClr val="tx1"/>
              </a:solidFill>
            </a:endParaRPr>
          </a:p>
        </p:txBody>
      </p:sp>
      <p:sp>
        <p:nvSpPr>
          <p:cNvPr id="344" name="Google Shape;344;p57"/>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 with people they have never met. </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49"/>
        <p:cNvGrpSpPr/>
        <p:nvPr/>
      </p:nvGrpSpPr>
      <p:grpSpPr>
        <a:xfrm>
          <a:off x="0" y="0"/>
          <a:ext cx="0" cy="0"/>
          <a:chOff x="0" y="0"/>
          <a:chExt cx="0" cy="0"/>
        </a:xfrm>
      </p:grpSpPr>
      <p:sp>
        <p:nvSpPr>
          <p:cNvPr id="350" name="Google Shape;350;p5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Internet cookies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54" name="Google Shape;354;p5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51" name="Google Shape;351;p5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internet cookies are a technology used to track behaviour online. Websites must ask permission to store these small data files on our devices. If cookies are ‘enabled’ sites can, for example, show targeted adverts, automatically log us in, or show us more relevant content.  </a:t>
            </a:r>
            <a:endParaRPr dirty="0"/>
          </a:p>
          <a:p>
            <a:pPr marL="0" lvl="0" indent="0" algn="l" rtl="0">
              <a:lnSpc>
                <a:spcPct val="115000"/>
              </a:lnSpc>
              <a:spcBef>
                <a:spcPts val="1000"/>
              </a:spcBef>
              <a:spcAft>
                <a:spcPts val="0"/>
              </a:spcAft>
              <a:buNone/>
            </a:pPr>
            <a:r>
              <a:rPr lang="en-GB" dirty="0"/>
              <a:t>Explain that we can choose to accept or reject the use of cookies on different websites.</a:t>
            </a: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52" name="Google Shape;352;p5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34</a:t>
            </a:fld>
            <a:endParaRPr dirty="0">
              <a:solidFill>
                <a:schemeClr val="tx1"/>
              </a:solidFill>
            </a:endParaRPr>
          </a:p>
        </p:txBody>
      </p:sp>
      <p:sp>
        <p:nvSpPr>
          <p:cNvPr id="353" name="Google Shape;353;p58"/>
          <p:cNvSpPr txBox="1">
            <a:spLocks noGrp="1"/>
          </p:cNvSpPr>
          <p:nvPr>
            <p:ph type="body" idx="2"/>
          </p:nvPr>
        </p:nvSpPr>
        <p:spPr>
          <a:xfrm>
            <a:off x="6178800" y="216425"/>
            <a:ext cx="2695200" cy="33450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 with people they have never met. </a:t>
            </a:r>
            <a:endParaRPr sz="1600" dirty="0"/>
          </a:p>
          <a:p>
            <a:pPr marL="0" marR="0" lvl="0" indent="0" algn="l" rtl="0">
              <a:lnSpc>
                <a:spcPct val="115000"/>
              </a:lnSpc>
              <a:spcBef>
                <a:spcPts val="1000"/>
              </a:spcBef>
              <a:spcAft>
                <a:spcPts val="0"/>
              </a:spcAft>
              <a:buClr>
                <a:schemeClr val="dk1"/>
              </a:buClr>
              <a:buSzPts val="1100"/>
              <a:buNone/>
            </a:pPr>
            <a:r>
              <a:rPr lang="en-GB" sz="1600" dirty="0"/>
              <a:t>Know how information and data is shared and used online.</a:t>
            </a:r>
            <a:endParaRPr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58"/>
        <p:cNvGrpSpPr/>
        <p:nvPr/>
      </p:nvGrpSpPr>
      <p:grpSpPr>
        <a:xfrm>
          <a:off x="0" y="0"/>
          <a:ext cx="0" cy="0"/>
          <a:chOff x="0" y="0"/>
          <a:chExt cx="0" cy="0"/>
        </a:xfrm>
      </p:grpSpPr>
      <p:sp>
        <p:nvSpPr>
          <p:cNvPr id="359" name="Google Shape;359;p5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Echo chambers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63" name="Google Shape;363;p5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60" name="Google Shape;360;p5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marR="114300" lvl="0" indent="0" algn="l" rtl="0">
              <a:lnSpc>
                <a:spcPct val="115000"/>
              </a:lnSpc>
              <a:spcBef>
                <a:spcPts val="0"/>
              </a:spcBef>
              <a:spcAft>
                <a:spcPts val="0"/>
              </a:spcAft>
              <a:buNone/>
            </a:pPr>
            <a:r>
              <a:rPr lang="en-GB" dirty="0"/>
              <a:t>Teach pupils the concept of an ‘echo chamber’. This is when what we see online only includes beliefs or opinions that are the same as and reinforce our own.</a:t>
            </a:r>
            <a:endParaRPr dirty="0"/>
          </a:p>
          <a:p>
            <a:pPr marL="0" marR="114300" lvl="0" indent="0" algn="l" rtl="0">
              <a:lnSpc>
                <a:spcPct val="142857"/>
              </a:lnSpc>
              <a:spcBef>
                <a:spcPts val="500"/>
              </a:spcBef>
              <a:spcAft>
                <a:spcPts val="0"/>
              </a:spcAft>
              <a:buNone/>
            </a:pPr>
            <a:r>
              <a:rPr lang="en-GB" dirty="0"/>
              <a:t>This can happen through:</a:t>
            </a:r>
            <a:endParaRPr dirty="0"/>
          </a:p>
          <a:p>
            <a:pPr marL="457200" lvl="0" indent="-317500" algn="l" rtl="0">
              <a:spcBef>
                <a:spcPts val="0"/>
              </a:spcBef>
              <a:spcAft>
                <a:spcPts val="0"/>
              </a:spcAft>
              <a:buClr>
                <a:schemeClr val="accent1"/>
              </a:buClr>
              <a:buSzPts val="1400"/>
              <a:buChar char="●"/>
            </a:pPr>
            <a:r>
              <a:rPr lang="en-GB" dirty="0"/>
              <a:t>our selection of friends with similar views to our own</a:t>
            </a:r>
            <a:endParaRPr dirty="0"/>
          </a:p>
          <a:p>
            <a:pPr marL="457200" lvl="0" indent="-317500" algn="l" rtl="0">
              <a:spcBef>
                <a:spcPts val="0"/>
              </a:spcBef>
              <a:spcAft>
                <a:spcPts val="0"/>
              </a:spcAft>
              <a:buClr>
                <a:schemeClr val="accent1"/>
              </a:buClr>
              <a:buSzPts val="1400"/>
              <a:buChar char="●"/>
            </a:pPr>
            <a:r>
              <a:rPr lang="en-GB" dirty="0"/>
              <a:t>our interaction with the same type of online information over time</a:t>
            </a:r>
            <a:endParaRPr dirty="0"/>
          </a:p>
          <a:p>
            <a:pPr marL="0" lvl="0" indent="0" algn="l" rtl="0">
              <a:spcBef>
                <a:spcPts val="1000"/>
              </a:spcBef>
              <a:spcAft>
                <a:spcPts val="0"/>
              </a:spcAft>
              <a:buNone/>
            </a:pPr>
            <a:endParaRPr dirty="0"/>
          </a:p>
          <a:p>
            <a:pPr marL="114300" marR="114300" lvl="0" indent="0" algn="l" rtl="0">
              <a:spcBef>
                <a:spcPts val="1000"/>
              </a:spcBef>
              <a:spcAft>
                <a:spcPts val="0"/>
              </a:spcAft>
              <a:buNone/>
            </a:pPr>
            <a:endParaRPr sz="1050" dirty="0">
              <a:solidFill>
                <a:schemeClr val="dk1"/>
              </a:solidFill>
              <a:highlight>
                <a:srgbClr val="FFFFFF"/>
              </a:highlight>
              <a:latin typeface="Roboto"/>
              <a:ea typeface="Roboto"/>
              <a:cs typeface="Roboto"/>
              <a:sym typeface="Roboto"/>
            </a:endParaRPr>
          </a:p>
          <a:p>
            <a:pPr marL="0" lvl="0" indent="0" algn="l" rtl="0">
              <a:spcBef>
                <a:spcPts val="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61" name="Google Shape;361;p5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35</a:t>
            </a:fld>
            <a:endParaRPr dirty="0">
              <a:solidFill>
                <a:schemeClr val="tx1"/>
              </a:solidFill>
            </a:endParaRPr>
          </a:p>
        </p:txBody>
      </p:sp>
      <p:sp>
        <p:nvSpPr>
          <p:cNvPr id="362" name="Google Shape;362;p59"/>
          <p:cNvSpPr txBox="1">
            <a:spLocks noGrp="1"/>
          </p:cNvSpPr>
          <p:nvPr>
            <p:ph type="body" idx="2"/>
          </p:nvPr>
        </p:nvSpPr>
        <p:spPr>
          <a:xfrm>
            <a:off x="6178800" y="216425"/>
            <a:ext cx="2695200" cy="33450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 with people they have never met. </a:t>
            </a:r>
            <a:endParaRPr sz="1600" dirty="0"/>
          </a:p>
          <a:p>
            <a:pPr marL="0" marR="0" lvl="0" indent="0" algn="l" rtl="0">
              <a:lnSpc>
                <a:spcPct val="115000"/>
              </a:lnSpc>
              <a:spcBef>
                <a:spcPts val="1000"/>
              </a:spcBef>
              <a:spcAft>
                <a:spcPts val="0"/>
              </a:spcAft>
              <a:buClr>
                <a:schemeClr val="dk1"/>
              </a:buClr>
              <a:buSzPts val="1100"/>
              <a:buNone/>
            </a:pPr>
            <a:r>
              <a:rPr lang="en-GB" sz="1600" dirty="0"/>
              <a:t>Know how information and data is shared and used online.</a:t>
            </a: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60"/>
          <p:cNvSpPr txBox="1">
            <a:spLocks noGrp="1"/>
          </p:cNvSpPr>
          <p:nvPr>
            <p:ph type="title"/>
          </p:nvPr>
        </p:nvSpPr>
        <p:spPr>
          <a:xfrm>
            <a:off x="1521750" y="2150850"/>
            <a:ext cx="61005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Keeping safe online</a:t>
            </a:r>
            <a:endParaRPr dirty="0">
              <a:solidFill>
                <a:schemeClr val="accent1"/>
              </a:solidFill>
            </a:endParaRPr>
          </a:p>
        </p:txBody>
      </p:sp>
      <p:sp>
        <p:nvSpPr>
          <p:cNvPr id="369" name="Google Shape;369;p6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36</a:t>
            </a:fld>
            <a:endParaRPr dirty="0">
              <a:solidFill>
                <a:schemeClr val="tx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73"/>
        <p:cNvGrpSpPr/>
        <p:nvPr/>
      </p:nvGrpSpPr>
      <p:grpSpPr>
        <a:xfrm>
          <a:off x="0" y="0"/>
          <a:ext cx="0" cy="0"/>
          <a:chOff x="0" y="0"/>
          <a:chExt cx="0" cy="0"/>
        </a:xfrm>
      </p:grpSpPr>
      <p:sp>
        <p:nvSpPr>
          <p:cNvPr id="374" name="Google Shape;374;p6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Keeping safe online (1)</a:t>
            </a:r>
            <a:endParaRPr dirty="0">
              <a:solidFill>
                <a:schemeClr val="accent1"/>
              </a:solidFill>
            </a:endParaRPr>
          </a:p>
        </p:txBody>
      </p:sp>
      <p:sp>
        <p:nvSpPr>
          <p:cNvPr id="378" name="Google Shape;378;p6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75" name="Google Shape;375;p6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there are principles we can use to help recognise risks and keep ourselves and others safe online. These include:</a:t>
            </a:r>
            <a:endParaRPr dirty="0"/>
          </a:p>
          <a:p>
            <a:pPr marL="457200" lvl="0" indent="-317500" algn="l" rtl="0">
              <a:spcBef>
                <a:spcPts val="1000"/>
              </a:spcBef>
              <a:spcAft>
                <a:spcPts val="0"/>
              </a:spcAft>
              <a:buClr>
                <a:schemeClr val="accent1"/>
              </a:buClr>
              <a:buSzPts val="1400"/>
              <a:buChar char="●"/>
            </a:pPr>
            <a:r>
              <a:rPr lang="en-GB" b="1" dirty="0"/>
              <a:t>being aware of our boundaries, privacy</a:t>
            </a:r>
            <a:r>
              <a:rPr lang="en-GB" dirty="0"/>
              <a:t>, and knowing that we have the ability to give and withdraw consent (permission)</a:t>
            </a:r>
            <a:endParaRPr dirty="0"/>
          </a:p>
          <a:p>
            <a:pPr marL="457200" lvl="0" indent="-317500" algn="l" rtl="0">
              <a:spcBef>
                <a:spcPts val="0"/>
              </a:spcBef>
              <a:spcAft>
                <a:spcPts val="0"/>
              </a:spcAft>
              <a:buClr>
                <a:schemeClr val="accent1"/>
              </a:buClr>
              <a:buSzPts val="1400"/>
              <a:buChar char="●"/>
            </a:pPr>
            <a:r>
              <a:rPr lang="en-GB" b="1" dirty="0"/>
              <a:t>paying attention to how we feel</a:t>
            </a:r>
            <a:r>
              <a:rPr lang="en-GB" dirty="0"/>
              <a:t> particularly if we feel anxious or upset about something or someone, or are obsessing about something seen online </a:t>
            </a:r>
            <a:endParaRPr dirty="0"/>
          </a:p>
          <a:p>
            <a:pPr marL="457200" lvl="0" indent="-317500" algn="l" rtl="0">
              <a:spcBef>
                <a:spcPts val="0"/>
              </a:spcBef>
              <a:spcAft>
                <a:spcPts val="0"/>
              </a:spcAft>
              <a:buClr>
                <a:schemeClr val="accent1"/>
              </a:buClr>
              <a:buSzPts val="1400"/>
              <a:buChar char="●"/>
            </a:pPr>
            <a:r>
              <a:rPr lang="en-GB" b="1" dirty="0"/>
              <a:t>always talking to a trusted adult</a:t>
            </a:r>
            <a:r>
              <a:rPr lang="en-GB" dirty="0"/>
              <a:t> if we are unsure about something or someone online</a:t>
            </a:r>
            <a:endParaRPr dirty="0"/>
          </a:p>
        </p:txBody>
      </p:sp>
      <p:sp>
        <p:nvSpPr>
          <p:cNvPr id="376" name="Google Shape;376;p6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37</a:t>
            </a:fld>
            <a:endParaRPr dirty="0">
              <a:solidFill>
                <a:schemeClr val="tx1"/>
              </a:solidFill>
            </a:endParaRPr>
          </a:p>
        </p:txBody>
      </p:sp>
      <p:sp>
        <p:nvSpPr>
          <p:cNvPr id="377" name="Google Shape;377;p61"/>
          <p:cNvSpPr txBox="1">
            <a:spLocks noGrp="1"/>
          </p:cNvSpPr>
          <p:nvPr>
            <p:ph type="body" idx="2"/>
          </p:nvPr>
        </p:nvSpPr>
        <p:spPr>
          <a:xfrm>
            <a:off x="6178800" y="216425"/>
            <a:ext cx="2695200" cy="21339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 rules and principles for keeping safe online, how to recognise risks, harmful content and contact, and how to report them. </a:t>
            </a:r>
            <a:br>
              <a:rPr lang="en-GB" sz="1600" dirty="0"/>
            </a:br>
            <a:endParaRPr sz="1600" i="1"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82"/>
        <p:cNvGrpSpPr/>
        <p:nvPr/>
      </p:nvGrpSpPr>
      <p:grpSpPr>
        <a:xfrm>
          <a:off x="0" y="0"/>
          <a:ext cx="0" cy="0"/>
          <a:chOff x="0" y="0"/>
          <a:chExt cx="0" cy="0"/>
        </a:xfrm>
      </p:grpSpPr>
      <p:sp>
        <p:nvSpPr>
          <p:cNvPr id="383" name="Google Shape;383;p6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Protecting personal information</a:t>
            </a:r>
            <a:endParaRPr dirty="0">
              <a:solidFill>
                <a:schemeClr val="accent1"/>
              </a:solidFill>
            </a:endParaRPr>
          </a:p>
        </p:txBody>
      </p:sp>
      <p:sp>
        <p:nvSpPr>
          <p:cNvPr id="387" name="Google Shape;387;p6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84" name="Google Shape;384;p6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personal information can be used in harmful ways, so it is sensible to be very careful about sharing:</a:t>
            </a:r>
            <a:endParaRPr dirty="0"/>
          </a:p>
          <a:p>
            <a:pPr marL="457200" lvl="0" indent="-317500" algn="l" rtl="0">
              <a:lnSpc>
                <a:spcPct val="115000"/>
              </a:lnSpc>
              <a:spcBef>
                <a:spcPts val="1000"/>
              </a:spcBef>
              <a:spcAft>
                <a:spcPts val="0"/>
              </a:spcAft>
              <a:buClr>
                <a:schemeClr val="accent1"/>
              </a:buClr>
              <a:buSzPts val="1400"/>
              <a:buChar char="●"/>
            </a:pPr>
            <a:r>
              <a:rPr lang="en-GB" b="1" dirty="0"/>
              <a:t>contact details</a:t>
            </a:r>
            <a:r>
              <a:rPr lang="en-GB" dirty="0"/>
              <a:t>, e.g. phone numbers, email</a:t>
            </a:r>
            <a:endParaRPr dirty="0"/>
          </a:p>
          <a:p>
            <a:pPr marL="457200" lvl="0" indent="-317500" algn="l" rtl="0">
              <a:lnSpc>
                <a:spcPct val="115000"/>
              </a:lnSpc>
              <a:spcBef>
                <a:spcPts val="0"/>
              </a:spcBef>
              <a:spcAft>
                <a:spcPts val="0"/>
              </a:spcAft>
              <a:buClr>
                <a:schemeClr val="accent1"/>
              </a:buClr>
              <a:buSzPts val="1400"/>
              <a:buChar char="●"/>
            </a:pPr>
            <a:r>
              <a:rPr lang="en-GB" b="1" dirty="0"/>
              <a:t>other personal details</a:t>
            </a:r>
            <a:r>
              <a:rPr lang="en-GB" dirty="0"/>
              <a:t>, e.g. school, daily routine</a:t>
            </a:r>
            <a:endParaRPr dirty="0"/>
          </a:p>
          <a:p>
            <a:pPr marL="457200" lvl="0" indent="-317500" algn="l" rtl="0">
              <a:lnSpc>
                <a:spcPct val="115000"/>
              </a:lnSpc>
              <a:spcBef>
                <a:spcPts val="0"/>
              </a:spcBef>
              <a:spcAft>
                <a:spcPts val="0"/>
              </a:spcAft>
              <a:buClr>
                <a:schemeClr val="accent1"/>
              </a:buClr>
              <a:buSzPts val="1400"/>
              <a:buChar char="●"/>
            </a:pPr>
            <a:r>
              <a:rPr lang="en-GB" b="1" dirty="0"/>
              <a:t>security information</a:t>
            </a:r>
            <a:r>
              <a:rPr lang="en-GB" dirty="0"/>
              <a:t>, e.g. password, birthday</a:t>
            </a:r>
            <a:endParaRPr dirty="0"/>
          </a:p>
          <a:p>
            <a:pPr marL="457200" lvl="0" indent="-317500" algn="l" rtl="0">
              <a:lnSpc>
                <a:spcPct val="115000"/>
              </a:lnSpc>
              <a:spcBef>
                <a:spcPts val="0"/>
              </a:spcBef>
              <a:spcAft>
                <a:spcPts val="0"/>
              </a:spcAft>
              <a:buClr>
                <a:schemeClr val="accent1"/>
              </a:buClr>
              <a:buSzPts val="1400"/>
              <a:buChar char="●"/>
            </a:pPr>
            <a:r>
              <a:rPr lang="en-GB" b="1" dirty="0"/>
              <a:t>personal images</a:t>
            </a:r>
            <a:r>
              <a:rPr lang="en-GB" dirty="0"/>
              <a:t> (these can contain information that allows people to identify someone e.g. school uniform shown in a photo or on a live camera) </a:t>
            </a:r>
            <a:endParaRPr dirty="0"/>
          </a:p>
          <a:p>
            <a:pPr marL="0" lvl="0" indent="0" algn="l" rtl="0">
              <a:lnSpc>
                <a:spcPct val="115000"/>
              </a:lnSpc>
              <a:spcBef>
                <a:spcPts val="1000"/>
              </a:spcBef>
              <a:spcAft>
                <a:spcPts val="0"/>
              </a:spcAft>
              <a:buNone/>
            </a:pPr>
            <a:r>
              <a:rPr lang="en-GB" dirty="0"/>
              <a:t>Demonstrate how to use </a:t>
            </a:r>
            <a:r>
              <a:rPr lang="en-GB" b="1" dirty="0"/>
              <a:t>privacy settings</a:t>
            </a:r>
            <a:r>
              <a:rPr lang="en-GB" dirty="0"/>
              <a:t> on online services, as well as functionality such as blocking users and disabling comments.</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85" name="Google Shape;385;p6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38</a:t>
            </a:fld>
            <a:endParaRPr dirty="0">
              <a:solidFill>
                <a:schemeClr val="tx1"/>
              </a:solidFill>
            </a:endParaRPr>
          </a:p>
        </p:txBody>
      </p:sp>
      <p:sp>
        <p:nvSpPr>
          <p:cNvPr id="386" name="Google Shape;386;p62"/>
          <p:cNvSpPr txBox="1">
            <a:spLocks noGrp="1"/>
          </p:cNvSpPr>
          <p:nvPr>
            <p:ph type="body" idx="2"/>
          </p:nvPr>
        </p:nvSpPr>
        <p:spPr>
          <a:xfrm>
            <a:off x="6178800" y="216425"/>
            <a:ext cx="2695200" cy="20916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 rules and principles for keeping safe online, how to recognise risks, harmful content and contact, and how to report them. </a:t>
            </a:r>
            <a:r>
              <a:rPr lang="en-GB" sz="1600" i="1" dirty="0"/>
              <a:t/>
            </a:r>
            <a:br>
              <a:rPr lang="en-GB" sz="1600" i="1" dirty="0"/>
            </a:br>
            <a:endParaRPr sz="1600" i="1"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91"/>
        <p:cNvGrpSpPr/>
        <p:nvPr/>
      </p:nvGrpSpPr>
      <p:grpSpPr>
        <a:xfrm>
          <a:off x="0" y="0"/>
          <a:ext cx="0" cy="0"/>
          <a:chOff x="0" y="0"/>
          <a:chExt cx="0" cy="0"/>
        </a:xfrm>
      </p:grpSpPr>
      <p:sp>
        <p:nvSpPr>
          <p:cNvPr id="392" name="Google Shape;392;p6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Harmful online content</a:t>
            </a:r>
            <a:endParaRPr dirty="0">
              <a:solidFill>
                <a:schemeClr val="accent1"/>
              </a:solidFill>
            </a:endParaRPr>
          </a:p>
        </p:txBody>
      </p:sp>
      <p:sp>
        <p:nvSpPr>
          <p:cNvPr id="396" name="Google Shape;396;p6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93" name="Google Shape;393;p6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Ensure pupils know, at an appropriate age, boundaries of acceptability for violent and sexual content (images and words). Teach pupils to </a:t>
            </a:r>
            <a:r>
              <a:rPr lang="en-GB" b="1" dirty="0">
                <a:solidFill>
                  <a:srgbClr val="000000"/>
                </a:solidFill>
              </a:rPr>
              <a:t>tell a trusted adult</a:t>
            </a:r>
            <a:r>
              <a:rPr lang="en-GB" dirty="0">
                <a:solidFill>
                  <a:srgbClr val="000000"/>
                </a:solidFill>
              </a:rPr>
              <a:t> if they accidentally see or download such content.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Teachers should take care to: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avoid inadvertently drawing attention to the existence of such content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ensure filtering is always in place to minimise the risks in school</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Schools can also remind parents about the importance of </a:t>
            </a:r>
            <a:r>
              <a:rPr lang="en-GB" b="1" dirty="0">
                <a:solidFill>
                  <a:srgbClr val="000000"/>
                </a:solidFill>
              </a:rPr>
              <a:t>parental controls</a:t>
            </a:r>
            <a:r>
              <a:rPr lang="en-GB" dirty="0">
                <a:solidFill>
                  <a:srgbClr val="000000"/>
                </a:solidFill>
              </a:rPr>
              <a:t> for domestic internet access.</a:t>
            </a:r>
            <a:endParaRPr dirty="0">
              <a:solidFill>
                <a:srgbClr val="000000"/>
              </a:solidFill>
            </a:endParaRPr>
          </a:p>
        </p:txBody>
      </p:sp>
      <p:sp>
        <p:nvSpPr>
          <p:cNvPr id="394" name="Google Shape;394;p6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39</a:t>
            </a:fld>
            <a:endParaRPr dirty="0">
              <a:solidFill>
                <a:schemeClr val="tx1"/>
              </a:solidFill>
            </a:endParaRPr>
          </a:p>
        </p:txBody>
      </p:sp>
      <p:sp>
        <p:nvSpPr>
          <p:cNvPr id="395" name="Google Shape;395;p63"/>
          <p:cNvSpPr txBox="1">
            <a:spLocks noGrp="1"/>
          </p:cNvSpPr>
          <p:nvPr>
            <p:ph type="body" idx="2"/>
          </p:nvPr>
        </p:nvSpPr>
        <p:spPr>
          <a:xfrm>
            <a:off x="6178800" y="216425"/>
            <a:ext cx="2695200" cy="20769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 rules and principles for keeping safe online, how to recognise risks, harmful content and contact, and how to report them</a:t>
            </a:r>
            <a:r>
              <a:rPr lang="en-GB" sz="1600" b="1" dirty="0"/>
              <a:t>.</a:t>
            </a:r>
            <a:r>
              <a:rPr lang="en-GB" sz="1600" dirty="0"/>
              <a:t> </a:t>
            </a:r>
            <a:r>
              <a:rPr lang="en-GB" sz="1600" i="1" dirty="0"/>
              <a:t/>
            </a:r>
            <a:br>
              <a:rPr lang="en-GB" sz="1600" i="1" dirty="0"/>
            </a:br>
            <a:endParaRPr sz="1600" i="1"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What you get out of today</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126" name="Google Shape;126;p28"/>
          <p:cNvSpPr txBox="1">
            <a:spLocks noGrp="1"/>
          </p:cNvSpPr>
          <p:nvPr>
            <p:ph type="body" idx="1"/>
          </p:nvPr>
        </p:nvSpPr>
        <p:spPr>
          <a:xfrm>
            <a:off x="270000" y="914400"/>
            <a:ext cx="75654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solidFill>
                  <a:srgbClr val="000000"/>
                </a:solidFill>
              </a:rPr>
              <a:t>By the end of this training you should:</a:t>
            </a:r>
            <a:endParaRPr sz="1800" dirty="0">
              <a:solidFill>
                <a:srgbClr val="000000"/>
              </a:solidFill>
            </a:endParaRPr>
          </a:p>
          <a:p>
            <a:pPr marL="457200" lvl="0" indent="-342900" algn="l" rtl="0">
              <a:spcBef>
                <a:spcPts val="1000"/>
              </a:spcBef>
              <a:spcAft>
                <a:spcPts val="0"/>
              </a:spcAft>
              <a:buClr>
                <a:schemeClr val="accent1"/>
              </a:buClr>
              <a:buSzPts val="1800"/>
              <a:buChar char="●"/>
            </a:pPr>
            <a:r>
              <a:rPr lang="en-GB" sz="1800" dirty="0">
                <a:solidFill>
                  <a:srgbClr val="000000"/>
                </a:solidFill>
              </a:rPr>
              <a:t>know what is included in the statutory guidance </a:t>
            </a:r>
            <a:endParaRPr sz="1800" dirty="0">
              <a:solidFill>
                <a:srgbClr val="000000"/>
              </a:solidFill>
            </a:endParaRPr>
          </a:p>
          <a:p>
            <a:pPr marL="457200" lvl="0" indent="-342900" algn="l" rtl="0">
              <a:spcBef>
                <a:spcPts val="0"/>
              </a:spcBef>
              <a:spcAft>
                <a:spcPts val="0"/>
              </a:spcAft>
              <a:buClr>
                <a:schemeClr val="accent1"/>
              </a:buClr>
              <a:buSzPts val="1800"/>
              <a:buChar char="●"/>
            </a:pPr>
            <a:r>
              <a:rPr lang="en-GB" sz="1800" dirty="0">
                <a:solidFill>
                  <a:srgbClr val="000000"/>
                </a:solidFill>
              </a:rPr>
              <a:t>know some key knowledge and facts to cover as part of this topic</a:t>
            </a:r>
            <a:endParaRPr sz="1800" dirty="0">
              <a:solidFill>
                <a:srgbClr val="000000"/>
              </a:solidFill>
            </a:endParaRPr>
          </a:p>
          <a:p>
            <a:pPr marL="457200" lvl="0" indent="-342900" algn="l" rtl="0">
              <a:spcBef>
                <a:spcPts val="0"/>
              </a:spcBef>
              <a:spcAft>
                <a:spcPts val="0"/>
              </a:spcAft>
              <a:buClr>
                <a:schemeClr val="accent1"/>
              </a:buClr>
              <a:buSzPts val="1800"/>
              <a:buChar char="●"/>
            </a:pPr>
            <a:r>
              <a:rPr lang="en-GB" sz="1800" dirty="0">
                <a:solidFill>
                  <a:srgbClr val="000000"/>
                </a:solidFill>
              </a:rPr>
              <a:t>have strategies to deal with questions that come up in class</a:t>
            </a:r>
            <a:endParaRPr sz="1800" dirty="0">
              <a:solidFill>
                <a:srgbClr val="000000"/>
              </a:solidFill>
            </a:endParaRPr>
          </a:p>
          <a:p>
            <a:pPr marL="457200" lvl="0" indent="-342900" algn="l" rtl="0">
              <a:spcBef>
                <a:spcPts val="0"/>
              </a:spcBef>
              <a:spcAft>
                <a:spcPts val="0"/>
              </a:spcAft>
              <a:buClr>
                <a:schemeClr val="accent1"/>
              </a:buClr>
              <a:buSzPts val="1800"/>
              <a:buChar char="●"/>
            </a:pPr>
            <a:r>
              <a:rPr lang="en-GB" sz="1800" dirty="0">
                <a:solidFill>
                  <a:srgbClr val="000000"/>
                </a:solidFill>
              </a:rPr>
              <a:t>feel more confident teaching about </a:t>
            </a:r>
            <a:r>
              <a:rPr lang="en-GB" sz="1800" b="1" dirty="0">
                <a:solidFill>
                  <a:srgbClr val="000000"/>
                </a:solidFill>
              </a:rPr>
              <a:t>online relationships, and online and media</a:t>
            </a:r>
            <a:endParaRPr sz="1800" b="1" dirty="0">
              <a:solidFill>
                <a:srgbClr val="000000"/>
              </a:solidFill>
            </a:endParaRPr>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27" name="Google Shape;127;p2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00"/>
        <p:cNvGrpSpPr/>
        <p:nvPr/>
      </p:nvGrpSpPr>
      <p:grpSpPr>
        <a:xfrm>
          <a:off x="0" y="0"/>
          <a:ext cx="0" cy="0"/>
          <a:chOff x="0" y="0"/>
          <a:chExt cx="0" cy="0"/>
        </a:xfrm>
      </p:grpSpPr>
      <p:sp>
        <p:nvSpPr>
          <p:cNvPr id="401" name="Google Shape;401;p6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Helping to avoid harmful content</a:t>
            </a:r>
            <a:endParaRPr dirty="0">
              <a:solidFill>
                <a:schemeClr val="accent1"/>
              </a:solidFill>
            </a:endParaRPr>
          </a:p>
        </p:txBody>
      </p:sp>
      <p:sp>
        <p:nvSpPr>
          <p:cNvPr id="405" name="Google Shape;405;p64"/>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02" name="Google Shape;402;p64"/>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people can be exposed to harmful content in different ways - e.g. through a message or a link. Ways people can try to avoid harmful content include:</a:t>
            </a:r>
            <a:endParaRPr dirty="0"/>
          </a:p>
          <a:p>
            <a:pPr marL="457200" lvl="0" indent="-317500" algn="l" rtl="0">
              <a:spcBef>
                <a:spcPts val="1000"/>
              </a:spcBef>
              <a:spcAft>
                <a:spcPts val="0"/>
              </a:spcAft>
              <a:buClr>
                <a:schemeClr val="accent1"/>
              </a:buClr>
              <a:buSzPts val="1400"/>
              <a:buChar char="●"/>
            </a:pPr>
            <a:r>
              <a:rPr lang="en-GB" b="1" dirty="0"/>
              <a:t>not opening or resharing attachments/links </a:t>
            </a:r>
            <a:r>
              <a:rPr lang="en-GB" dirty="0"/>
              <a:t>we are not sure about (or asking a trusted adult first)</a:t>
            </a:r>
            <a:endParaRPr dirty="0"/>
          </a:p>
          <a:p>
            <a:pPr marL="457200" lvl="0" indent="-317500" algn="l" rtl="0">
              <a:spcBef>
                <a:spcPts val="0"/>
              </a:spcBef>
              <a:spcAft>
                <a:spcPts val="0"/>
              </a:spcAft>
              <a:buClr>
                <a:schemeClr val="accent1"/>
              </a:buClr>
              <a:buSzPts val="1400"/>
              <a:buChar char="●"/>
            </a:pPr>
            <a:r>
              <a:rPr lang="en-GB" b="1" dirty="0"/>
              <a:t>not opening or replying</a:t>
            </a:r>
            <a:r>
              <a:rPr lang="en-GB" dirty="0"/>
              <a:t> to messages from unknown people or organisations </a:t>
            </a:r>
            <a:endParaRPr dirty="0"/>
          </a:p>
          <a:p>
            <a:pPr marL="457200" lvl="0" indent="-317500" algn="l" rtl="0">
              <a:lnSpc>
                <a:spcPct val="115000"/>
              </a:lnSpc>
              <a:spcBef>
                <a:spcPts val="0"/>
              </a:spcBef>
              <a:spcAft>
                <a:spcPts val="0"/>
              </a:spcAft>
              <a:buClr>
                <a:schemeClr val="accent1"/>
              </a:buClr>
              <a:buSzPts val="1400"/>
              <a:buChar char="●"/>
            </a:pPr>
            <a:r>
              <a:rPr lang="en-GB" b="1" dirty="0"/>
              <a:t>not sharing their device camera/webcam</a:t>
            </a:r>
            <a:r>
              <a:rPr lang="en-GB" dirty="0"/>
              <a:t> with people they do not know (e.g. video chat)</a:t>
            </a:r>
            <a:endParaRPr dirty="0"/>
          </a:p>
          <a:p>
            <a:pPr marL="457200" lvl="0" indent="-317500" algn="l" rtl="0">
              <a:spcBef>
                <a:spcPts val="0"/>
              </a:spcBef>
              <a:spcAft>
                <a:spcPts val="0"/>
              </a:spcAft>
              <a:buClr>
                <a:schemeClr val="accent1"/>
              </a:buClr>
              <a:buSzPts val="1400"/>
              <a:buChar char="●"/>
            </a:pPr>
            <a:r>
              <a:rPr lang="en-GB" b="1" dirty="0"/>
              <a:t>turning off a device or app, or closing a window</a:t>
            </a:r>
            <a:r>
              <a:rPr lang="en-GB" dirty="0"/>
              <a:t> if we see something harmful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03" name="Google Shape;403;p6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40</a:t>
            </a:fld>
            <a:endParaRPr dirty="0">
              <a:solidFill>
                <a:schemeClr val="tx1"/>
              </a:solidFill>
            </a:endParaRPr>
          </a:p>
        </p:txBody>
      </p:sp>
      <p:sp>
        <p:nvSpPr>
          <p:cNvPr id="404" name="Google Shape;404;p64"/>
          <p:cNvSpPr txBox="1">
            <a:spLocks noGrp="1"/>
          </p:cNvSpPr>
          <p:nvPr>
            <p:ph type="body" idx="2"/>
          </p:nvPr>
        </p:nvSpPr>
        <p:spPr>
          <a:xfrm>
            <a:off x="6178800" y="216425"/>
            <a:ext cx="2695200" cy="21210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 rules and principles for keeping safe online, how to recognise risks, harmful content and contact, and how to report them. </a:t>
            </a:r>
            <a:r>
              <a:rPr lang="en-GB" sz="1600" i="1" dirty="0"/>
              <a:t/>
            </a:r>
            <a:br>
              <a:rPr lang="en-GB" sz="1600" i="1" dirty="0"/>
            </a:br>
            <a:endParaRPr sz="1600" i="1"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Google Shape;410;p6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Harmful behaviour online</a:t>
            </a:r>
            <a:endParaRPr dirty="0">
              <a:solidFill>
                <a:schemeClr val="accent1"/>
              </a:solidFill>
            </a:endParaRPr>
          </a:p>
        </p:txBody>
      </p:sp>
      <p:sp>
        <p:nvSpPr>
          <p:cNvPr id="414" name="Google Shape;414;p6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11" name="Google Shape;411;p6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pupils that sometimes people might behave in ways online that might be harmful to us or other people.</a:t>
            </a:r>
            <a:endParaRPr dirty="0"/>
          </a:p>
          <a:p>
            <a:pPr marL="0" lvl="0" indent="0" algn="l" rtl="0">
              <a:spcBef>
                <a:spcPts val="1000"/>
              </a:spcBef>
              <a:spcAft>
                <a:spcPts val="0"/>
              </a:spcAft>
              <a:buNone/>
            </a:pPr>
            <a:r>
              <a:rPr lang="en-GB" dirty="0"/>
              <a:t>This can include:</a:t>
            </a:r>
            <a:endParaRPr dirty="0"/>
          </a:p>
          <a:p>
            <a:pPr marL="457200" lvl="0" indent="-317500" algn="l" rtl="0">
              <a:spcBef>
                <a:spcPts val="1000"/>
              </a:spcBef>
              <a:spcAft>
                <a:spcPts val="0"/>
              </a:spcAft>
              <a:buClr>
                <a:schemeClr val="accent1"/>
              </a:buClr>
              <a:buSzPts val="1400"/>
              <a:buChar char="●"/>
            </a:pPr>
            <a:r>
              <a:rPr lang="en-GB" b="1" dirty="0"/>
              <a:t>pressuring us</a:t>
            </a:r>
            <a:r>
              <a:rPr lang="en-GB" dirty="0"/>
              <a:t> e.g. to send picture or videos, to meet offline, or share private information</a:t>
            </a:r>
            <a:endParaRPr dirty="0"/>
          </a:p>
          <a:p>
            <a:pPr marL="457200" lvl="0" indent="-317500" algn="l" rtl="0">
              <a:spcBef>
                <a:spcPts val="0"/>
              </a:spcBef>
              <a:spcAft>
                <a:spcPts val="0"/>
              </a:spcAft>
              <a:buClr>
                <a:schemeClr val="accent1"/>
              </a:buClr>
              <a:buSzPts val="1400"/>
              <a:buChar char="●"/>
            </a:pPr>
            <a:r>
              <a:rPr lang="en-GB" b="1" dirty="0"/>
              <a:t>sending us things that make us uncomfortable </a:t>
            </a:r>
            <a:r>
              <a:rPr lang="en-GB" dirty="0"/>
              <a:t>or that we think should not have been sent</a:t>
            </a:r>
            <a:endParaRPr dirty="0"/>
          </a:p>
          <a:p>
            <a:pPr marL="457200" lvl="0" indent="-317500" algn="l" rtl="0">
              <a:spcBef>
                <a:spcPts val="0"/>
              </a:spcBef>
              <a:spcAft>
                <a:spcPts val="0"/>
              </a:spcAft>
              <a:buClr>
                <a:schemeClr val="accent1"/>
              </a:buClr>
              <a:buSzPts val="1400"/>
              <a:buChar char="●"/>
            </a:pPr>
            <a:r>
              <a:rPr lang="en-GB" b="1" dirty="0"/>
              <a:t>bullying us</a:t>
            </a:r>
            <a:r>
              <a:rPr lang="en-GB" dirty="0"/>
              <a:t> by saying mean things or making us feel bad about ourselves</a:t>
            </a:r>
            <a:endParaRPr dirty="0"/>
          </a:p>
          <a:p>
            <a:pPr marL="0" lvl="0" indent="0" algn="l" rtl="0">
              <a:spcBef>
                <a:spcPts val="1000"/>
              </a:spcBef>
              <a:spcAft>
                <a:spcPts val="0"/>
              </a:spcAft>
              <a:buNone/>
            </a:pPr>
            <a:r>
              <a:rPr lang="en-GB" dirty="0"/>
              <a:t>Explain that it is always wrong for someone to behave like this, including friends and people we have not met.</a:t>
            </a:r>
            <a:endParaRPr dirty="0"/>
          </a:p>
        </p:txBody>
      </p:sp>
      <p:sp>
        <p:nvSpPr>
          <p:cNvPr id="412" name="Google Shape;412;p6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41</a:t>
            </a:fld>
            <a:endParaRPr dirty="0">
              <a:solidFill>
                <a:schemeClr val="tx1"/>
              </a:solidFill>
            </a:endParaRPr>
          </a:p>
        </p:txBody>
      </p:sp>
      <p:sp>
        <p:nvSpPr>
          <p:cNvPr id="413" name="Google Shape;413;p65"/>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 with people they have never met. </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6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Meeting people online</a:t>
            </a:r>
            <a:endParaRPr dirty="0">
              <a:solidFill>
                <a:schemeClr val="accent1"/>
              </a:solidFill>
            </a:endParaRPr>
          </a:p>
        </p:txBody>
      </p:sp>
      <p:sp>
        <p:nvSpPr>
          <p:cNvPr id="423" name="Google Shape;423;p6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20" name="Google Shape;420;p6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social media sites and games often encourage us to add ‘friends’, suggesting people we might know based on data they store about us. Explain that we should be careful about adding a ‘friend’ we have never met in person. </a:t>
            </a:r>
            <a:endParaRPr dirty="0"/>
          </a:p>
          <a:p>
            <a:pPr marL="0" lvl="0" indent="0" algn="l" rtl="0">
              <a:spcBef>
                <a:spcPts val="1000"/>
              </a:spcBef>
              <a:spcAft>
                <a:spcPts val="0"/>
              </a:spcAft>
              <a:buNone/>
            </a:pPr>
            <a:r>
              <a:rPr lang="en-GB" dirty="0"/>
              <a:t>While people do make friends online there are risks and important ways to stay safe online.</a:t>
            </a:r>
            <a:endParaRPr dirty="0"/>
          </a:p>
          <a:p>
            <a:pPr marL="0" lvl="0" indent="0" algn="l" rtl="0">
              <a:spcBef>
                <a:spcPts val="1000"/>
              </a:spcBef>
              <a:spcAft>
                <a:spcPts val="0"/>
              </a:spcAft>
              <a:buClr>
                <a:schemeClr val="dk1"/>
              </a:buClr>
              <a:buSzPts val="1100"/>
              <a:buFont typeface="Arial"/>
              <a:buNone/>
            </a:pPr>
            <a:r>
              <a:rPr lang="en-GB" dirty="0"/>
              <a:t>Also explain that some social media sites, apps and games have</a:t>
            </a:r>
            <a:r>
              <a:rPr lang="en-GB" b="1" dirty="0"/>
              <a:t> age restrictions </a:t>
            </a:r>
            <a:r>
              <a:rPr lang="en-GB" dirty="0"/>
              <a:t>because not all content is age-appropriate and also to keep young people safe.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21" name="Google Shape;421;p6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42</a:t>
            </a:fld>
            <a:endParaRPr dirty="0">
              <a:solidFill>
                <a:schemeClr val="tx1"/>
              </a:solidFill>
            </a:endParaRPr>
          </a:p>
        </p:txBody>
      </p:sp>
      <p:sp>
        <p:nvSpPr>
          <p:cNvPr id="422" name="Google Shape;422;p66"/>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 with people they have never met. </a:t>
            </a:r>
            <a:endParaRPr sz="1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6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Defining ‘strangers’ online </a:t>
            </a:r>
            <a:endParaRPr dirty="0">
              <a:solidFill>
                <a:schemeClr val="accent1"/>
              </a:solidFill>
            </a:endParaRPr>
          </a:p>
        </p:txBody>
      </p:sp>
      <p:sp>
        <p:nvSpPr>
          <p:cNvPr id="432" name="Google Shape;432;p6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29" name="Google Shape;429;p67"/>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a ‘stranger’ online is anyone we have not met in person. This could be someone who: </a:t>
            </a:r>
            <a:endParaRPr dirty="0"/>
          </a:p>
          <a:p>
            <a:pPr marL="457200" lvl="0" indent="-317500" algn="l" rtl="0">
              <a:spcBef>
                <a:spcPts val="1000"/>
              </a:spcBef>
              <a:spcAft>
                <a:spcPts val="0"/>
              </a:spcAft>
              <a:buClr>
                <a:schemeClr val="accent1"/>
              </a:buClr>
              <a:buSzPts val="1400"/>
              <a:buChar char="●"/>
            </a:pPr>
            <a:r>
              <a:rPr lang="en-GB" dirty="0"/>
              <a:t>contacts us on social media or in an online game</a:t>
            </a:r>
            <a:endParaRPr dirty="0"/>
          </a:p>
          <a:p>
            <a:pPr marL="457200" lvl="0" indent="-317500" algn="l" rtl="0">
              <a:spcBef>
                <a:spcPts val="0"/>
              </a:spcBef>
              <a:spcAft>
                <a:spcPts val="0"/>
              </a:spcAft>
              <a:buClr>
                <a:schemeClr val="accent1"/>
              </a:buClr>
              <a:buSzPts val="1400"/>
              <a:buChar char="●"/>
            </a:pPr>
            <a:r>
              <a:rPr lang="en-GB" dirty="0"/>
              <a:t>we have an online friendship with but have not met </a:t>
            </a:r>
            <a:endParaRPr dirty="0"/>
          </a:p>
          <a:p>
            <a:pPr marL="457200" lvl="0" indent="-317500" algn="l" rtl="0">
              <a:spcBef>
                <a:spcPts val="0"/>
              </a:spcBef>
              <a:spcAft>
                <a:spcPts val="0"/>
              </a:spcAft>
              <a:buClr>
                <a:schemeClr val="accent1"/>
              </a:buClr>
              <a:buSzPts val="1400"/>
              <a:buChar char="●"/>
            </a:pPr>
            <a:r>
              <a:rPr lang="en-GB" dirty="0"/>
              <a:t>says they know us, our friends or our family, but that we have never met offline</a:t>
            </a:r>
            <a:endParaRPr dirty="0"/>
          </a:p>
          <a:p>
            <a:pPr marL="0" lvl="0" indent="0" algn="l" rtl="0">
              <a:spcBef>
                <a:spcPts val="1000"/>
              </a:spcBef>
              <a:spcAft>
                <a:spcPts val="0"/>
              </a:spcAft>
              <a:buNone/>
            </a:pPr>
            <a:r>
              <a:rPr lang="en-GB" dirty="0">
                <a:solidFill>
                  <a:srgbClr val="000000"/>
                </a:solidFill>
              </a:rPr>
              <a:t>Teach that being </a:t>
            </a:r>
            <a:r>
              <a:rPr lang="en-GB" b="1" dirty="0">
                <a:solidFill>
                  <a:srgbClr val="000000"/>
                </a:solidFill>
              </a:rPr>
              <a:t>polite does not mean we have to reply to a stranger</a:t>
            </a:r>
            <a:r>
              <a:rPr lang="en-GB" dirty="0">
                <a:solidFill>
                  <a:srgbClr val="000000"/>
                </a:solidFill>
              </a:rPr>
              <a:t>. It is also not rude to stop talking to someone who makes us feel uncomfortable. </a:t>
            </a:r>
            <a:endParaRPr dirty="0">
              <a:solidFill>
                <a:srgbClr val="000000"/>
              </a:solidFill>
            </a:endParaRPr>
          </a:p>
          <a:p>
            <a:pPr marL="0" lvl="0" indent="0" algn="l" rtl="0">
              <a:spcBef>
                <a:spcPts val="1000"/>
              </a:spcBef>
              <a:spcAft>
                <a:spcPts val="0"/>
              </a:spcAft>
              <a:buClr>
                <a:schemeClr val="dk1"/>
              </a:buClr>
              <a:buSzPts val="1100"/>
              <a:buFont typeface="Arial"/>
              <a:buNone/>
            </a:pPr>
            <a:r>
              <a:rPr lang="en-GB" dirty="0"/>
              <a:t>Pupils should </a:t>
            </a:r>
            <a:r>
              <a:rPr lang="en-GB" b="1" dirty="0"/>
              <a:t>tell a trusted adult</a:t>
            </a:r>
            <a:r>
              <a:rPr lang="en-GB" dirty="0"/>
              <a:t> if they are unsure of someone they have met online.</a:t>
            </a:r>
            <a:endParaRPr dirty="0">
              <a:solidFill>
                <a:srgbClr val="FF0000"/>
              </a:solidFill>
            </a:endParaRPr>
          </a:p>
          <a:p>
            <a:pPr marL="0" lvl="0" indent="0" algn="l" rtl="0">
              <a:spcBef>
                <a:spcPts val="0"/>
              </a:spcBef>
              <a:spcAft>
                <a:spcPts val="0"/>
              </a:spcAft>
              <a:buNone/>
            </a:pPr>
            <a:endParaRPr dirty="0">
              <a:solidFill>
                <a:srgbClr val="FF0000"/>
              </a:solidFill>
            </a:endParaRPr>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30" name="Google Shape;430;p6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43</a:t>
            </a:fld>
            <a:endParaRPr dirty="0">
              <a:solidFill>
                <a:schemeClr val="tx1"/>
              </a:solidFill>
            </a:endParaRPr>
          </a:p>
        </p:txBody>
      </p:sp>
      <p:sp>
        <p:nvSpPr>
          <p:cNvPr id="431" name="Google Shape;431;p67"/>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 with people they have never met. </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p6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Danger of meeting strangers (1)</a:t>
            </a:r>
            <a:endParaRPr dirty="0">
              <a:solidFill>
                <a:schemeClr val="accent1"/>
              </a:solidFill>
            </a:endParaRPr>
          </a:p>
        </p:txBody>
      </p:sp>
      <p:sp>
        <p:nvSpPr>
          <p:cNvPr id="441" name="Google Shape;441;p6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38" name="Google Shape;438;p6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Emphasise the </a:t>
            </a:r>
            <a:r>
              <a:rPr lang="en-GB" b="1" dirty="0"/>
              <a:t>danger of meeting someone in person that we have only talked to online</a:t>
            </a:r>
            <a:r>
              <a:rPr lang="en-GB" dirty="0"/>
              <a:t> and that pupils must never do this. </a:t>
            </a:r>
            <a:endParaRPr dirty="0"/>
          </a:p>
          <a:p>
            <a:pPr marL="0" lvl="0" indent="0" algn="l" rtl="0">
              <a:spcBef>
                <a:spcPts val="1000"/>
              </a:spcBef>
              <a:spcAft>
                <a:spcPts val="0"/>
              </a:spcAft>
              <a:buNone/>
            </a:pPr>
            <a:r>
              <a:rPr lang="en-GB" dirty="0"/>
              <a:t>Pupils should </a:t>
            </a:r>
            <a:r>
              <a:rPr lang="en-GB" b="1" dirty="0"/>
              <a:t>always tell a trusted adult</a:t>
            </a:r>
            <a:r>
              <a:rPr lang="en-GB" dirty="0"/>
              <a:t> if someone they have only met online starts asking to meet in person, or pressures them to share personal information or images.</a:t>
            </a:r>
            <a:endParaRPr dirty="0"/>
          </a:p>
          <a:p>
            <a:pPr marL="0" lvl="0" indent="0" algn="l" rtl="0">
              <a:spcBef>
                <a:spcPts val="1000"/>
              </a:spcBef>
              <a:spcAft>
                <a:spcPts val="0"/>
              </a:spcAft>
              <a:buNone/>
            </a:pPr>
            <a:r>
              <a:rPr lang="en-GB" dirty="0"/>
              <a:t>Everyone has the right to feel safe and to tell a trusted adult if they are concerned. People who may want to harm children sometimes say not to tell trusted adults about them and to keep things secret.</a:t>
            </a:r>
            <a:endParaRPr dirty="0"/>
          </a:p>
          <a:p>
            <a:pPr marL="0" lvl="0" indent="0" algn="l" rtl="0">
              <a:spcBef>
                <a:spcPts val="1000"/>
              </a:spcBef>
              <a:spcAft>
                <a:spcPts val="0"/>
              </a:spcAft>
              <a:buNone/>
            </a:pPr>
            <a:endParaRPr dirty="0"/>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39" name="Google Shape;439;p6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44</a:t>
            </a:fld>
            <a:endParaRPr dirty="0">
              <a:solidFill>
                <a:schemeClr val="tx1"/>
              </a:solidFill>
            </a:endParaRPr>
          </a:p>
        </p:txBody>
      </p:sp>
      <p:sp>
        <p:nvSpPr>
          <p:cNvPr id="440" name="Google Shape;440;p68"/>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a:t>
            </a:r>
            <a:r>
              <a:rPr lang="en-GB" sz="1600" b="1" dirty="0"/>
              <a:t> </a:t>
            </a:r>
            <a:r>
              <a:rPr lang="en-GB" sz="1600" dirty="0"/>
              <a:t>with people they have never met. </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46" name="Google Shape;446;p6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Danger of meeting strangers (2)</a:t>
            </a:r>
            <a:endParaRPr dirty="0">
              <a:solidFill>
                <a:schemeClr val="accent1"/>
              </a:solidFill>
            </a:endParaRPr>
          </a:p>
        </p:txBody>
      </p:sp>
      <p:sp>
        <p:nvSpPr>
          <p:cNvPr id="450" name="Google Shape;450;p6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47" name="Google Shape;447;p6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it is very dangerous to meet someone we have only spoken to online because they: </a:t>
            </a:r>
            <a:endParaRPr dirty="0"/>
          </a:p>
          <a:p>
            <a:pPr marL="457200" lvl="0" indent="-317500" algn="l" rtl="0">
              <a:spcBef>
                <a:spcPts val="1000"/>
              </a:spcBef>
              <a:spcAft>
                <a:spcPts val="0"/>
              </a:spcAft>
              <a:buClr>
                <a:schemeClr val="accent1"/>
              </a:buClr>
              <a:buSzPts val="1400"/>
              <a:buChar char="●"/>
            </a:pPr>
            <a:r>
              <a:rPr lang="en-GB" dirty="0"/>
              <a:t>might not be who they say they are, e.g. they might be older or look very different</a:t>
            </a:r>
            <a:endParaRPr dirty="0"/>
          </a:p>
          <a:p>
            <a:pPr marL="457200" lvl="0" indent="-317500" algn="l" rtl="0">
              <a:spcBef>
                <a:spcPts val="0"/>
              </a:spcBef>
              <a:spcAft>
                <a:spcPts val="0"/>
              </a:spcAft>
              <a:buClr>
                <a:schemeClr val="accent1"/>
              </a:buClr>
              <a:buSzPts val="1400"/>
              <a:buChar char="●"/>
            </a:pPr>
            <a:r>
              <a:rPr lang="en-GB" dirty="0"/>
              <a:t>might not be someone we can trust </a:t>
            </a:r>
            <a:endParaRPr dirty="0"/>
          </a:p>
          <a:p>
            <a:pPr marL="457200" lvl="0" indent="-317500" algn="l" rtl="0">
              <a:spcBef>
                <a:spcPts val="0"/>
              </a:spcBef>
              <a:spcAft>
                <a:spcPts val="0"/>
              </a:spcAft>
              <a:buClr>
                <a:schemeClr val="accent1"/>
              </a:buClr>
              <a:buSzPts val="1400"/>
              <a:buChar char="●"/>
            </a:pPr>
            <a:r>
              <a:rPr lang="en-GB" dirty="0"/>
              <a:t>might not be a good person </a:t>
            </a:r>
            <a:endParaRPr dirty="0"/>
          </a:p>
          <a:p>
            <a:pPr marL="457200" lvl="0" indent="-317500" algn="l" rtl="0">
              <a:spcBef>
                <a:spcPts val="0"/>
              </a:spcBef>
              <a:spcAft>
                <a:spcPts val="0"/>
              </a:spcAft>
              <a:buClr>
                <a:schemeClr val="accent1"/>
              </a:buClr>
              <a:buSzPts val="1400"/>
              <a:buChar char="●"/>
            </a:pPr>
            <a:r>
              <a:rPr lang="en-GB" dirty="0"/>
              <a:t>might say that there will be a group of people or a party but could be lying</a:t>
            </a:r>
            <a:endParaRPr dirty="0"/>
          </a:p>
          <a:p>
            <a:pPr marL="0" lvl="0" indent="0" algn="l" rtl="0">
              <a:spcBef>
                <a:spcPts val="1000"/>
              </a:spcBef>
              <a:spcAft>
                <a:spcPts val="0"/>
              </a:spcAft>
              <a:buNone/>
            </a:pPr>
            <a:r>
              <a:rPr lang="en-GB" dirty="0"/>
              <a:t>This applies even if it is someone we have been chatting to for a long time who we feel like we know. </a:t>
            </a: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48" name="Google Shape;448;p6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45</a:t>
            </a:fld>
            <a:endParaRPr dirty="0">
              <a:solidFill>
                <a:schemeClr val="tx1"/>
              </a:solidFill>
            </a:endParaRPr>
          </a:p>
        </p:txBody>
      </p:sp>
      <p:sp>
        <p:nvSpPr>
          <p:cNvPr id="449" name="Google Shape;449;p69"/>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to critically consider their online friendships and sources of information including awareness of the risks associated with people they have never met. </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p7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How information is shared (1)</a:t>
            </a:r>
            <a:endParaRPr dirty="0">
              <a:solidFill>
                <a:schemeClr val="accent1"/>
              </a:solidFill>
            </a:endParaRPr>
          </a:p>
        </p:txBody>
      </p:sp>
      <p:sp>
        <p:nvSpPr>
          <p:cNvPr id="459" name="Google Shape;459;p70"/>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56" name="Google Shape;456;p7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older pupils that the internet is a series of connected computers. When data (information and images) is put on social media, for example, it is on the internet and could be viewed by lots of people.  </a:t>
            </a:r>
            <a:endParaRPr dirty="0"/>
          </a:p>
          <a:p>
            <a:pPr marL="0" lvl="0" indent="0" algn="l" rtl="0">
              <a:lnSpc>
                <a:spcPct val="115000"/>
              </a:lnSpc>
              <a:spcBef>
                <a:spcPts val="1000"/>
              </a:spcBef>
              <a:spcAft>
                <a:spcPts val="0"/>
              </a:spcAft>
              <a:buNone/>
            </a:pPr>
            <a:r>
              <a:rPr lang="en-GB" dirty="0"/>
              <a:t>Some websites have </a:t>
            </a:r>
            <a:r>
              <a:rPr lang="en-GB" b="1" dirty="0"/>
              <a:t>‘privacy settings’</a:t>
            </a:r>
            <a:r>
              <a:rPr lang="en-GB" dirty="0"/>
              <a:t> that help to control who sees information we share. These can be useful but may not be 100% effective so </a:t>
            </a:r>
            <a:r>
              <a:rPr lang="en-GB" b="1" dirty="0"/>
              <a:t>we must be careful about what information we put online.</a:t>
            </a:r>
            <a:endParaRPr b="1" dirty="0"/>
          </a:p>
          <a:p>
            <a:pPr marL="0" lvl="0" indent="0" algn="l" rtl="0">
              <a:lnSpc>
                <a:spcPct val="115000"/>
              </a:lnSpc>
              <a:spcBef>
                <a:spcPts val="1000"/>
              </a:spcBef>
              <a:spcAft>
                <a:spcPts val="0"/>
              </a:spcAft>
              <a:buNone/>
            </a:pPr>
            <a:r>
              <a:rPr lang="en-GB" dirty="0"/>
              <a:t>Teach that if other people can see our information and images, they can be taken without our permission, shared with others, and may be impossible to remove.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57" name="Google Shape;457;p7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46</a:t>
            </a:fld>
            <a:endParaRPr dirty="0">
              <a:solidFill>
                <a:schemeClr val="tx1"/>
              </a:solidFill>
            </a:endParaRPr>
          </a:p>
        </p:txBody>
      </p:sp>
      <p:sp>
        <p:nvSpPr>
          <p:cNvPr id="458" name="Google Shape;458;p70"/>
          <p:cNvSpPr txBox="1">
            <a:spLocks noGrp="1"/>
          </p:cNvSpPr>
          <p:nvPr>
            <p:ph type="body" idx="2"/>
          </p:nvPr>
        </p:nvSpPr>
        <p:spPr>
          <a:xfrm>
            <a:off x="6178800" y="216425"/>
            <a:ext cx="2695200" cy="12540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information and data is shared and used online.</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p7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How information is shared (2)</a:t>
            </a:r>
            <a:endParaRPr dirty="0">
              <a:solidFill>
                <a:schemeClr val="accent1"/>
              </a:solidFill>
            </a:endParaRPr>
          </a:p>
        </p:txBody>
      </p:sp>
      <p:sp>
        <p:nvSpPr>
          <p:cNvPr id="468" name="Google Shape;468;p7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65" name="Google Shape;465;p7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we should </a:t>
            </a:r>
            <a:r>
              <a:rPr lang="en-GB" b="1" dirty="0"/>
              <a:t>never share information or images that we do not want others (and potentially many others) to see</a:t>
            </a:r>
            <a:r>
              <a:rPr lang="en-GB" dirty="0"/>
              <a:t>. (Includes sending on a mobile.)</a:t>
            </a:r>
            <a:endParaRPr dirty="0"/>
          </a:p>
          <a:p>
            <a:pPr marL="0" lvl="0" indent="0" algn="l" rtl="0">
              <a:spcBef>
                <a:spcPts val="1000"/>
              </a:spcBef>
              <a:spcAft>
                <a:spcPts val="0"/>
              </a:spcAft>
              <a:buNone/>
            </a:pPr>
            <a:r>
              <a:rPr lang="en-GB" dirty="0"/>
              <a:t>Although we might just share with one person, they could share the information or image further and in ways that are impossible to control. </a:t>
            </a:r>
            <a:endParaRPr dirty="0"/>
          </a:p>
          <a:p>
            <a:pPr marL="0" lvl="0" indent="0" algn="l" rtl="0">
              <a:lnSpc>
                <a:spcPct val="115000"/>
              </a:lnSpc>
              <a:spcBef>
                <a:spcPts val="1000"/>
              </a:spcBef>
              <a:spcAft>
                <a:spcPts val="0"/>
              </a:spcAft>
              <a:buNone/>
            </a:pPr>
            <a:r>
              <a:rPr lang="en-GB" dirty="0"/>
              <a:t>It can be very difficult to delete information and images that have been shared. Pupils should speak with a trusted adult if they are concerned that they have shared something inappropriate online or if they are concerned about something they have seen.</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66" name="Google Shape;466;p7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47</a:t>
            </a:fld>
            <a:endParaRPr dirty="0">
              <a:solidFill>
                <a:schemeClr val="tx1"/>
              </a:solidFill>
            </a:endParaRPr>
          </a:p>
        </p:txBody>
      </p:sp>
      <p:sp>
        <p:nvSpPr>
          <p:cNvPr id="467" name="Google Shape;467;p71"/>
          <p:cNvSpPr txBox="1">
            <a:spLocks noGrp="1"/>
          </p:cNvSpPr>
          <p:nvPr>
            <p:ph type="body" idx="2"/>
          </p:nvPr>
        </p:nvSpPr>
        <p:spPr>
          <a:xfrm>
            <a:off x="6178800" y="216425"/>
            <a:ext cx="2695200" cy="12834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information and data is shared and used online.</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7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Digital footprint</a:t>
            </a:r>
            <a:endParaRPr dirty="0">
              <a:solidFill>
                <a:schemeClr val="accent1"/>
              </a:solidFill>
            </a:endParaRPr>
          </a:p>
        </p:txBody>
      </p:sp>
      <p:sp>
        <p:nvSpPr>
          <p:cNvPr id="477" name="Google Shape;477;p7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74" name="Google Shape;474;p7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Introduce the concept of a ‘digital footprint’. Explain that this is </a:t>
            </a:r>
            <a:r>
              <a:rPr lang="en-GB" b="1" dirty="0">
                <a:solidFill>
                  <a:srgbClr val="000000"/>
                </a:solidFill>
              </a:rPr>
              <a:t>a record of our online activities</a:t>
            </a:r>
            <a:r>
              <a:rPr lang="en-GB" dirty="0">
                <a:solidFill>
                  <a:srgbClr val="000000"/>
                </a:solidFill>
              </a:rPr>
              <a:t>, for example: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websites we have visited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social media activity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private comments which others could re-share</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Online activities leave a trace that can be seen by others.</a:t>
            </a: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75" name="Google Shape;475;p7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48</a:t>
            </a:fld>
            <a:endParaRPr dirty="0">
              <a:solidFill>
                <a:schemeClr val="tx1"/>
              </a:solidFill>
            </a:endParaRPr>
          </a:p>
        </p:txBody>
      </p:sp>
      <p:sp>
        <p:nvSpPr>
          <p:cNvPr id="476" name="Google Shape;476;p72"/>
          <p:cNvSpPr txBox="1">
            <a:spLocks noGrp="1"/>
          </p:cNvSpPr>
          <p:nvPr>
            <p:ph type="body" idx="2"/>
          </p:nvPr>
        </p:nvSpPr>
        <p:spPr>
          <a:xfrm>
            <a:off x="6178800" y="216425"/>
            <a:ext cx="2695200" cy="12540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information and data is shared and used online.</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7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How information is used</a:t>
            </a:r>
            <a:endParaRPr dirty="0">
              <a:solidFill>
                <a:schemeClr val="accent1"/>
              </a:solidFill>
            </a:endParaRPr>
          </a:p>
        </p:txBody>
      </p:sp>
      <p:sp>
        <p:nvSpPr>
          <p:cNvPr id="486" name="Google Shape;486;p7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83" name="Google Shape;483;p7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Begin to teach pupils how information, including information they might share, is used by websites. </a:t>
            </a:r>
            <a:endParaRPr dirty="0"/>
          </a:p>
          <a:p>
            <a:pPr marL="0" lvl="0" indent="0" algn="l" rtl="0">
              <a:spcBef>
                <a:spcPts val="1000"/>
              </a:spcBef>
              <a:spcAft>
                <a:spcPts val="0"/>
              </a:spcAft>
              <a:buNone/>
            </a:pPr>
            <a:r>
              <a:rPr lang="en-GB" dirty="0"/>
              <a:t>Many websites and apps track what someone says and shares and then provide that user with: </a:t>
            </a:r>
            <a:endParaRPr dirty="0"/>
          </a:p>
          <a:p>
            <a:pPr marL="457200" lvl="0" indent="-317500" algn="l" rtl="0">
              <a:spcBef>
                <a:spcPts val="1000"/>
              </a:spcBef>
              <a:spcAft>
                <a:spcPts val="0"/>
              </a:spcAft>
              <a:buSzPts val="1400"/>
              <a:buChar char="●"/>
            </a:pPr>
            <a:r>
              <a:rPr lang="en-GB" dirty="0"/>
              <a:t>more content that they think will interest them</a:t>
            </a:r>
            <a:endParaRPr dirty="0"/>
          </a:p>
          <a:p>
            <a:pPr marL="457200" lvl="0" indent="-317500" algn="l" rtl="0">
              <a:spcBef>
                <a:spcPts val="0"/>
              </a:spcBef>
              <a:spcAft>
                <a:spcPts val="0"/>
              </a:spcAft>
              <a:buSzPts val="1400"/>
              <a:buChar char="●"/>
            </a:pPr>
            <a:r>
              <a:rPr lang="en-GB" dirty="0"/>
              <a:t>advertising targeted to encourage them to buy things or use services </a:t>
            </a:r>
            <a:endParaRPr dirty="0"/>
          </a:p>
          <a:p>
            <a:pPr marL="0" lvl="0" indent="0" algn="l" rtl="0">
              <a:spcBef>
                <a:spcPts val="1000"/>
              </a:spcBef>
              <a:spcAft>
                <a:spcPts val="0"/>
              </a:spcAft>
              <a:buClr>
                <a:schemeClr val="dk1"/>
              </a:buClr>
              <a:buSzPts val="1100"/>
              <a:buFont typeface="Arial"/>
              <a:buNone/>
            </a:pPr>
            <a:r>
              <a:rPr lang="en-GB" dirty="0"/>
              <a:t>Explain that unlike a book, information online constantly changes. This change is often in response to how the information is being used (e.g. most popular news stories appearing at the top of a website page).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84" name="Google Shape;484;p7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49</a:t>
            </a:fld>
            <a:endParaRPr dirty="0">
              <a:solidFill>
                <a:schemeClr val="tx1"/>
              </a:solidFill>
            </a:endParaRPr>
          </a:p>
        </p:txBody>
      </p:sp>
      <p:sp>
        <p:nvSpPr>
          <p:cNvPr id="485" name="Google Shape;485;p73"/>
          <p:cNvSpPr txBox="1">
            <a:spLocks noGrp="1"/>
          </p:cNvSpPr>
          <p:nvPr>
            <p:ph type="body" idx="2"/>
          </p:nvPr>
        </p:nvSpPr>
        <p:spPr>
          <a:xfrm>
            <a:off x="6178800" y="216425"/>
            <a:ext cx="2695200" cy="12834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how information and data is shared and used online.</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9"/>
          <p:cNvSpPr txBox="1">
            <a:spLocks noGrp="1"/>
          </p:cNvSpPr>
          <p:nvPr>
            <p:ph type="title"/>
          </p:nvPr>
        </p:nvSpPr>
        <p:spPr>
          <a:xfrm>
            <a:off x="1362300" y="2150850"/>
            <a:ext cx="64194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Teaching the new curriculum</a:t>
            </a:r>
            <a:endParaRPr dirty="0">
              <a:solidFill>
                <a:srgbClr val="FFFFFF"/>
              </a:solidFill>
            </a:endParaRPr>
          </a:p>
        </p:txBody>
      </p:sp>
      <p:sp>
        <p:nvSpPr>
          <p:cNvPr id="133" name="Google Shape;133;p2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a:t>
            </a:fld>
            <a:endParaRPr dirty="0">
              <a:solidFill>
                <a:schemeClr val="tx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sp>
        <p:nvSpPr>
          <p:cNvPr id="491" name="Google Shape;491;p74"/>
          <p:cNvSpPr txBox="1">
            <a:spLocks noGrp="1"/>
          </p:cNvSpPr>
          <p:nvPr>
            <p:ph type="title"/>
          </p:nvPr>
        </p:nvSpPr>
        <p:spPr>
          <a:xfrm>
            <a:off x="1521750" y="2150850"/>
            <a:ext cx="61005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Help with problems online</a:t>
            </a:r>
            <a:endParaRPr dirty="0">
              <a:solidFill>
                <a:schemeClr val="accent1"/>
              </a:solidFill>
            </a:endParaRPr>
          </a:p>
        </p:txBody>
      </p:sp>
      <p:sp>
        <p:nvSpPr>
          <p:cNvPr id="492" name="Google Shape;492;p7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50</a:t>
            </a:fld>
            <a:endParaRPr dirty="0">
              <a:solidFill>
                <a:schemeClr val="tx1"/>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7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Right to ask for help</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01" name="Google Shape;501;p7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98" name="Google Shape;498;p7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Although there are steps we can take to reduce risks of online harms, children should be assured that they should not be blamed if something goes wrong for them online. Fear of blame may make people less likely to seek help or advice.</a:t>
            </a:r>
            <a:endParaRPr dirty="0"/>
          </a:p>
          <a:p>
            <a:pPr marL="0" lvl="0" indent="0" algn="l" rtl="0">
              <a:lnSpc>
                <a:spcPct val="115000"/>
              </a:lnSpc>
              <a:spcBef>
                <a:spcPts val="1000"/>
              </a:spcBef>
              <a:spcAft>
                <a:spcPts val="0"/>
              </a:spcAft>
              <a:buNone/>
            </a:pPr>
            <a:r>
              <a:rPr lang="en-GB" dirty="0"/>
              <a:t>Pupils should never feel that they cannot ask for help because they are embarrassed or worried about getting into trouble. </a:t>
            </a:r>
            <a:endParaRPr dirty="0"/>
          </a:p>
          <a:p>
            <a:pPr marL="0" lvl="0" indent="0" algn="l" rtl="0">
              <a:lnSpc>
                <a:spcPct val="115000"/>
              </a:lnSpc>
              <a:spcBef>
                <a:spcPts val="1000"/>
              </a:spcBef>
              <a:spcAft>
                <a:spcPts val="0"/>
              </a:spcAft>
              <a:buNone/>
            </a:pPr>
            <a:r>
              <a:rPr lang="en-GB" b="1" dirty="0"/>
              <a:t>Encourage pupils to feel confident and comfortable to report</a:t>
            </a:r>
            <a:r>
              <a:rPr lang="en-GB" dirty="0"/>
              <a:t> and ask for help in different situations.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99" name="Google Shape;499;p7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51</a:t>
            </a:fld>
            <a:endParaRPr dirty="0">
              <a:solidFill>
                <a:schemeClr val="tx1"/>
              </a:solidFill>
            </a:endParaRPr>
          </a:p>
        </p:txBody>
      </p:sp>
      <p:sp>
        <p:nvSpPr>
          <p:cNvPr id="500" name="Google Shape;500;p75"/>
          <p:cNvSpPr txBox="1">
            <a:spLocks noGrp="1"/>
          </p:cNvSpPr>
          <p:nvPr>
            <p:ph type="body" idx="2"/>
          </p:nvPr>
        </p:nvSpPr>
        <p:spPr>
          <a:xfrm>
            <a:off x="6178800" y="216425"/>
            <a:ext cx="2695200" cy="20475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br>
              <a:rPr lang="en-GB" sz="1600" b="1" dirty="0"/>
            </a:br>
            <a:r>
              <a:rPr lang="en-GB" sz="1600" dirty="0"/>
              <a:t>Know the rules and principles for keeping safe online, how to recognise risks, harmful content and contact, and how to report them. </a:t>
            </a:r>
            <a:r>
              <a:rPr lang="en-GB" sz="1600" b="1" dirty="0"/>
              <a:t/>
            </a:r>
            <a:br>
              <a:rPr lang="en-GB" sz="1600" b="1" dirty="0"/>
            </a:b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Font typeface="Arial"/>
              <a:buNone/>
            </a:pPr>
            <a:endParaRPr sz="1600" b="1" dirty="0"/>
          </a:p>
          <a:p>
            <a:pPr marL="0" marR="0" lvl="0" indent="0" algn="l" rtl="0">
              <a:lnSpc>
                <a:spcPct val="115000"/>
              </a:lnSpc>
              <a:spcBef>
                <a:spcPts val="0"/>
              </a:spcBef>
              <a:spcAft>
                <a:spcPts val="0"/>
              </a:spcAft>
              <a:buClr>
                <a:schemeClr val="dk1"/>
              </a:buClr>
              <a:buSzPts val="1100"/>
              <a:buFont typeface="Arial"/>
              <a:buNone/>
            </a:pPr>
            <a:endParaRPr sz="16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7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Asking for help with online issues </a:t>
            </a:r>
            <a:endParaRPr dirty="0">
              <a:solidFill>
                <a:schemeClr val="accent1"/>
              </a:solidFill>
            </a:endParaRPr>
          </a:p>
        </p:txBody>
      </p:sp>
      <p:sp>
        <p:nvSpPr>
          <p:cNvPr id="510" name="Google Shape;510;p7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07" name="Google Shape;507;p7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it is important for people to pay attention to how online interactions make them feel. </a:t>
            </a:r>
            <a:endParaRPr dirty="0"/>
          </a:p>
          <a:p>
            <a:pPr marL="0" lvl="0" indent="0" algn="l" rtl="0">
              <a:lnSpc>
                <a:spcPct val="115000"/>
              </a:lnSpc>
              <a:spcBef>
                <a:spcPts val="1000"/>
              </a:spcBef>
              <a:spcAft>
                <a:spcPts val="0"/>
              </a:spcAft>
              <a:buNone/>
            </a:pPr>
            <a:r>
              <a:rPr lang="en-GB" dirty="0"/>
              <a:t>If someone feels upset/pressured by another person or by something they have seen online they can </a:t>
            </a:r>
            <a:r>
              <a:rPr lang="en-GB" b="1" dirty="0"/>
              <a:t>talk to a trusted adult</a:t>
            </a:r>
            <a:r>
              <a:rPr lang="en-GB" dirty="0"/>
              <a:t>. This is also something people can do if someone else they know is upset or at risk. An adult may help to report what has happened to protect anyone who is at risk.</a:t>
            </a:r>
            <a:endParaRPr dirty="0"/>
          </a:p>
          <a:p>
            <a:pPr marL="0" lvl="0" indent="0" algn="l" rtl="0">
              <a:lnSpc>
                <a:spcPct val="115000"/>
              </a:lnSpc>
              <a:spcBef>
                <a:spcPts val="1000"/>
              </a:spcBef>
              <a:spcAft>
                <a:spcPts val="0"/>
              </a:spcAft>
              <a:buClr>
                <a:schemeClr val="dk1"/>
              </a:buClr>
              <a:buSzPts val="1100"/>
              <a:buFont typeface="Arial"/>
              <a:buNone/>
            </a:pPr>
            <a:r>
              <a:rPr lang="en-GB" dirty="0"/>
              <a:t>Explain that many websites, apps and games also have reporting tools and ways for people to block users and content.</a:t>
            </a:r>
            <a:endParaRPr dirty="0"/>
          </a:p>
          <a:p>
            <a:pPr marL="0" lvl="0" indent="0" algn="l" rtl="0">
              <a:lnSpc>
                <a:spcPct val="115000"/>
              </a:lnSpc>
              <a:spcBef>
                <a:spcPts val="100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08" name="Google Shape;508;p7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52</a:t>
            </a:fld>
            <a:endParaRPr dirty="0">
              <a:solidFill>
                <a:schemeClr val="tx1"/>
              </a:solidFill>
            </a:endParaRPr>
          </a:p>
        </p:txBody>
      </p:sp>
      <p:sp>
        <p:nvSpPr>
          <p:cNvPr id="509" name="Google Shape;509;p76"/>
          <p:cNvSpPr txBox="1">
            <a:spLocks noGrp="1"/>
          </p:cNvSpPr>
          <p:nvPr>
            <p:ph type="body" idx="2"/>
          </p:nvPr>
        </p:nvSpPr>
        <p:spPr>
          <a:xfrm>
            <a:off x="6178800" y="216425"/>
            <a:ext cx="2695200" cy="20769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 rules and principles for keeping safe online, how to recognise risks, harmful content and contact, and how to report them. </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14"/>
        <p:cNvGrpSpPr/>
        <p:nvPr/>
      </p:nvGrpSpPr>
      <p:grpSpPr>
        <a:xfrm>
          <a:off x="0" y="0"/>
          <a:ext cx="0" cy="0"/>
          <a:chOff x="0" y="0"/>
          <a:chExt cx="0" cy="0"/>
        </a:xfrm>
      </p:grpSpPr>
      <p:sp>
        <p:nvSpPr>
          <p:cNvPr id="515" name="Google Shape;515;p7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Reporting content/conduct (1)</a:t>
            </a:r>
            <a:endParaRPr dirty="0">
              <a:solidFill>
                <a:schemeClr val="accent1"/>
              </a:solidFill>
            </a:endParaRPr>
          </a:p>
        </p:txBody>
      </p:sp>
      <p:sp>
        <p:nvSpPr>
          <p:cNvPr id="519" name="Google Shape;519;p7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16" name="Google Shape;516;p77"/>
          <p:cNvSpPr txBox="1">
            <a:spLocks noGrp="1"/>
          </p:cNvSpPr>
          <p:nvPr>
            <p:ph type="body" idx="1"/>
          </p:nvPr>
        </p:nvSpPr>
        <p:spPr>
          <a:xfrm>
            <a:off x="313200" y="76314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Teach that a trusted adult may be able to help to decide where to report content or behaviour.</a:t>
            </a:r>
            <a:endParaRPr dirty="0"/>
          </a:p>
          <a:p>
            <a:pPr marL="0" lvl="0" indent="0" algn="l" rtl="0">
              <a:spcBef>
                <a:spcPts val="1000"/>
              </a:spcBef>
              <a:spcAft>
                <a:spcPts val="0"/>
              </a:spcAft>
              <a:buClr>
                <a:schemeClr val="dk1"/>
              </a:buClr>
              <a:buSzPts val="1100"/>
              <a:buFont typeface="Arial"/>
              <a:buNone/>
            </a:pPr>
            <a:r>
              <a:rPr lang="en-GB" dirty="0"/>
              <a:t>Explain that harmful material and behaviour online can be reported to different organisations, for example:</a:t>
            </a:r>
            <a:endParaRPr dirty="0"/>
          </a:p>
          <a:p>
            <a:pPr marL="457200" lvl="0" indent="-317500" algn="l" rtl="0">
              <a:spcBef>
                <a:spcPts val="1000"/>
              </a:spcBef>
              <a:spcAft>
                <a:spcPts val="0"/>
              </a:spcAft>
              <a:buClr>
                <a:schemeClr val="accent1"/>
              </a:buClr>
              <a:buSzPts val="1400"/>
              <a:buChar char="●"/>
            </a:pPr>
            <a:r>
              <a:rPr lang="en-GB" dirty="0"/>
              <a:t>online scams can be reported to </a:t>
            </a:r>
            <a:r>
              <a:rPr lang="en-GB" u="sng" dirty="0">
                <a:solidFill>
                  <a:srgbClr val="0000FF"/>
                </a:solidFill>
                <a:hlinkClick r:id="rId3">
                  <a:extLst>
                    <a:ext uri="{A12FA001-AC4F-418D-AE19-62706E023703}">
                      <ahyp:hlinkClr xmlns:ahyp="http://schemas.microsoft.com/office/drawing/2018/hyperlinkcolor" xmlns="" val="tx"/>
                    </a:ext>
                  </a:extLst>
                </a:hlinkClick>
              </a:rPr>
              <a:t>Crimestoppers</a:t>
            </a:r>
            <a:r>
              <a:rPr lang="en-GB" u="sng" dirty="0">
                <a:solidFill>
                  <a:srgbClr val="104F75"/>
                </a:solidFill>
                <a:hlinkClick r:id="rId3">
                  <a:extLst>
                    <a:ext uri="{A12FA001-AC4F-418D-AE19-62706E023703}">
                      <ahyp:hlinkClr xmlns:ahyp="http://schemas.microsoft.com/office/drawing/2018/hyperlinkcolor" xmlns="" val="tx"/>
                    </a:ext>
                  </a:extLst>
                </a:hlinkClick>
              </a:rPr>
              <a:t> </a:t>
            </a:r>
            <a:endParaRPr dirty="0"/>
          </a:p>
          <a:p>
            <a:pPr marL="457200" lvl="0" indent="-317500" algn="l" rtl="0">
              <a:spcBef>
                <a:spcPts val="0"/>
              </a:spcBef>
              <a:spcAft>
                <a:spcPts val="0"/>
              </a:spcAft>
              <a:buClr>
                <a:schemeClr val="accent1"/>
              </a:buClr>
              <a:buSzPts val="1400"/>
              <a:buChar char="●"/>
            </a:pPr>
            <a:r>
              <a:rPr lang="en-GB" dirty="0"/>
              <a:t>harmful content or conduct (e.g. on social media) can be reported to individual platforms and to </a:t>
            </a:r>
            <a:r>
              <a:rPr lang="en-GB" u="sng" dirty="0">
                <a:solidFill>
                  <a:srgbClr val="0000FF"/>
                </a:solidFill>
                <a:hlinkClick r:id="rId4">
                  <a:extLst>
                    <a:ext uri="{A12FA001-AC4F-418D-AE19-62706E023703}">
                      <ahyp:hlinkClr xmlns:ahyp="http://schemas.microsoft.com/office/drawing/2018/hyperlinkcolor" xmlns="" val="tx"/>
                    </a:ext>
                  </a:extLst>
                </a:hlinkClick>
              </a:rPr>
              <a:t>Report Harmful Content</a:t>
            </a:r>
            <a:endParaRPr dirty="0">
              <a:solidFill>
                <a:srgbClr val="0000FF"/>
              </a:solidFill>
            </a:endParaRPr>
          </a:p>
          <a:p>
            <a:pPr marL="457200" lvl="0" indent="-317500" algn="l" rtl="0">
              <a:spcBef>
                <a:spcPts val="0"/>
              </a:spcBef>
              <a:spcAft>
                <a:spcPts val="0"/>
              </a:spcAft>
              <a:buClr>
                <a:schemeClr val="accent1"/>
              </a:buClr>
              <a:buSzPts val="1400"/>
              <a:buChar char="●"/>
            </a:pPr>
            <a:r>
              <a:rPr lang="en-GB" dirty="0"/>
              <a:t>criminal content/conduct (e.g. radicalisation material, grooming) can be reported to the police</a:t>
            </a:r>
            <a:endParaRPr dirty="0"/>
          </a:p>
          <a:p>
            <a:pPr marL="457200" lvl="0" indent="-317500" algn="l" rtl="0">
              <a:spcBef>
                <a:spcPts val="0"/>
              </a:spcBef>
              <a:spcAft>
                <a:spcPts val="0"/>
              </a:spcAft>
              <a:buClr>
                <a:schemeClr val="accent1"/>
              </a:buClr>
              <a:buSzPts val="1400"/>
              <a:buChar char="●"/>
            </a:pPr>
            <a:r>
              <a:rPr lang="en-GB" u="sng" dirty="0">
                <a:solidFill>
                  <a:srgbClr val="0000FF"/>
                </a:solidFill>
                <a:hlinkClick r:id="rId5">
                  <a:extLst>
                    <a:ext uri="{A12FA001-AC4F-418D-AE19-62706E023703}">
                      <ahyp:hlinkClr xmlns:ahyp="http://schemas.microsoft.com/office/drawing/2018/hyperlinkcolor" xmlns="" val="tx"/>
                    </a:ext>
                  </a:extLst>
                </a:hlinkClick>
              </a:rPr>
              <a:t>Childline</a:t>
            </a:r>
            <a:r>
              <a:rPr lang="en-GB" dirty="0"/>
              <a:t> (0800 1111) can give anonymous advice about online bullying</a:t>
            </a:r>
            <a:endParaRPr dirty="0"/>
          </a:p>
          <a:p>
            <a:pPr marL="0" lvl="0" indent="0" algn="l" rtl="0">
              <a:spcBef>
                <a:spcPts val="100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17" name="Google Shape;517;p7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53</a:t>
            </a:fld>
            <a:endParaRPr dirty="0">
              <a:solidFill>
                <a:schemeClr val="tx1"/>
              </a:solidFill>
            </a:endParaRPr>
          </a:p>
        </p:txBody>
      </p:sp>
      <p:sp>
        <p:nvSpPr>
          <p:cNvPr id="518" name="Google Shape;518;p77"/>
          <p:cNvSpPr txBox="1">
            <a:spLocks noGrp="1"/>
          </p:cNvSpPr>
          <p:nvPr>
            <p:ph type="body" idx="2"/>
          </p:nvPr>
        </p:nvSpPr>
        <p:spPr>
          <a:xfrm>
            <a:off x="6178800" y="216425"/>
            <a:ext cx="2695200" cy="20916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 rules and principles for keeping safe online, how to recognise risks, harmful content and contact, and how to report them. </a:t>
            </a:r>
            <a:r>
              <a:rPr lang="en-GB" sz="1600" i="1" dirty="0"/>
              <a:t/>
            </a:r>
            <a:br>
              <a:rPr lang="en-GB" sz="1600" i="1" dirty="0"/>
            </a:br>
            <a:endParaRPr sz="1600" i="1"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30"/>
        <p:cNvGrpSpPr/>
        <p:nvPr/>
      </p:nvGrpSpPr>
      <p:grpSpPr>
        <a:xfrm>
          <a:off x="0" y="0"/>
          <a:ext cx="0" cy="0"/>
          <a:chOff x="0" y="0"/>
          <a:chExt cx="0" cy="0"/>
        </a:xfrm>
      </p:grpSpPr>
      <p:sp>
        <p:nvSpPr>
          <p:cNvPr id="531" name="Google Shape;531;p7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800"/>
              <a:buFont typeface="Arial"/>
              <a:buNone/>
            </a:pPr>
            <a:r>
              <a:rPr lang="en-GB" dirty="0">
                <a:solidFill>
                  <a:schemeClr val="accent1"/>
                </a:solidFill>
              </a:rPr>
              <a:t>Reporting content/conduct (2)</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35" name="Google Shape;535;p7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32" name="Google Shape;532;p79"/>
          <p:cNvSpPr txBox="1">
            <a:spLocks noGrp="1"/>
          </p:cNvSpPr>
          <p:nvPr>
            <p:ph type="body" idx="1"/>
          </p:nvPr>
        </p:nvSpPr>
        <p:spPr>
          <a:xfrm>
            <a:off x="270000" y="789000"/>
            <a:ext cx="59769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Teach that there are special places to report online sexual abuse of children (e.g. anyone under 18).</a:t>
            </a:r>
            <a:endParaRPr dirty="0"/>
          </a:p>
          <a:p>
            <a:pPr marL="0" lvl="0" indent="0" algn="l" rtl="0">
              <a:spcBef>
                <a:spcPts val="1000"/>
              </a:spcBef>
              <a:spcAft>
                <a:spcPts val="0"/>
              </a:spcAft>
              <a:buClr>
                <a:schemeClr val="dk1"/>
              </a:buClr>
              <a:buSzPts val="1100"/>
              <a:buFont typeface="Arial"/>
              <a:buNone/>
            </a:pPr>
            <a:r>
              <a:rPr lang="en-GB" dirty="0">
                <a:solidFill>
                  <a:schemeClr val="dk1"/>
                </a:solidFill>
              </a:rPr>
              <a:t>If appropriate teach that people can report an online image or video of child sexual abuse by contacting the </a:t>
            </a:r>
            <a:r>
              <a:rPr lang="en-GB" u="sng" dirty="0">
                <a:solidFill>
                  <a:srgbClr val="0000FF"/>
                </a:solidFill>
                <a:hlinkClick r:id="rId3">
                  <a:extLst>
                    <a:ext uri="{A12FA001-AC4F-418D-AE19-62706E023703}">
                      <ahyp:hlinkClr xmlns:ahyp="http://schemas.microsoft.com/office/drawing/2018/hyperlinkcolor" xmlns="" val="tx"/>
                    </a:ext>
                  </a:extLst>
                </a:hlinkClick>
              </a:rPr>
              <a:t>Internet Watch Foundation</a:t>
            </a:r>
            <a:r>
              <a:rPr lang="en-GB" dirty="0">
                <a:solidFill>
                  <a:schemeClr val="dk1"/>
                </a:solidFill>
              </a:rPr>
              <a:t>. Emphasise that viewing this material is illegal and suspected material should be reported immediately.</a:t>
            </a:r>
            <a:endParaRPr dirty="0">
              <a:solidFill>
                <a:schemeClr val="dk1"/>
              </a:solidFill>
            </a:endParaRPr>
          </a:p>
          <a:p>
            <a:pPr marL="0" lvl="0" indent="0" algn="l" rtl="0">
              <a:spcBef>
                <a:spcPts val="1000"/>
              </a:spcBef>
              <a:spcAft>
                <a:spcPts val="0"/>
              </a:spcAft>
              <a:buClr>
                <a:schemeClr val="dk1"/>
              </a:buClr>
              <a:buSzPts val="1100"/>
              <a:buFont typeface="Arial"/>
              <a:buNone/>
            </a:pPr>
            <a:r>
              <a:rPr lang="en-GB" dirty="0">
                <a:solidFill>
                  <a:schemeClr val="dk1"/>
                </a:solidFill>
              </a:rPr>
              <a:t>If appropriate teach that inappropriate online contact with a child (including having intimate photos taken/shared or asked for) or other concerns to do with online child sexual abuse can be reported to </a:t>
            </a:r>
            <a:r>
              <a:rPr lang="en-GB" u="sng" dirty="0">
                <a:solidFill>
                  <a:srgbClr val="0000FF"/>
                </a:solidFill>
                <a:hlinkClick r:id="rId4">
                  <a:extLst>
                    <a:ext uri="{A12FA001-AC4F-418D-AE19-62706E023703}">
                      <ahyp:hlinkClr xmlns:ahyp="http://schemas.microsoft.com/office/drawing/2018/hyperlinkcolor" xmlns="" val="tx"/>
                    </a:ext>
                  </a:extLst>
                </a:hlinkClick>
              </a:rPr>
              <a:t>NCA CEOP</a:t>
            </a:r>
            <a:r>
              <a:rPr lang="en-GB" dirty="0">
                <a:solidFill>
                  <a:schemeClr val="dk1"/>
                </a:solidFill>
              </a:rPr>
              <a:t>.</a:t>
            </a:r>
            <a:endParaRPr dirty="0"/>
          </a:p>
          <a:p>
            <a:pPr marL="0" lvl="0" indent="0" algn="l" rtl="0">
              <a:spcBef>
                <a:spcPts val="100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33" name="Google Shape;533;p7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54</a:t>
            </a:fld>
            <a:endParaRPr dirty="0">
              <a:solidFill>
                <a:schemeClr val="tx1"/>
              </a:solidFill>
            </a:endParaRPr>
          </a:p>
        </p:txBody>
      </p:sp>
      <p:sp>
        <p:nvSpPr>
          <p:cNvPr id="534" name="Google Shape;534;p79"/>
          <p:cNvSpPr txBox="1">
            <a:spLocks noGrp="1"/>
          </p:cNvSpPr>
          <p:nvPr>
            <p:ph type="body" idx="2"/>
          </p:nvPr>
        </p:nvSpPr>
        <p:spPr>
          <a:xfrm>
            <a:off x="6178800" y="216425"/>
            <a:ext cx="2695200" cy="20916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 rules and principles for keeping safe online, how to recognise risks, harmful content and contact, and how to report them. </a:t>
            </a:r>
            <a:r>
              <a:rPr lang="en-GB" sz="1600" i="1" dirty="0"/>
              <a:t/>
            </a:r>
            <a:br>
              <a:rPr lang="en-GB" sz="1600" i="1" dirty="0"/>
            </a:br>
            <a:endParaRPr sz="1600" i="1"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81"/>
          <p:cNvSpPr txBox="1">
            <a:spLocks noGrp="1"/>
          </p:cNvSpPr>
          <p:nvPr>
            <p:ph type="title"/>
          </p:nvPr>
        </p:nvSpPr>
        <p:spPr>
          <a:xfrm>
            <a:off x="2022750" y="2150850"/>
            <a:ext cx="5098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Secondary curriculum</a:t>
            </a:r>
            <a:endParaRPr dirty="0">
              <a:solidFill>
                <a:srgbClr val="FFFFFF"/>
              </a:solidFill>
            </a:endParaRPr>
          </a:p>
        </p:txBody>
      </p:sp>
      <p:sp>
        <p:nvSpPr>
          <p:cNvPr id="548" name="Google Shape;548;p81"/>
          <p:cNvSpPr txBox="1">
            <a:spLocks noGrp="1"/>
          </p:cNvSpPr>
          <p:nvPr>
            <p:ph type="sldNum" idx="12"/>
          </p:nvPr>
        </p:nvSpPr>
        <p:spPr>
          <a:xfrm>
            <a:off x="859955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chemeClr val="tx1"/>
                </a:solidFill>
              </a:rPr>
              <a:t>55</a:t>
            </a:fld>
            <a:endParaRPr dirty="0">
              <a:solidFill>
                <a:schemeClr val="tx1"/>
              </a:solidFill>
            </a:endParaRPr>
          </a:p>
        </p:txBody>
      </p:sp>
      <p:sp>
        <p:nvSpPr>
          <p:cNvPr id="549" name="Google Shape;549;p81"/>
          <p:cNvSpPr txBox="1">
            <a:spLocks noGrp="1"/>
          </p:cNvSpPr>
          <p:nvPr>
            <p:ph type="body" idx="4294967295"/>
          </p:nvPr>
        </p:nvSpPr>
        <p:spPr>
          <a:xfrm>
            <a:off x="330200" y="3276600"/>
            <a:ext cx="8543700" cy="10992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GB" sz="1600" b="1" dirty="0">
                <a:solidFill>
                  <a:schemeClr val="tx1"/>
                </a:solidFill>
              </a:rPr>
              <a:t>STATUTORY GUIDANCE </a:t>
            </a:r>
            <a:br>
              <a:rPr lang="en-GB" sz="1600" b="1" dirty="0">
                <a:solidFill>
                  <a:schemeClr val="tx1"/>
                </a:solidFill>
              </a:rPr>
            </a:br>
            <a:r>
              <a:rPr lang="en-GB" sz="1800" dirty="0">
                <a:solidFill>
                  <a:schemeClr val="tx1"/>
                </a:solidFill>
              </a:rPr>
              <a:t>Schools should continue to </a:t>
            </a:r>
            <a:r>
              <a:rPr lang="en-GB" sz="1600" dirty="0">
                <a:solidFill>
                  <a:schemeClr val="tx1"/>
                </a:solidFill>
              </a:rPr>
              <a:t>develop</a:t>
            </a:r>
            <a:r>
              <a:rPr lang="en-GB" sz="1800" dirty="0">
                <a:solidFill>
                  <a:schemeClr val="tx1"/>
                </a:solidFill>
              </a:rPr>
              <a:t> knowledge on topics specified for primary as required and in addition cover the following content by the end of secondary. (p36)</a:t>
            </a:r>
            <a:endParaRPr sz="1800" dirty="0">
              <a:solidFill>
                <a:schemeClr val="tx1"/>
              </a:solidFill>
            </a:endParaRPr>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1600"/>
              </a:spcAft>
              <a:buSzPts val="1800"/>
              <a:buNone/>
            </a:pPr>
            <a:endParaRPr sz="18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553"/>
        <p:cNvGrpSpPr/>
        <p:nvPr/>
      </p:nvGrpSpPr>
      <p:grpSpPr>
        <a:xfrm>
          <a:off x="0" y="0"/>
          <a:ext cx="0" cy="0"/>
          <a:chOff x="0" y="0"/>
          <a:chExt cx="0" cy="0"/>
        </a:xfrm>
      </p:grpSpPr>
      <p:sp>
        <p:nvSpPr>
          <p:cNvPr id="554" name="Google Shape;554;p82"/>
          <p:cNvSpPr txBox="1">
            <a:spLocks noGrp="1"/>
          </p:cNvSpPr>
          <p:nvPr>
            <p:ph type="title"/>
          </p:nvPr>
        </p:nvSpPr>
        <p:spPr>
          <a:xfrm>
            <a:off x="1041750" y="2150850"/>
            <a:ext cx="70605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Opportunities and responsibilities</a:t>
            </a:r>
            <a:endParaRPr dirty="0">
              <a:solidFill>
                <a:schemeClr val="accent1"/>
              </a:solidFill>
            </a:endParaRPr>
          </a:p>
        </p:txBody>
      </p:sp>
      <p:sp>
        <p:nvSpPr>
          <p:cNvPr id="555" name="Google Shape;555;p8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56</a:t>
            </a:fld>
            <a:endParaRPr dirty="0">
              <a:solidFill>
                <a:schemeClr val="tx1"/>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sp>
        <p:nvSpPr>
          <p:cNvPr id="560" name="Google Shape;560;p8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Opportunities online (1)</a:t>
            </a:r>
            <a:endParaRPr dirty="0">
              <a:solidFill>
                <a:schemeClr val="accent1"/>
              </a:solidFill>
            </a:endParaRPr>
          </a:p>
        </p:txBody>
      </p:sp>
      <p:sp>
        <p:nvSpPr>
          <p:cNvPr id="561" name="Google Shape;561;p8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Teach pupils about a range of online opportunities, for example: </a:t>
            </a:r>
            <a:endParaRPr dirty="0"/>
          </a:p>
          <a:p>
            <a:pPr marL="457200" lvl="0" indent="-317500" algn="l" rtl="0">
              <a:spcBef>
                <a:spcPts val="1000"/>
              </a:spcBef>
              <a:spcAft>
                <a:spcPts val="0"/>
              </a:spcAft>
              <a:buClr>
                <a:schemeClr val="accent1"/>
              </a:buClr>
              <a:buSzPts val="1400"/>
              <a:buChar char="●"/>
            </a:pPr>
            <a:r>
              <a:rPr lang="en-GB" b="1" dirty="0"/>
              <a:t>socialising and building friendships </a:t>
            </a:r>
            <a:r>
              <a:rPr lang="en-GB" dirty="0"/>
              <a:t>(e.g. through games, using social media)</a:t>
            </a:r>
            <a:endParaRPr dirty="0"/>
          </a:p>
          <a:p>
            <a:pPr marL="457200" lvl="0" indent="-317500" algn="l" rtl="0">
              <a:spcBef>
                <a:spcPts val="0"/>
              </a:spcBef>
              <a:spcAft>
                <a:spcPts val="0"/>
              </a:spcAft>
              <a:buClr>
                <a:schemeClr val="accent1"/>
              </a:buClr>
              <a:buSzPts val="1400"/>
              <a:buChar char="●"/>
            </a:pPr>
            <a:r>
              <a:rPr lang="en-GB" b="1" dirty="0"/>
              <a:t>joining community forums or interest groups </a:t>
            </a:r>
            <a:r>
              <a:rPr lang="en-GB" dirty="0"/>
              <a:t>(e.g. relating to sports, hobbies, volunteering)</a:t>
            </a:r>
            <a:endParaRPr dirty="0"/>
          </a:p>
          <a:p>
            <a:pPr marL="457200" lvl="0" indent="-317500" algn="l" rtl="0">
              <a:spcBef>
                <a:spcPts val="0"/>
              </a:spcBef>
              <a:spcAft>
                <a:spcPts val="0"/>
              </a:spcAft>
              <a:buClr>
                <a:schemeClr val="accent1"/>
              </a:buClr>
              <a:buSzPts val="1400"/>
              <a:buChar char="●"/>
            </a:pPr>
            <a:r>
              <a:rPr lang="en-GB" b="1" dirty="0"/>
              <a:t>learning and sharing knowledge </a:t>
            </a:r>
            <a:r>
              <a:rPr lang="en-GB" dirty="0"/>
              <a:t>with people across the world</a:t>
            </a:r>
            <a:endParaRPr dirty="0"/>
          </a:p>
          <a:p>
            <a:pPr marL="457200" lvl="0" indent="-317500" algn="l" rtl="0">
              <a:spcBef>
                <a:spcPts val="0"/>
              </a:spcBef>
              <a:spcAft>
                <a:spcPts val="0"/>
              </a:spcAft>
              <a:buClr>
                <a:schemeClr val="accent1"/>
              </a:buClr>
              <a:buSzPts val="1400"/>
              <a:buChar char="●"/>
            </a:pPr>
            <a:r>
              <a:rPr lang="en-GB" b="1" dirty="0"/>
              <a:t>researching topics</a:t>
            </a:r>
            <a:r>
              <a:rPr lang="en-GB" dirty="0"/>
              <a:t> (e.g. for homework or personal interest, personal development)</a:t>
            </a:r>
            <a:endParaRPr dirty="0"/>
          </a:p>
          <a:p>
            <a:pPr marL="457200" lvl="0" indent="-317500" algn="l" rtl="0">
              <a:spcBef>
                <a:spcPts val="0"/>
              </a:spcBef>
              <a:spcAft>
                <a:spcPts val="0"/>
              </a:spcAft>
              <a:buClr>
                <a:schemeClr val="accent1"/>
              </a:buClr>
              <a:buSzPts val="1400"/>
              <a:buChar char="●"/>
            </a:pPr>
            <a:r>
              <a:rPr lang="en-GB" b="1" dirty="0"/>
              <a:t>self-expression/identity</a:t>
            </a:r>
            <a:r>
              <a:rPr lang="en-GB" dirty="0"/>
              <a:t> (e.g. sharing appropriate information about ourselves)</a:t>
            </a:r>
            <a:endParaRPr dirty="0"/>
          </a:p>
          <a:p>
            <a:pPr marL="457200" lvl="0" indent="-317500" algn="l" rtl="0">
              <a:spcBef>
                <a:spcPts val="0"/>
              </a:spcBef>
              <a:spcAft>
                <a:spcPts val="0"/>
              </a:spcAft>
              <a:buClr>
                <a:schemeClr val="accent1"/>
              </a:buClr>
              <a:buSzPts val="1400"/>
              <a:buChar char="●"/>
            </a:pPr>
            <a:r>
              <a:rPr lang="en-GB" b="1" dirty="0"/>
              <a:t>finding job and study opportunities </a:t>
            </a:r>
            <a:endParaRPr b="1"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62" name="Google Shape;562;p8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57</a:t>
            </a:fld>
            <a:endParaRPr dirty="0">
              <a:solidFill>
                <a:schemeClr val="tx1"/>
              </a:solidFill>
            </a:endParaRPr>
          </a:p>
        </p:txBody>
      </p:sp>
      <p:sp>
        <p:nvSpPr>
          <p:cNvPr id="563" name="Google Shape;563;p8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64" name="Google Shape;564;p83"/>
          <p:cNvSpPr txBox="1">
            <a:spLocks noGrp="1"/>
          </p:cNvSpPr>
          <p:nvPr>
            <p:ph type="body" idx="2"/>
          </p:nvPr>
        </p:nvSpPr>
        <p:spPr>
          <a:xfrm>
            <a:off x="6178800" y="216425"/>
            <a:ext cx="2695200" cy="23106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their rights, responsibilities and opportunities online, including that the same expectations of behaviour apply in all contexts, including online.</a:t>
            </a:r>
            <a:r>
              <a:rPr lang="en-GB" sz="1600" i="1" dirty="0"/>
              <a:t> </a:t>
            </a:r>
            <a:endParaRPr sz="18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sp>
        <p:nvSpPr>
          <p:cNvPr id="569" name="Google Shape;569;p8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Opportunities online (2)</a:t>
            </a:r>
            <a:endParaRPr dirty="0">
              <a:solidFill>
                <a:schemeClr val="accent1"/>
              </a:solidFill>
            </a:endParaRPr>
          </a:p>
        </p:txBody>
      </p:sp>
      <p:sp>
        <p:nvSpPr>
          <p:cNvPr id="570" name="Google Shape;570;p8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Explain that as we get older many people also use the internet for other purposes such as:</a:t>
            </a:r>
            <a:endParaRPr dirty="0"/>
          </a:p>
          <a:p>
            <a:pPr marL="457200" lvl="0" indent="-317500" algn="l" rtl="0">
              <a:spcBef>
                <a:spcPts val="1000"/>
              </a:spcBef>
              <a:spcAft>
                <a:spcPts val="0"/>
              </a:spcAft>
              <a:buClr>
                <a:schemeClr val="accent1"/>
              </a:buClr>
              <a:buSzPts val="1400"/>
              <a:buChar char="●"/>
            </a:pPr>
            <a:r>
              <a:rPr lang="en-GB" dirty="0"/>
              <a:t>finding courses or jobs (as well as there being many jobs where online skills are needed)</a:t>
            </a:r>
            <a:endParaRPr dirty="0"/>
          </a:p>
          <a:p>
            <a:pPr marL="457200" lvl="0" indent="-317500" algn="l" rtl="0">
              <a:spcBef>
                <a:spcPts val="0"/>
              </a:spcBef>
              <a:spcAft>
                <a:spcPts val="0"/>
              </a:spcAft>
              <a:buClr>
                <a:schemeClr val="accent1"/>
              </a:buClr>
              <a:buSzPts val="1400"/>
              <a:buChar char="●"/>
            </a:pPr>
            <a:r>
              <a:rPr lang="en-GB" dirty="0"/>
              <a:t>buying and selling things online</a:t>
            </a:r>
            <a:endParaRPr dirty="0"/>
          </a:p>
          <a:p>
            <a:pPr marL="457200" lvl="0" indent="-317500" algn="l" rtl="0">
              <a:spcBef>
                <a:spcPts val="0"/>
              </a:spcBef>
              <a:spcAft>
                <a:spcPts val="0"/>
              </a:spcAft>
              <a:buClr>
                <a:schemeClr val="accent1"/>
              </a:buClr>
              <a:buSzPts val="1400"/>
              <a:buChar char="●"/>
            </a:pPr>
            <a:r>
              <a:rPr lang="en-GB" dirty="0"/>
              <a:t>applying for things like a driving licence, a passport or managing finances - e.g. tax, banking, benefits</a:t>
            </a:r>
            <a:endParaRPr dirty="0"/>
          </a:p>
          <a:p>
            <a:pPr marL="457200" lvl="0" indent="-317500" algn="l" rtl="0">
              <a:spcBef>
                <a:spcPts val="0"/>
              </a:spcBef>
              <a:spcAft>
                <a:spcPts val="0"/>
              </a:spcAft>
              <a:buClr>
                <a:schemeClr val="accent1"/>
              </a:buClr>
              <a:buSzPts val="1400"/>
              <a:buChar char="●"/>
            </a:pPr>
            <a:r>
              <a:rPr lang="en-GB" dirty="0"/>
              <a:t>registering to vote</a:t>
            </a:r>
            <a:endParaRPr dirty="0"/>
          </a:p>
          <a:p>
            <a:pPr marL="457200" lvl="0" indent="-317500" algn="l" rtl="0">
              <a:spcBef>
                <a:spcPts val="0"/>
              </a:spcBef>
              <a:spcAft>
                <a:spcPts val="0"/>
              </a:spcAft>
              <a:buClr>
                <a:schemeClr val="accent1"/>
              </a:buClr>
              <a:buSzPts val="1400"/>
              <a:buChar char="●"/>
            </a:pPr>
            <a:r>
              <a:rPr lang="en-GB" dirty="0"/>
              <a:t>publishing information, e.g. in a blog</a:t>
            </a:r>
            <a:endParaRPr dirty="0"/>
          </a:p>
          <a:p>
            <a:pPr marL="457200" lvl="0" indent="-317500" algn="l" rtl="0">
              <a:spcBef>
                <a:spcPts val="0"/>
              </a:spcBef>
              <a:spcAft>
                <a:spcPts val="0"/>
              </a:spcAft>
              <a:buClr>
                <a:schemeClr val="accent1"/>
              </a:buClr>
              <a:buSzPts val="1400"/>
              <a:buChar char="●"/>
            </a:pPr>
            <a:r>
              <a:rPr lang="en-GB" dirty="0"/>
              <a:t>entertainment, relaxation and learning new skills</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72" name="Google Shape;572;p84"/>
          <p:cNvSpPr txBox="1">
            <a:spLocks noGrp="1"/>
          </p:cNvSpPr>
          <p:nvPr>
            <p:ph type="body" idx="2"/>
          </p:nvPr>
        </p:nvSpPr>
        <p:spPr>
          <a:xfrm>
            <a:off x="6178800" y="216425"/>
            <a:ext cx="2695200" cy="23106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their rights, responsibilities and opportunities online, including that the same expectations of behaviour apply in all contexts, including online. </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73" name="Google Shape;573;p8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71" name="Google Shape;571;p8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58</a:t>
            </a:fld>
            <a:endParaRPr dirty="0">
              <a:solidFill>
                <a:schemeClr val="tx1"/>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577"/>
        <p:cNvGrpSpPr/>
        <p:nvPr/>
      </p:nvGrpSpPr>
      <p:grpSpPr>
        <a:xfrm>
          <a:off x="0" y="0"/>
          <a:ext cx="0" cy="0"/>
          <a:chOff x="0" y="0"/>
          <a:chExt cx="0" cy="0"/>
        </a:xfrm>
      </p:grpSpPr>
      <p:sp>
        <p:nvSpPr>
          <p:cNvPr id="578" name="Google Shape;578;p8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Digital citizenship (1)</a:t>
            </a:r>
            <a:endParaRPr dirty="0">
              <a:solidFill>
                <a:schemeClr val="accent1"/>
              </a:solidFill>
            </a:endParaRPr>
          </a:p>
        </p:txBody>
      </p:sp>
      <p:sp>
        <p:nvSpPr>
          <p:cNvPr id="579" name="Google Shape;579;p8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Building on teaching at primary, explain that as digital citizens people have rights and responsibilities similar to those we have offline, e.g. right to privacy and security.</a:t>
            </a:r>
            <a:endParaRPr dirty="0"/>
          </a:p>
          <a:p>
            <a:pPr marL="0" lvl="0" indent="0" algn="l" rtl="0">
              <a:spcBef>
                <a:spcPts val="1000"/>
              </a:spcBef>
              <a:spcAft>
                <a:spcPts val="0"/>
              </a:spcAft>
              <a:buNone/>
            </a:pPr>
            <a:r>
              <a:rPr lang="en-GB" dirty="0"/>
              <a:t>Explain that this includes the right to </a:t>
            </a:r>
            <a:r>
              <a:rPr lang="en-GB" b="1" dirty="0"/>
              <a:t>freedom of expression</a:t>
            </a:r>
            <a:r>
              <a:rPr lang="en-GB" dirty="0"/>
              <a:t>. However, if we say things that are untrue or damaging to someone’s reputation this could be </a:t>
            </a:r>
            <a:r>
              <a:rPr lang="en-GB" b="1" dirty="0"/>
              <a:t>defamation</a:t>
            </a:r>
            <a:r>
              <a:rPr lang="en-GB" dirty="0"/>
              <a:t>, which is an offence under the law. </a:t>
            </a:r>
            <a:endParaRPr dirty="0"/>
          </a:p>
          <a:p>
            <a:pPr marL="0" lvl="0" indent="0" algn="l" rtl="0">
              <a:spcBef>
                <a:spcPts val="1000"/>
              </a:spcBef>
              <a:spcAft>
                <a:spcPts val="0"/>
              </a:spcAft>
              <a:buNone/>
            </a:pPr>
            <a:r>
              <a:rPr lang="en-GB" dirty="0"/>
              <a:t>Explore what pupils can do to uphold rights (for themselves and others) and what they can do if rights are breached (including using digital reporting tools).</a:t>
            </a:r>
            <a:endParaRPr dirty="0"/>
          </a:p>
          <a:p>
            <a:pPr marL="0" lvl="0" indent="0" algn="l" rtl="0">
              <a:spcBef>
                <a:spcPts val="1000"/>
              </a:spcBef>
              <a:spcAft>
                <a:spcPts val="0"/>
              </a:spcAft>
              <a:buClr>
                <a:schemeClr val="dk1"/>
              </a:buClr>
              <a:buSzPts val="1100"/>
              <a:buFont typeface="Arial"/>
              <a:buNone/>
            </a:pPr>
            <a:r>
              <a:rPr lang="en-GB" b="1" dirty="0"/>
              <a:t>Relevant law: </a:t>
            </a:r>
            <a:r>
              <a:rPr lang="en-GB" dirty="0"/>
              <a:t>Malicious Communication Act 1988 and the Communications Act 2003.</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81" name="Google Shape;581;p85"/>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their rights, responsibilities and opportunities online, including that the same expectations of behaviour apply in all contexts, including online. </a:t>
            </a: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82" name="Google Shape;582;p8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80" name="Google Shape;580;p8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59</a:t>
            </a:fld>
            <a:endParaRP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3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Related topics</a:t>
            </a:r>
            <a:endParaRPr dirty="0">
              <a:solidFill>
                <a:schemeClr val="accent1"/>
              </a:solidFill>
            </a:endParaRPr>
          </a:p>
        </p:txBody>
      </p:sp>
      <p:sp>
        <p:nvSpPr>
          <p:cNvPr id="139" name="Google Shape;139;p30"/>
          <p:cNvSpPr txBox="1">
            <a:spLocks noGrp="1"/>
          </p:cNvSpPr>
          <p:nvPr>
            <p:ph type="body" idx="1"/>
          </p:nvPr>
        </p:nvSpPr>
        <p:spPr>
          <a:xfrm>
            <a:off x="270000" y="914400"/>
            <a:ext cx="735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Online relationships (primary) and online and media (secondary) are closely related to the </a:t>
            </a:r>
            <a:r>
              <a:rPr lang="en-GB" sz="1800" u="sng" dirty="0">
                <a:solidFill>
                  <a:srgbClr val="0000FF"/>
                </a:solidFill>
                <a:hlinkClick r:id="rId3">
                  <a:extLst>
                    <a:ext uri="{A12FA001-AC4F-418D-AE19-62706E023703}">
                      <ahyp:hlinkClr xmlns:ahyp="http://schemas.microsoft.com/office/drawing/2018/hyperlinkcolor" xmlns="" val="tx"/>
                    </a:ext>
                  </a:extLst>
                </a:hlinkClick>
              </a:rPr>
              <a:t>computing programmes of study</a:t>
            </a:r>
            <a:r>
              <a:rPr lang="en-GB" sz="1800" dirty="0">
                <a:solidFill>
                  <a:srgbClr val="0000FF"/>
                </a:solidFill>
              </a:rPr>
              <a:t> </a:t>
            </a:r>
            <a:r>
              <a:rPr lang="en-GB" sz="1800" dirty="0"/>
              <a:t>as well as to:</a:t>
            </a:r>
            <a:endParaRPr sz="1800" dirty="0"/>
          </a:p>
          <a:p>
            <a:pPr marL="457200" lvl="0" indent="-342900" algn="l" rtl="0">
              <a:spcBef>
                <a:spcPts val="1000"/>
              </a:spcBef>
              <a:spcAft>
                <a:spcPts val="0"/>
              </a:spcAft>
              <a:buClr>
                <a:schemeClr val="accent1"/>
              </a:buClr>
              <a:buSzPts val="1800"/>
              <a:buChar char="●"/>
            </a:pPr>
            <a:r>
              <a:rPr lang="en-GB" sz="1800" b="1" dirty="0"/>
              <a:t>internet safety and harms </a:t>
            </a:r>
            <a:endParaRPr sz="1800" dirty="0"/>
          </a:p>
          <a:p>
            <a:pPr marL="457200" lvl="0" indent="-342900" algn="l" rtl="0">
              <a:spcBef>
                <a:spcPts val="0"/>
              </a:spcBef>
              <a:spcAft>
                <a:spcPts val="0"/>
              </a:spcAft>
              <a:buClr>
                <a:schemeClr val="accent1"/>
              </a:buClr>
              <a:buSzPts val="1800"/>
              <a:buChar char="●"/>
            </a:pPr>
            <a:r>
              <a:rPr lang="en-GB" sz="1800" dirty="0"/>
              <a:t>other topics such as respectful relationships, being safe and mental wellbeing </a:t>
            </a:r>
            <a:endParaRPr sz="1800" dirty="0"/>
          </a:p>
          <a:p>
            <a:pPr marL="0" lvl="0" indent="0" algn="l" rtl="0">
              <a:spcBef>
                <a:spcPts val="1600"/>
              </a:spcBef>
              <a:spcAft>
                <a:spcPts val="0"/>
              </a:spcAft>
              <a:buNone/>
            </a:pPr>
            <a:r>
              <a:rPr lang="en-GB" sz="1800" dirty="0"/>
              <a:t>Therefore, you should: </a:t>
            </a:r>
            <a:endParaRPr sz="1800" dirty="0"/>
          </a:p>
          <a:p>
            <a:pPr marL="457200" lvl="0" indent="-342900" algn="l" rtl="0">
              <a:spcBef>
                <a:spcPts val="1000"/>
              </a:spcBef>
              <a:spcAft>
                <a:spcPts val="0"/>
              </a:spcAft>
              <a:buClr>
                <a:schemeClr val="accent1"/>
              </a:buClr>
              <a:buSzPts val="1800"/>
              <a:buChar char="●"/>
            </a:pPr>
            <a:r>
              <a:rPr lang="en-GB" sz="1800" b="1" dirty="0"/>
              <a:t>consider thematic links </a:t>
            </a:r>
            <a:r>
              <a:rPr lang="en-GB" sz="1800" dirty="0"/>
              <a:t>across key topics and the whole school when planning and delivering lessons</a:t>
            </a:r>
          </a:p>
          <a:p>
            <a:pPr marL="457200" lvl="0" indent="-342900" algn="l" rtl="0">
              <a:spcBef>
                <a:spcPts val="1000"/>
              </a:spcBef>
              <a:spcAft>
                <a:spcPts val="0"/>
              </a:spcAft>
              <a:buClr>
                <a:schemeClr val="accent1"/>
              </a:buClr>
              <a:buSzPts val="1800"/>
              <a:buChar char="●"/>
            </a:pPr>
            <a:r>
              <a:rPr lang="en-GB" sz="1800" dirty="0"/>
              <a:t>find ways to </a:t>
            </a:r>
            <a:r>
              <a:rPr lang="en-GB" sz="1800" b="1" dirty="0"/>
              <a:t>link knowledge and vocabulary </a:t>
            </a:r>
            <a:r>
              <a:rPr lang="en-GB" sz="1800" dirty="0"/>
              <a:t>across topics</a:t>
            </a:r>
          </a:p>
          <a:p>
            <a:pPr marL="0" lvl="0" indent="0" algn="l" rtl="0">
              <a:spcBef>
                <a:spcPts val="1000"/>
              </a:spcBef>
              <a:spcAft>
                <a:spcPts val="1600"/>
              </a:spcAft>
              <a:buNone/>
            </a:pPr>
            <a:endParaRPr sz="1800" dirty="0"/>
          </a:p>
        </p:txBody>
      </p:sp>
      <p:sp>
        <p:nvSpPr>
          <p:cNvPr id="140" name="Google Shape;140;p3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586"/>
        <p:cNvGrpSpPr/>
        <p:nvPr/>
      </p:nvGrpSpPr>
      <p:grpSpPr>
        <a:xfrm>
          <a:off x="0" y="0"/>
          <a:ext cx="0" cy="0"/>
          <a:chOff x="0" y="0"/>
          <a:chExt cx="0" cy="0"/>
        </a:xfrm>
      </p:grpSpPr>
      <p:sp>
        <p:nvSpPr>
          <p:cNvPr id="587" name="Google Shape;587;p8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Digital citizenship (2)</a:t>
            </a:r>
            <a:endParaRPr dirty="0">
              <a:solidFill>
                <a:schemeClr val="accent1"/>
              </a:solidFill>
            </a:endParaRPr>
          </a:p>
        </p:txBody>
      </p:sp>
      <p:sp>
        <p:nvSpPr>
          <p:cNvPr id="588" name="Google Shape;588;p8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rights come with responsibilities to guarantee a safe and fair digital environment for all.</a:t>
            </a:r>
            <a:endParaRPr dirty="0"/>
          </a:p>
          <a:p>
            <a:pPr marL="0" lvl="0" indent="0" algn="l" rtl="0">
              <a:spcBef>
                <a:spcPts val="1000"/>
              </a:spcBef>
              <a:spcAft>
                <a:spcPts val="0"/>
              </a:spcAft>
              <a:buNone/>
            </a:pPr>
            <a:r>
              <a:rPr lang="en-GB" dirty="0"/>
              <a:t>Explore the responsibilities of digital citizens including:</a:t>
            </a:r>
            <a:endParaRPr dirty="0"/>
          </a:p>
          <a:p>
            <a:pPr marL="457200" lvl="0" indent="-317500" algn="l" rtl="0">
              <a:spcBef>
                <a:spcPts val="1000"/>
              </a:spcBef>
              <a:spcAft>
                <a:spcPts val="0"/>
              </a:spcAft>
              <a:buSzPts val="1400"/>
              <a:buChar char="●"/>
            </a:pPr>
            <a:r>
              <a:rPr lang="en-GB" b="1" dirty="0"/>
              <a:t>being respectful of others </a:t>
            </a:r>
            <a:r>
              <a:rPr lang="en-GB" dirty="0"/>
              <a:t>- e.g. consciously considering their needs, rights, and wishes </a:t>
            </a:r>
            <a:endParaRPr dirty="0"/>
          </a:p>
          <a:p>
            <a:pPr marL="457200" lvl="0" indent="-317500" algn="l" rtl="0">
              <a:spcBef>
                <a:spcPts val="0"/>
              </a:spcBef>
              <a:spcAft>
                <a:spcPts val="0"/>
              </a:spcAft>
              <a:buSzPts val="1400"/>
              <a:buChar char="●"/>
            </a:pPr>
            <a:r>
              <a:rPr lang="en-GB" b="1" dirty="0"/>
              <a:t>being respectful of ourselves</a:t>
            </a:r>
            <a:r>
              <a:rPr lang="en-GB" dirty="0"/>
              <a:t> - e.g. valuing ourselves and maintaining our boundaries</a:t>
            </a:r>
            <a:endParaRPr dirty="0"/>
          </a:p>
          <a:p>
            <a:pPr marL="0" lvl="0" indent="0" algn="l" rtl="0">
              <a:spcBef>
                <a:spcPts val="1000"/>
              </a:spcBef>
              <a:spcAft>
                <a:spcPts val="0"/>
              </a:spcAft>
              <a:buNone/>
            </a:pPr>
            <a:r>
              <a:rPr lang="en-GB" dirty="0"/>
              <a:t>Emphasise that the same expectations of behaviour apply in online contexts as in offline contexts.</a:t>
            </a:r>
            <a:endParaRPr dirty="0"/>
          </a:p>
          <a:p>
            <a:pPr marL="0" lvl="0" indent="0" algn="l" rtl="0">
              <a:spcBef>
                <a:spcPts val="1000"/>
              </a:spcBef>
              <a:spcAft>
                <a:spcPts val="0"/>
              </a:spcAft>
              <a:buNone/>
            </a:pPr>
            <a:r>
              <a:rPr lang="en-GB" b="1" dirty="0"/>
              <a:t>Related topic: </a:t>
            </a:r>
            <a:r>
              <a:rPr lang="en-GB" dirty="0"/>
              <a:t>respectful relationships.</a:t>
            </a:r>
            <a:endParaRPr dirty="0"/>
          </a:p>
          <a:p>
            <a:pPr marL="0" lvl="0" indent="0" algn="l" rtl="0">
              <a:spcBef>
                <a:spcPts val="1000"/>
              </a:spcBef>
              <a:spcAft>
                <a:spcPts val="0"/>
              </a:spcAft>
              <a:buNone/>
            </a:pPr>
            <a:endParaRPr dirty="0"/>
          </a:p>
          <a:p>
            <a:pPr marL="0" lvl="0" indent="0" algn="l" rtl="0">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90" name="Google Shape;590;p86"/>
          <p:cNvSpPr txBox="1">
            <a:spLocks noGrp="1"/>
          </p:cNvSpPr>
          <p:nvPr>
            <p:ph type="body" idx="2"/>
          </p:nvPr>
        </p:nvSpPr>
        <p:spPr>
          <a:xfrm>
            <a:off x="6178800" y="216425"/>
            <a:ext cx="2695200" cy="23106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their rights, responsibilities and</a:t>
            </a:r>
            <a:r>
              <a:rPr lang="en-GB" sz="1600" b="1" dirty="0"/>
              <a:t> </a:t>
            </a:r>
            <a:r>
              <a:rPr lang="en-GB" sz="1600" dirty="0"/>
              <a:t>opportunities online, including that the same expectations of behaviour apply in all contexts, including online. </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91" name="Google Shape;591;p8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89" name="Google Shape;589;p8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60</a:t>
            </a:fld>
            <a:endParaRPr dirty="0">
              <a:solidFill>
                <a:schemeClr val="tx1"/>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596" name="Google Shape;596;p8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Digital footprint (1)</a:t>
            </a:r>
            <a:endParaRPr dirty="0">
              <a:solidFill>
                <a:schemeClr val="accent1"/>
              </a:solidFill>
            </a:endParaRPr>
          </a:p>
        </p:txBody>
      </p:sp>
      <p:sp>
        <p:nvSpPr>
          <p:cNvPr id="597" name="Google Shape;597;p8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Introduce the concept of a ‘digital footprint’. Explain that this is </a:t>
            </a:r>
            <a:r>
              <a:rPr lang="en-GB" b="1" dirty="0"/>
              <a:t>a record of our online activities</a:t>
            </a:r>
            <a:r>
              <a:rPr lang="en-GB" dirty="0"/>
              <a:t>, for example: </a:t>
            </a:r>
            <a:endParaRPr dirty="0"/>
          </a:p>
          <a:p>
            <a:pPr marL="457200" lvl="0" indent="-317500" algn="l" rtl="0">
              <a:lnSpc>
                <a:spcPct val="115000"/>
              </a:lnSpc>
              <a:spcBef>
                <a:spcPts val="1000"/>
              </a:spcBef>
              <a:spcAft>
                <a:spcPts val="0"/>
              </a:spcAft>
              <a:buSzPts val="1400"/>
              <a:buChar char="●"/>
            </a:pPr>
            <a:r>
              <a:rPr lang="en-GB" dirty="0"/>
              <a:t>websites we have visited (explain trackers/cookies)</a:t>
            </a:r>
            <a:endParaRPr dirty="0"/>
          </a:p>
          <a:p>
            <a:pPr marL="457200" lvl="0" indent="-317500" algn="l" rtl="0">
              <a:lnSpc>
                <a:spcPct val="115000"/>
              </a:lnSpc>
              <a:spcBef>
                <a:spcPts val="0"/>
              </a:spcBef>
              <a:spcAft>
                <a:spcPts val="0"/>
              </a:spcAft>
              <a:buSzPts val="1400"/>
              <a:buChar char="●"/>
            </a:pPr>
            <a:r>
              <a:rPr lang="en-GB" dirty="0"/>
              <a:t>social media activity (e.g. posts and ‘likes’, even private comments which others could re-share)</a:t>
            </a:r>
            <a:endParaRPr dirty="0"/>
          </a:p>
          <a:p>
            <a:pPr marL="0" lvl="0" indent="0" algn="l" rtl="0">
              <a:lnSpc>
                <a:spcPct val="115000"/>
              </a:lnSpc>
              <a:spcBef>
                <a:spcPts val="1000"/>
              </a:spcBef>
              <a:spcAft>
                <a:spcPts val="0"/>
              </a:spcAft>
              <a:buNone/>
            </a:pPr>
            <a:r>
              <a:rPr lang="en-GB" dirty="0">
                <a:solidFill>
                  <a:srgbClr val="000000"/>
                </a:solidFill>
              </a:rPr>
              <a:t>Online activities leave a trace that can be seen by others (e.g. future employers, scammers, potential friends).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Online activity can also be used by companies to influence our behaviour (e.g. targeted advertising)</a:t>
            </a:r>
            <a:r>
              <a:rPr lang="en-GB" dirty="0"/>
              <a:t>.</a:t>
            </a:r>
            <a:br>
              <a:rPr lang="en-GB" dirty="0"/>
            </a:b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99" name="Google Shape;599;p87"/>
          <p:cNvSpPr txBox="1">
            <a:spLocks noGrp="1"/>
          </p:cNvSpPr>
          <p:nvPr>
            <p:ph type="body" idx="2"/>
          </p:nvPr>
        </p:nvSpPr>
        <p:spPr>
          <a:xfrm>
            <a:off x="6178800" y="216425"/>
            <a:ext cx="2695200" cy="262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r>
              <a:rPr lang="en-GB" sz="1600" dirty="0"/>
              <a:t/>
            </a:r>
            <a:br>
              <a:rPr lang="en-GB" sz="1600" dirty="0"/>
            </a:br>
            <a:r>
              <a:rPr lang="en-GB" sz="1600" dirty="0"/>
              <a:t>Know about online risks, including that any material someone provides to another has the potential to be shared online and the difficulty of removing potentially compromising material placed online. </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00" name="Google Shape;600;p8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98" name="Google Shape;598;p8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61</a:t>
            </a:fld>
            <a:endParaRPr dirty="0">
              <a:solidFill>
                <a:schemeClr val="tx1"/>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604"/>
        <p:cNvGrpSpPr/>
        <p:nvPr/>
      </p:nvGrpSpPr>
      <p:grpSpPr>
        <a:xfrm>
          <a:off x="0" y="0"/>
          <a:ext cx="0" cy="0"/>
          <a:chOff x="0" y="0"/>
          <a:chExt cx="0" cy="0"/>
        </a:xfrm>
      </p:grpSpPr>
      <p:sp>
        <p:nvSpPr>
          <p:cNvPr id="605" name="Google Shape;605;p8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Rules about online behaviour</a:t>
            </a:r>
            <a:endParaRPr dirty="0">
              <a:solidFill>
                <a:schemeClr val="accent1"/>
              </a:solidFill>
            </a:endParaRPr>
          </a:p>
        </p:txBody>
      </p:sp>
      <p:sp>
        <p:nvSpPr>
          <p:cNvPr id="606" name="Google Shape;606;p8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Explain that many online service providers, e.g. online forums have rules about acceptable and unacceptable behaviour on their sites. These form part of the </a:t>
            </a:r>
            <a:r>
              <a:rPr lang="en-GB" b="1" dirty="0">
                <a:solidFill>
                  <a:schemeClr val="tx1"/>
                </a:solidFill>
              </a:rPr>
              <a:t>terms and conditions</a:t>
            </a:r>
            <a:r>
              <a:rPr lang="en-GB" dirty="0">
                <a:solidFill>
                  <a:schemeClr val="tx1"/>
                </a:solidFill>
              </a:rPr>
              <a:t> of using their service.</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Explain that if someone violates a site’s terms, they can be stopped from using it and have their content removed. Teach that some violations, such as </a:t>
            </a:r>
            <a:r>
              <a:rPr lang="en-GB" b="1" dirty="0">
                <a:solidFill>
                  <a:schemeClr val="tx1"/>
                </a:solidFill>
              </a:rPr>
              <a:t>abusive and threatening behaviour</a:t>
            </a:r>
            <a:r>
              <a:rPr lang="en-GB" dirty="0">
                <a:solidFill>
                  <a:schemeClr val="tx1"/>
                </a:solidFill>
              </a:rPr>
              <a:t>, can also be criminal:  </a:t>
            </a:r>
            <a:r>
              <a:rPr lang="en-GB" u="sng" dirty="0">
                <a:solidFill>
                  <a:srgbClr val="0000FF"/>
                </a:solidFill>
                <a:hlinkClick r:id="rId3">
                  <a:extLst>
                    <a:ext uri="{A12FA001-AC4F-418D-AE19-62706E023703}">
                      <ahyp:hlinkClr xmlns:ahyp="http://schemas.microsoft.com/office/drawing/2018/hyperlinkcolor" xmlns="" val="tx"/>
                    </a:ext>
                  </a:extLst>
                </a:hlinkClick>
              </a:rPr>
              <a:t>‘social media offences’ (Crown Prosecution Service)</a:t>
            </a:r>
            <a:r>
              <a:rPr lang="en-GB" dirty="0">
                <a:solidFill>
                  <a:schemeClr val="tx1"/>
                </a:solidFill>
              </a:rPr>
              <a:t>.</a:t>
            </a:r>
            <a:r>
              <a:rPr lang="en-GB" dirty="0">
                <a:solidFill>
                  <a:srgbClr val="0000FF"/>
                </a:solidFill>
              </a:rPr>
              <a:t> </a:t>
            </a:r>
            <a:endParaRPr dirty="0">
              <a:solidFill>
                <a:srgbClr val="0000FF"/>
              </a:solidFill>
            </a:endParaRPr>
          </a:p>
          <a:p>
            <a:pPr marL="0" lvl="0" indent="0" algn="l" rtl="0">
              <a:lnSpc>
                <a:spcPct val="115000"/>
              </a:lnSpc>
              <a:spcBef>
                <a:spcPts val="1000"/>
              </a:spcBef>
              <a:spcAft>
                <a:spcPts val="0"/>
              </a:spcAft>
              <a:buNone/>
            </a:pPr>
            <a:r>
              <a:rPr lang="en-GB" b="1" dirty="0">
                <a:solidFill>
                  <a:schemeClr val="tx1"/>
                </a:solidFill>
              </a:rPr>
              <a:t>Relevant law: </a:t>
            </a:r>
            <a:r>
              <a:rPr lang="en-GB" dirty="0">
                <a:solidFill>
                  <a:schemeClr val="tx1"/>
                </a:solidFill>
              </a:rPr>
              <a:t>Malicious Communication Act 1988 and the Communications Act 2003.</a:t>
            </a:r>
            <a:endParaRPr dirty="0">
              <a:solidFill>
                <a:schemeClr val="tx1"/>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08" name="Google Shape;608;p88"/>
          <p:cNvSpPr txBox="1">
            <a:spLocks noGrp="1"/>
          </p:cNvSpPr>
          <p:nvPr>
            <p:ph type="body" idx="2"/>
          </p:nvPr>
        </p:nvSpPr>
        <p:spPr>
          <a:xfrm>
            <a:off x="6178800" y="216425"/>
            <a:ext cx="2695200" cy="23106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their rights, responsibilities and opportunities online, including that the same expectations of behaviour apply in all contexts, including online.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09" name="Google Shape;609;p8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07" name="Google Shape;607;p8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62</a:t>
            </a:fld>
            <a:endParaRPr dirty="0">
              <a:solidFill>
                <a:schemeClr val="tx1"/>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620"/>
        <p:cNvGrpSpPr/>
        <p:nvPr/>
      </p:nvGrpSpPr>
      <p:grpSpPr>
        <a:xfrm>
          <a:off x="0" y="0"/>
          <a:ext cx="0" cy="0"/>
          <a:chOff x="0" y="0"/>
          <a:chExt cx="0" cy="0"/>
        </a:xfrm>
      </p:grpSpPr>
      <p:sp>
        <p:nvSpPr>
          <p:cNvPr id="621" name="Google Shape;621;p90"/>
          <p:cNvSpPr txBox="1">
            <a:spLocks noGrp="1"/>
          </p:cNvSpPr>
          <p:nvPr>
            <p:ph type="title"/>
          </p:nvPr>
        </p:nvSpPr>
        <p:spPr>
          <a:xfrm>
            <a:off x="2806800" y="2150850"/>
            <a:ext cx="35304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Risks online</a:t>
            </a:r>
            <a:endParaRPr dirty="0">
              <a:solidFill>
                <a:schemeClr val="accent1"/>
              </a:solidFill>
            </a:endParaRPr>
          </a:p>
        </p:txBody>
      </p:sp>
      <p:sp>
        <p:nvSpPr>
          <p:cNvPr id="622" name="Google Shape;622;p9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63</a:t>
            </a:fld>
            <a:endParaRPr dirty="0">
              <a:solidFill>
                <a:schemeClr val="tx1"/>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626"/>
        <p:cNvGrpSpPr/>
        <p:nvPr/>
      </p:nvGrpSpPr>
      <p:grpSpPr>
        <a:xfrm>
          <a:off x="0" y="0"/>
          <a:ext cx="0" cy="0"/>
          <a:chOff x="0" y="0"/>
          <a:chExt cx="0" cy="0"/>
        </a:xfrm>
      </p:grpSpPr>
      <p:sp>
        <p:nvSpPr>
          <p:cNvPr id="627" name="Google Shape;627;p9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Online risks</a:t>
            </a:r>
            <a:endParaRPr dirty="0">
              <a:solidFill>
                <a:schemeClr val="accent1"/>
              </a:solidFill>
            </a:endParaRPr>
          </a:p>
        </p:txBody>
      </p:sp>
      <p:sp>
        <p:nvSpPr>
          <p:cNvPr id="628" name="Google Shape;628;p9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Teach that along with the many positive opportunities the internet provides, there are some risks associated with being online. These include:</a:t>
            </a:r>
            <a:endParaRPr dirty="0">
              <a:solidFill>
                <a:schemeClr val="tx1"/>
              </a:solidFill>
            </a:endParaRPr>
          </a:p>
          <a:p>
            <a:pPr marL="457200" lvl="0" indent="-317500" algn="l" rtl="0">
              <a:lnSpc>
                <a:spcPct val="115000"/>
              </a:lnSpc>
              <a:spcBef>
                <a:spcPts val="1000"/>
              </a:spcBef>
              <a:spcAft>
                <a:spcPts val="0"/>
              </a:spcAft>
              <a:buClr>
                <a:schemeClr val="accent1"/>
              </a:buClr>
              <a:buSzPts val="1400"/>
              <a:buChar char="●"/>
            </a:pPr>
            <a:r>
              <a:rPr lang="en-GB" dirty="0">
                <a:solidFill>
                  <a:schemeClr val="tx1"/>
                </a:solidFill>
              </a:rPr>
              <a:t>people pretending to be someone they are not</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malicious software (such as viruses) being installed on our devices</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being exposed to misinformation</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being treated in a harmful or abusive way</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having private material shared widely</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Teach that our wellbeing can also be affected by spending too much time online.</a:t>
            </a:r>
            <a:endParaRPr dirty="0">
              <a:solidFill>
                <a:schemeClr val="tx1"/>
              </a:solidFill>
            </a:endParaRPr>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30" name="Google Shape;630;p91"/>
          <p:cNvSpPr txBox="1">
            <a:spLocks noGrp="1"/>
          </p:cNvSpPr>
          <p:nvPr>
            <p:ph type="body" idx="2"/>
          </p:nvPr>
        </p:nvSpPr>
        <p:spPr>
          <a:xfrm>
            <a:off x="6178800" y="216425"/>
            <a:ext cx="2695200" cy="262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online risks, including that any material someone provides to another has the potential to be shared online and the difficulty of removing potentially compromising material placed online.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31" name="Google Shape;631;p9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29" name="Google Shape;629;p9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64</a:t>
            </a:fld>
            <a:endParaRPr dirty="0">
              <a:solidFill>
                <a:schemeClr val="tx1"/>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635"/>
        <p:cNvGrpSpPr/>
        <p:nvPr/>
      </p:nvGrpSpPr>
      <p:grpSpPr>
        <a:xfrm>
          <a:off x="0" y="0"/>
          <a:ext cx="0" cy="0"/>
          <a:chOff x="0" y="0"/>
          <a:chExt cx="0" cy="0"/>
        </a:xfrm>
      </p:grpSpPr>
      <p:sp>
        <p:nvSpPr>
          <p:cNvPr id="636" name="Google Shape;636;p9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How data is generated and used</a:t>
            </a:r>
            <a:endParaRPr dirty="0">
              <a:solidFill>
                <a:schemeClr val="accent1"/>
              </a:solidFill>
            </a:endParaRPr>
          </a:p>
        </p:txBody>
      </p:sp>
      <p:sp>
        <p:nvSpPr>
          <p:cNvPr id="637" name="Google Shape;637;p9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Explain how information and data is:</a:t>
            </a:r>
            <a:endParaRPr dirty="0">
              <a:solidFill>
                <a:schemeClr val="tx1"/>
              </a:solidFill>
            </a:endParaRPr>
          </a:p>
          <a:p>
            <a:pPr marL="457200" lvl="0" indent="-317500" algn="l" rtl="0">
              <a:lnSpc>
                <a:spcPct val="115000"/>
              </a:lnSpc>
              <a:spcBef>
                <a:spcPts val="1000"/>
              </a:spcBef>
              <a:spcAft>
                <a:spcPts val="0"/>
              </a:spcAft>
              <a:buClr>
                <a:schemeClr val="accent1"/>
              </a:buClr>
              <a:buSzPts val="1400"/>
              <a:buChar char="●"/>
            </a:pPr>
            <a:r>
              <a:rPr lang="en-GB" b="1" dirty="0">
                <a:solidFill>
                  <a:schemeClr val="tx1"/>
                </a:solidFill>
              </a:rPr>
              <a:t>generated</a:t>
            </a:r>
            <a:r>
              <a:rPr lang="en-GB" dirty="0">
                <a:solidFill>
                  <a:schemeClr val="tx1"/>
                </a:solidFill>
              </a:rPr>
              <a:t> - e.g. ways in which people can create content or make copies, including fake images</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b="1" dirty="0">
                <a:solidFill>
                  <a:schemeClr val="tx1"/>
                </a:solidFill>
              </a:rPr>
              <a:t>collected</a:t>
            </a:r>
            <a:r>
              <a:rPr lang="en-GB" dirty="0">
                <a:solidFill>
                  <a:schemeClr val="tx1"/>
                </a:solidFill>
              </a:rPr>
              <a:t> - e.g. how servers collect and store data, including from ‘cookies’ that monitor user activity </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b="1" dirty="0">
                <a:solidFill>
                  <a:schemeClr val="tx1"/>
                </a:solidFill>
              </a:rPr>
              <a:t>shared</a:t>
            </a:r>
            <a:r>
              <a:rPr lang="en-GB" dirty="0">
                <a:solidFill>
                  <a:schemeClr val="tx1"/>
                </a:solidFill>
              </a:rPr>
              <a:t> - e.g. ways in which content can be shared by individuals or organisations and the reasons people do this </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b="1" dirty="0">
                <a:solidFill>
                  <a:schemeClr val="tx1"/>
                </a:solidFill>
              </a:rPr>
              <a:t>used</a:t>
            </a:r>
            <a:r>
              <a:rPr lang="en-GB" dirty="0">
                <a:solidFill>
                  <a:schemeClr val="tx1"/>
                </a:solidFill>
              </a:rPr>
              <a:t> - e.g. how data is used by companies for financial purposes (e.g. targeted advertising), or by fraudsters to create fake profiles</a:t>
            </a:r>
            <a:endParaRPr dirty="0">
              <a:solidFill>
                <a:schemeClr val="tx1"/>
              </a:solidFill>
            </a:endParaRPr>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39" name="Google Shape;639;p92"/>
          <p:cNvSpPr txBox="1">
            <a:spLocks noGrp="1"/>
          </p:cNvSpPr>
          <p:nvPr>
            <p:ph type="body" idx="2"/>
          </p:nvPr>
        </p:nvSpPr>
        <p:spPr>
          <a:xfrm>
            <a:off x="6178800" y="216425"/>
            <a:ext cx="2695200" cy="15672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how information and data is generated, collected, shared and used online.</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40" name="Google Shape;640;p9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38" name="Google Shape;638;p9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65</a:t>
            </a:fld>
            <a:endParaRPr dirty="0">
              <a:solidFill>
                <a:schemeClr val="tx1"/>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644"/>
        <p:cNvGrpSpPr/>
        <p:nvPr/>
      </p:nvGrpSpPr>
      <p:grpSpPr>
        <a:xfrm>
          <a:off x="0" y="0"/>
          <a:ext cx="0" cy="0"/>
          <a:chOff x="0" y="0"/>
          <a:chExt cx="0" cy="0"/>
        </a:xfrm>
      </p:grpSpPr>
      <p:sp>
        <p:nvSpPr>
          <p:cNvPr id="645" name="Google Shape;645;p9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Sharing material online (1)</a:t>
            </a:r>
            <a:endParaRPr dirty="0">
              <a:solidFill>
                <a:schemeClr val="accent1"/>
              </a:solidFill>
            </a:endParaRPr>
          </a:p>
        </p:txBody>
      </p:sp>
      <p:sp>
        <p:nvSpPr>
          <p:cNvPr id="646" name="Google Shape;646;p9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Building on teaching in primary, explain that we should never share (including by message or video) images or information that we would not want shared further.</a:t>
            </a:r>
            <a:endParaRPr dirty="0">
              <a:solidFill>
                <a:schemeClr val="tx1"/>
              </a:solidFill>
            </a:endParaRPr>
          </a:p>
          <a:p>
            <a:pPr marL="0" lvl="0" indent="0" algn="l" rtl="0">
              <a:lnSpc>
                <a:spcPct val="115000"/>
              </a:lnSpc>
              <a:spcBef>
                <a:spcPts val="1000"/>
              </a:spcBef>
              <a:spcAft>
                <a:spcPts val="0"/>
              </a:spcAft>
              <a:buNone/>
            </a:pPr>
            <a:r>
              <a:rPr lang="en-GB" b="1" dirty="0">
                <a:solidFill>
                  <a:schemeClr val="tx1"/>
                </a:solidFill>
              </a:rPr>
              <a:t>Once something is shared someone else has a copy that they could share</a:t>
            </a:r>
            <a:r>
              <a:rPr lang="en-GB" dirty="0">
                <a:solidFill>
                  <a:schemeClr val="tx1"/>
                </a:solidFill>
              </a:rPr>
              <a:t> with others or repost online in the future. It is also part of our ‘digital footprint’ and may be seen years later (e.g. by an employer or university).</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Explain that this includes material that we share publicly online (e.g. by social media posts) as well as material that we share privately (e.g. by text or email).</a:t>
            </a:r>
            <a:endParaRPr dirty="0">
              <a:solidFill>
                <a:schemeClr val="tx1"/>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47" name="Google Shape;647;p9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66</a:t>
            </a:fld>
            <a:endParaRPr dirty="0">
              <a:solidFill>
                <a:schemeClr val="tx1"/>
              </a:solidFill>
            </a:endParaRPr>
          </a:p>
        </p:txBody>
      </p:sp>
      <p:sp>
        <p:nvSpPr>
          <p:cNvPr id="649" name="Google Shape;649;p9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9" name="Google Shape;666;p95">
            <a:extLst>
              <a:ext uri="{FF2B5EF4-FFF2-40B4-BE49-F238E27FC236}">
                <a16:creationId xmlns:a16="http://schemas.microsoft.com/office/drawing/2014/main" id="{9721D288-73CD-4599-9B81-A677277232BC}"/>
              </a:ext>
            </a:extLst>
          </p:cNvPr>
          <p:cNvSpPr txBox="1">
            <a:spLocks noGrp="1"/>
          </p:cNvSpPr>
          <p:nvPr>
            <p:ph type="body" idx="2"/>
          </p:nvPr>
        </p:nvSpPr>
        <p:spPr>
          <a:xfrm>
            <a:off x="6178800" y="73133"/>
            <a:ext cx="2695200" cy="4309601"/>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online risks, including that any material someone provides to another has the potential to be shared online and the difficulty of removing potentially compromising material placed online.</a:t>
            </a:r>
            <a:endParaRPr sz="1600" dirty="0">
              <a:solidFill>
                <a:schemeClr val="tx1"/>
              </a:solidFill>
            </a:endParaRPr>
          </a:p>
          <a:p>
            <a:pPr marL="0" lvl="0" indent="0" algn="l" rtl="0">
              <a:spcBef>
                <a:spcPts val="0"/>
              </a:spcBef>
              <a:spcAft>
                <a:spcPts val="0"/>
              </a:spcAft>
              <a:buClr>
                <a:schemeClr val="dk1"/>
              </a:buClr>
              <a:buSzPts val="1100"/>
              <a:buFont typeface="Arial"/>
              <a:buNone/>
            </a:pPr>
            <a:r>
              <a:rPr lang="en-GB" sz="1600" dirty="0">
                <a:solidFill>
                  <a:schemeClr val="tx1"/>
                </a:solidFill>
              </a:rPr>
              <a:t>Know not to provide material to others that they would not want shared further and not to share personal material which is sent to them.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653"/>
        <p:cNvGrpSpPr/>
        <p:nvPr/>
      </p:nvGrpSpPr>
      <p:grpSpPr>
        <a:xfrm>
          <a:off x="0" y="0"/>
          <a:ext cx="0" cy="0"/>
          <a:chOff x="0" y="0"/>
          <a:chExt cx="0" cy="0"/>
        </a:xfrm>
      </p:grpSpPr>
      <p:sp>
        <p:nvSpPr>
          <p:cNvPr id="654" name="Google Shape;654;p9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Sharing material online (2)</a:t>
            </a:r>
            <a:endParaRPr dirty="0">
              <a:solidFill>
                <a:schemeClr val="accent1"/>
              </a:solidFill>
            </a:endParaRPr>
          </a:p>
        </p:txBody>
      </p:sp>
      <p:sp>
        <p:nvSpPr>
          <p:cNvPr id="655" name="Google Shape;655;p9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Remind pupils of their rights online, including the right to  </a:t>
            </a:r>
            <a:r>
              <a:rPr lang="en-GB" b="1" dirty="0">
                <a:solidFill>
                  <a:schemeClr val="tx1"/>
                </a:solidFill>
              </a:rPr>
              <a:t>privacy and security</a:t>
            </a:r>
            <a:r>
              <a:rPr lang="en-GB" dirty="0">
                <a:solidFill>
                  <a:schemeClr val="tx1"/>
                </a:solidFill>
              </a:rPr>
              <a:t>. Explain that this means no one has the right to: </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access someone’s personal material without consent (e.g. through hacking)</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share someone else’s personal material without their consent (e.g. private images, messages)</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pressure someone to share personal material (their own or someone else’s)</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Violating someone’s right to privacy and security is a serious offence and can be criminal. </a:t>
            </a:r>
            <a:endParaRPr dirty="0">
              <a:solidFill>
                <a:schemeClr val="tx1"/>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56" name="Google Shape;656;p9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67</a:t>
            </a:fld>
            <a:endParaRPr dirty="0">
              <a:solidFill>
                <a:schemeClr val="tx1"/>
              </a:solidFill>
            </a:endParaRPr>
          </a:p>
        </p:txBody>
      </p:sp>
      <p:sp>
        <p:nvSpPr>
          <p:cNvPr id="658" name="Google Shape;658;p9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10" name="Google Shape;666;p95">
            <a:extLst>
              <a:ext uri="{FF2B5EF4-FFF2-40B4-BE49-F238E27FC236}">
                <a16:creationId xmlns:a16="http://schemas.microsoft.com/office/drawing/2014/main" id="{235D8881-7B1F-445D-AD9D-6DD124A354D1}"/>
              </a:ext>
            </a:extLst>
          </p:cNvPr>
          <p:cNvSpPr txBox="1">
            <a:spLocks noGrp="1"/>
          </p:cNvSpPr>
          <p:nvPr>
            <p:ph type="body" idx="2"/>
          </p:nvPr>
        </p:nvSpPr>
        <p:spPr>
          <a:xfrm>
            <a:off x="6178800" y="73133"/>
            <a:ext cx="2695200" cy="4309601"/>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online risks, including that any material someone provides to another has the potential to be shared online and the difficulty of removing potentially compromising material placed online.</a:t>
            </a:r>
            <a:endParaRPr sz="1600" dirty="0">
              <a:solidFill>
                <a:schemeClr val="tx1"/>
              </a:solidFill>
            </a:endParaRPr>
          </a:p>
          <a:p>
            <a:pPr marL="0" lvl="0" indent="0" algn="l" rtl="0">
              <a:spcBef>
                <a:spcPts val="0"/>
              </a:spcBef>
              <a:spcAft>
                <a:spcPts val="0"/>
              </a:spcAft>
              <a:buClr>
                <a:schemeClr val="dk1"/>
              </a:buClr>
              <a:buSzPts val="1100"/>
              <a:buFont typeface="Arial"/>
              <a:buNone/>
            </a:pPr>
            <a:r>
              <a:rPr lang="en-GB" sz="1600" dirty="0">
                <a:solidFill>
                  <a:schemeClr val="tx1"/>
                </a:solidFill>
              </a:rPr>
              <a:t>Know not to provide material to others that they would not want shared further and not to share personal material which is sent to them.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62"/>
        <p:cNvGrpSpPr/>
        <p:nvPr/>
      </p:nvGrpSpPr>
      <p:grpSpPr>
        <a:xfrm>
          <a:off x="0" y="0"/>
          <a:ext cx="0" cy="0"/>
          <a:chOff x="0" y="0"/>
          <a:chExt cx="0" cy="0"/>
        </a:xfrm>
      </p:grpSpPr>
      <p:sp>
        <p:nvSpPr>
          <p:cNvPr id="663" name="Google Shape;663;p9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Removing material online</a:t>
            </a:r>
            <a:endParaRPr dirty="0">
              <a:solidFill>
                <a:schemeClr val="accent1"/>
              </a:solidFill>
            </a:endParaRPr>
          </a:p>
        </p:txBody>
      </p:sp>
      <p:sp>
        <p:nvSpPr>
          <p:cNvPr id="664" name="Google Shape;664;p9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Teach that material that is shared about us by other people online, including potentially compromising material, can be hard to trace and difficult to remove.</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Explain that people have the right to ask for personal material to be removed (the </a:t>
            </a:r>
            <a:r>
              <a:rPr lang="en-GB" b="1" dirty="0">
                <a:solidFill>
                  <a:schemeClr val="tx1"/>
                </a:solidFill>
              </a:rPr>
              <a:t>‘right to erasure’</a:t>
            </a:r>
            <a:r>
              <a:rPr lang="en-GB" dirty="0">
                <a:solidFill>
                  <a:schemeClr val="tx1"/>
                </a:solidFill>
              </a:rPr>
              <a:t>) but that there are limits and companies may not have to comply. If content has been copied and saved by others it may be impossible to guarantee it will never be seen again.</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dirty="0">
                <a:solidFill>
                  <a:schemeClr val="tx1"/>
                </a:solidFill>
              </a:rPr>
              <a:t>Remind pupils that if they are concerned about something shared online, they should talk to a trusted adult to get support and advice. </a:t>
            </a:r>
            <a:endParaRPr dirty="0">
              <a:solidFill>
                <a:schemeClr val="tx1"/>
              </a:solidFill>
            </a:endParaRPr>
          </a:p>
          <a:p>
            <a:pPr marL="0" lvl="0" indent="0" algn="l" rtl="0">
              <a:lnSpc>
                <a:spcPct val="115000"/>
              </a:lnSpc>
              <a:spcBef>
                <a:spcPts val="1000"/>
              </a:spcBef>
              <a:spcAft>
                <a:spcPts val="0"/>
              </a:spcAft>
              <a:buNone/>
            </a:pPr>
            <a:r>
              <a:rPr lang="en-GB" b="1" dirty="0">
                <a:solidFill>
                  <a:schemeClr val="tx1"/>
                </a:solidFill>
              </a:rPr>
              <a:t>Teacher reference:</a:t>
            </a:r>
            <a:r>
              <a:rPr lang="en-GB" dirty="0">
                <a:solidFill>
                  <a:schemeClr val="tx1"/>
                </a:solidFill>
              </a:rPr>
              <a:t> </a:t>
            </a:r>
            <a:r>
              <a:rPr lang="en-GB" u="sng" dirty="0">
                <a:solidFill>
                  <a:srgbClr val="0000FF"/>
                </a:solidFill>
                <a:hlinkClick r:id="rId3">
                  <a:extLst>
                    <a:ext uri="{A12FA001-AC4F-418D-AE19-62706E023703}">
                      <ahyp:hlinkClr xmlns:ahyp="http://schemas.microsoft.com/office/drawing/2018/hyperlinkcolor" xmlns="" val="tx"/>
                    </a:ext>
                  </a:extLst>
                </a:hlinkClick>
              </a:rPr>
              <a:t>Right to erasure</a:t>
            </a:r>
            <a:r>
              <a:rPr lang="en-GB" dirty="0">
                <a:solidFill>
                  <a:srgbClr val="0000FF"/>
                </a:solidFill>
              </a:rPr>
              <a:t> </a:t>
            </a:r>
            <a:r>
              <a:rPr lang="en-GB" dirty="0">
                <a:solidFill>
                  <a:schemeClr val="tx1"/>
                </a:solidFill>
              </a:rPr>
              <a:t>(ICO).</a:t>
            </a:r>
            <a:endParaRPr dirty="0">
              <a:solidFill>
                <a:schemeClr val="tx1"/>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66" name="Google Shape;666;p95"/>
          <p:cNvSpPr txBox="1">
            <a:spLocks noGrp="1"/>
          </p:cNvSpPr>
          <p:nvPr>
            <p:ph type="body" idx="2"/>
          </p:nvPr>
        </p:nvSpPr>
        <p:spPr>
          <a:xfrm>
            <a:off x="6178800" y="73133"/>
            <a:ext cx="2695200" cy="4309601"/>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online risks, including that any material someone provides to another has the potential to be shared online and the difficulty of removing potentially compromising material placed online.</a:t>
            </a:r>
            <a:endParaRPr sz="1600" dirty="0">
              <a:solidFill>
                <a:schemeClr val="tx1"/>
              </a:solidFill>
            </a:endParaRPr>
          </a:p>
          <a:p>
            <a:pPr marL="0" lvl="0" indent="0" algn="l" rtl="0">
              <a:spcBef>
                <a:spcPts val="0"/>
              </a:spcBef>
              <a:spcAft>
                <a:spcPts val="0"/>
              </a:spcAft>
              <a:buClr>
                <a:schemeClr val="dk1"/>
              </a:buClr>
              <a:buSzPts val="1100"/>
              <a:buFont typeface="Arial"/>
              <a:buNone/>
            </a:pPr>
            <a:r>
              <a:rPr lang="en-GB" sz="1600" dirty="0">
                <a:solidFill>
                  <a:schemeClr val="tx1"/>
                </a:solidFill>
              </a:rPr>
              <a:t>Know not to provide material to others that they would not want shared further and not to share personal material which is sent to them.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67" name="Google Shape;667;p9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65" name="Google Shape;665;p9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68</a:t>
            </a:fld>
            <a:endParaRPr dirty="0">
              <a:solidFill>
                <a:schemeClr val="tx1"/>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678"/>
        <p:cNvGrpSpPr/>
        <p:nvPr/>
      </p:nvGrpSpPr>
      <p:grpSpPr>
        <a:xfrm>
          <a:off x="0" y="0"/>
          <a:ext cx="0" cy="0"/>
          <a:chOff x="0" y="0"/>
          <a:chExt cx="0" cy="0"/>
        </a:xfrm>
      </p:grpSpPr>
      <p:sp>
        <p:nvSpPr>
          <p:cNvPr id="679" name="Google Shape;679;p9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Risks of unknown people online (1)</a:t>
            </a:r>
            <a:endParaRPr dirty="0">
              <a:solidFill>
                <a:schemeClr val="accent1"/>
              </a:solidFill>
            </a:endParaRPr>
          </a:p>
        </p:txBody>
      </p:sp>
      <p:sp>
        <p:nvSpPr>
          <p:cNvPr id="680" name="Google Shape;680;p9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Repeat and build on information taught in primary about the risks of interacting with people online who we do not know in our offline life (‘strangers’), including: </a:t>
            </a:r>
            <a:endParaRPr dirty="0">
              <a:solidFill>
                <a:schemeClr val="tx1"/>
              </a:solidFill>
            </a:endParaRPr>
          </a:p>
          <a:p>
            <a:pPr marL="457200" lvl="0" indent="-317500" algn="l" rtl="0">
              <a:lnSpc>
                <a:spcPct val="115000"/>
              </a:lnSpc>
              <a:spcBef>
                <a:spcPts val="1000"/>
              </a:spcBef>
              <a:spcAft>
                <a:spcPts val="0"/>
              </a:spcAft>
              <a:buClr>
                <a:schemeClr val="accent1"/>
              </a:buClr>
              <a:buSzPts val="1400"/>
              <a:buChar char="●"/>
            </a:pPr>
            <a:r>
              <a:rPr lang="en-GB" dirty="0">
                <a:solidFill>
                  <a:schemeClr val="tx1"/>
                </a:solidFill>
              </a:rPr>
              <a:t>sharing personal information (including security information, daily routines)</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sharing anything that could ‘compromise’ us (e.g. risk of blackmail over sexual images)</a:t>
            </a:r>
            <a:endParaRPr dirty="0">
              <a:solidFill>
                <a:schemeClr val="tx1"/>
              </a:solidFill>
            </a:endParaRPr>
          </a:p>
          <a:p>
            <a:pPr marL="457200" lvl="0" indent="-317500" algn="l" rtl="0">
              <a:spcBef>
                <a:spcPts val="0"/>
              </a:spcBef>
              <a:spcAft>
                <a:spcPts val="0"/>
              </a:spcAft>
              <a:buClr>
                <a:schemeClr val="accent1"/>
              </a:buClr>
              <a:buSzPts val="1400"/>
              <a:buChar char="●"/>
            </a:pPr>
            <a:r>
              <a:rPr lang="en-GB" dirty="0">
                <a:solidFill>
                  <a:schemeClr val="tx1"/>
                </a:solidFill>
              </a:rPr>
              <a:t>joining online groups that promote extreme views or misinformation </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Also teach that people who seek to groom others often try to isolate them from their existing support network.</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Reinforce the message that victims are never to blame.</a:t>
            </a:r>
            <a:endParaRPr dirty="0">
              <a:solidFill>
                <a:schemeClr val="tx1"/>
              </a:solidFill>
            </a:endParaRPr>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82" name="Google Shape;682;p97"/>
          <p:cNvSpPr txBox="1">
            <a:spLocks noGrp="1"/>
          </p:cNvSpPr>
          <p:nvPr>
            <p:ph type="body" idx="2"/>
          </p:nvPr>
        </p:nvSpPr>
        <p:spPr>
          <a:xfrm>
            <a:off x="6178800" y="216425"/>
            <a:ext cx="2695200" cy="262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b="1" dirty="0">
                <a:solidFill>
                  <a:schemeClr val="tx1"/>
                </a:solidFill>
              </a:rPr>
            </a:br>
            <a:r>
              <a:rPr lang="en-GB" sz="1600" dirty="0">
                <a:solidFill>
                  <a:schemeClr val="tx1"/>
                </a:solidFill>
              </a:rPr>
              <a:t>Know about online risks, including that any material someone provides to another has the potential to be shared online and the difficulty of removing potentially compromising material placed online. </a:t>
            </a:r>
            <a:endParaRPr sz="1600" dirty="0">
              <a:solidFill>
                <a:schemeClr val="tx1"/>
              </a:solidFill>
            </a:endParaRPr>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Font typeface="Arial"/>
              <a:buNone/>
            </a:pPr>
            <a:endParaRPr sz="1600" b="1" dirty="0"/>
          </a:p>
          <a:p>
            <a:pPr marL="0" marR="0" lvl="0" indent="0" algn="l" rtl="0">
              <a:lnSpc>
                <a:spcPct val="115000"/>
              </a:lnSpc>
              <a:spcBef>
                <a:spcPts val="0"/>
              </a:spcBef>
              <a:spcAft>
                <a:spcPts val="0"/>
              </a:spcAft>
              <a:buClr>
                <a:schemeClr val="dk1"/>
              </a:buClr>
              <a:buSzPts val="1100"/>
              <a:buFont typeface="Arial"/>
              <a:buNone/>
            </a:pPr>
            <a:endParaRPr sz="1600" b="1" dirty="0"/>
          </a:p>
        </p:txBody>
      </p:sp>
      <p:sp>
        <p:nvSpPr>
          <p:cNvPr id="683" name="Google Shape;683;p9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81" name="Google Shape;681;p9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69</a:t>
            </a:fld>
            <a:endParaRPr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1"/>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Related guidance</a:t>
            </a:r>
            <a:endParaRPr dirty="0">
              <a:solidFill>
                <a:schemeClr val="accent1"/>
              </a:solidFill>
            </a:endParaRPr>
          </a:p>
        </p:txBody>
      </p:sp>
      <p:sp>
        <p:nvSpPr>
          <p:cNvPr id="146" name="Google Shape;146;p31"/>
          <p:cNvSpPr txBox="1">
            <a:spLocks noGrp="1"/>
          </p:cNvSpPr>
          <p:nvPr>
            <p:ph type="body" idx="1"/>
          </p:nvPr>
        </p:nvSpPr>
        <p:spPr>
          <a:xfrm>
            <a:off x="270000" y="914400"/>
            <a:ext cx="735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Schools may also want to refer to the following related guidance when planning to teach this subject: </a:t>
            </a:r>
            <a:endParaRPr sz="1800" dirty="0"/>
          </a:p>
          <a:p>
            <a:pPr marL="457200" lvl="0" indent="-342900" algn="l" rtl="0">
              <a:spcBef>
                <a:spcPts val="1600"/>
              </a:spcBef>
              <a:spcAft>
                <a:spcPts val="0"/>
              </a:spcAft>
              <a:buClr>
                <a:schemeClr val="accent1"/>
              </a:buClr>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Education for a connected world</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Clr>
                <a:schemeClr val="accent1"/>
              </a:buClr>
              <a:buSzPts val="1800"/>
              <a:buChar char="●"/>
            </a:pPr>
            <a:r>
              <a:rPr lang="en-GB" sz="1800" u="sng" dirty="0">
                <a:solidFill>
                  <a:srgbClr val="0000FF"/>
                </a:solidFill>
                <a:hlinkClick r:id="rId4">
                  <a:extLst>
                    <a:ext uri="{A12FA001-AC4F-418D-AE19-62706E023703}">
                      <ahyp:hlinkClr xmlns:ahyp="http://schemas.microsoft.com/office/drawing/2018/hyperlinkcolor" xmlns="" val="tx"/>
                    </a:ext>
                  </a:extLst>
                </a:hlinkClick>
              </a:rPr>
              <a:t>Teaching online safety in schools</a:t>
            </a:r>
            <a:endParaRPr sz="1800" dirty="0">
              <a:solidFill>
                <a:srgbClr val="0000FF"/>
              </a:solidFill>
            </a:endParaRPr>
          </a:p>
          <a:p>
            <a:pPr marL="457200" lvl="0" indent="-342900" algn="l" rtl="0">
              <a:spcBef>
                <a:spcPts val="0"/>
              </a:spcBef>
              <a:spcAft>
                <a:spcPts val="0"/>
              </a:spcAft>
              <a:buClr>
                <a:schemeClr val="accent1"/>
              </a:buClr>
              <a:buSzPts val="1800"/>
              <a:buChar char="●"/>
            </a:pPr>
            <a:r>
              <a:rPr lang="en-GB" sz="1800" u="sng" dirty="0">
                <a:solidFill>
                  <a:srgbClr val="0000FF"/>
                </a:solidFill>
                <a:hlinkClick r:id="rId5">
                  <a:extLst>
                    <a:ext uri="{A12FA001-AC4F-418D-AE19-62706E023703}">
                      <ahyp:hlinkClr xmlns:ahyp="http://schemas.microsoft.com/office/drawing/2018/hyperlinkcolor" xmlns="" val="tx"/>
                    </a:ext>
                  </a:extLst>
                </a:hlinkClick>
              </a:rPr>
              <a:t>Guidance for schools on preventing and responding to bullying (including cyberbullying)</a:t>
            </a:r>
            <a:endParaRPr sz="1800" dirty="0">
              <a:solidFill>
                <a:srgbClr val="0000FF"/>
              </a:solidFill>
            </a:endParaRPr>
          </a:p>
        </p:txBody>
      </p:sp>
      <p:sp>
        <p:nvSpPr>
          <p:cNvPr id="147" name="Google Shape;147;p3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687"/>
        <p:cNvGrpSpPr/>
        <p:nvPr/>
      </p:nvGrpSpPr>
      <p:grpSpPr>
        <a:xfrm>
          <a:off x="0" y="0"/>
          <a:ext cx="0" cy="0"/>
          <a:chOff x="0" y="0"/>
          <a:chExt cx="0" cy="0"/>
        </a:xfrm>
      </p:grpSpPr>
      <p:sp>
        <p:nvSpPr>
          <p:cNvPr id="688" name="Google Shape;688;p9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800"/>
              <a:buFont typeface="Arial"/>
              <a:buNone/>
            </a:pPr>
            <a:r>
              <a:rPr lang="en-GB" dirty="0">
                <a:solidFill>
                  <a:schemeClr val="accent1"/>
                </a:solidFill>
              </a:rPr>
              <a:t>Risks of unknown people online (2)</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89" name="Google Shape;689;p9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Teach that it can be dangerous to meet people in person that we have only met online. The risk is even higher if someone: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meets someone they have not met before alone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meets somewhere that is not public and busy</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does not tell other people (particularly a trusted adult) where they are going or who they are meeting, or how they can be contacted</a:t>
            </a: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91" name="Google Shape;691;p98"/>
          <p:cNvSpPr txBox="1">
            <a:spLocks noGrp="1"/>
          </p:cNvSpPr>
          <p:nvPr>
            <p:ph type="body" idx="2"/>
          </p:nvPr>
        </p:nvSpPr>
        <p:spPr>
          <a:xfrm>
            <a:off x="6178800" y="216425"/>
            <a:ext cx="2695200" cy="262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b="1" dirty="0">
                <a:solidFill>
                  <a:schemeClr val="tx1"/>
                </a:solidFill>
              </a:rPr>
            </a:br>
            <a:r>
              <a:rPr lang="en-GB" sz="1600" dirty="0">
                <a:solidFill>
                  <a:schemeClr val="tx1"/>
                </a:solidFill>
              </a:rPr>
              <a:t>Know about online risks, including that any material someone provides to another has the potential to be shared online and the difficulty of removing potentially compromising material placed online. </a:t>
            </a:r>
            <a:endParaRPr sz="1600" dirty="0">
              <a:solidFill>
                <a:schemeClr val="tx1"/>
              </a:solidFill>
            </a:endParaRPr>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Font typeface="Arial"/>
              <a:buNone/>
            </a:pPr>
            <a:endParaRPr sz="1600" b="1" dirty="0"/>
          </a:p>
          <a:p>
            <a:pPr marL="0" marR="0" lvl="0" indent="0" algn="l" rtl="0">
              <a:lnSpc>
                <a:spcPct val="115000"/>
              </a:lnSpc>
              <a:spcBef>
                <a:spcPts val="0"/>
              </a:spcBef>
              <a:spcAft>
                <a:spcPts val="0"/>
              </a:spcAft>
              <a:buSzPts val="1100"/>
              <a:buNone/>
            </a:pPr>
            <a:endParaRPr sz="1600" b="1" dirty="0"/>
          </a:p>
        </p:txBody>
      </p:sp>
      <p:sp>
        <p:nvSpPr>
          <p:cNvPr id="692" name="Google Shape;692;p9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90" name="Google Shape;690;p9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70</a:t>
            </a:fld>
            <a:endParaRPr dirty="0">
              <a:solidFill>
                <a:schemeClr val="tx1"/>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697" name="Google Shape;697;p99"/>
          <p:cNvSpPr txBox="1">
            <a:spLocks noGrp="1"/>
          </p:cNvSpPr>
          <p:nvPr>
            <p:ph type="title"/>
          </p:nvPr>
        </p:nvSpPr>
        <p:spPr>
          <a:xfrm>
            <a:off x="2595600" y="2150850"/>
            <a:ext cx="3952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Harmful content</a:t>
            </a:r>
            <a:endParaRPr dirty="0">
              <a:solidFill>
                <a:schemeClr val="accent1"/>
              </a:solidFill>
            </a:endParaRPr>
          </a:p>
        </p:txBody>
      </p:sp>
      <p:sp>
        <p:nvSpPr>
          <p:cNvPr id="698" name="Google Shape;698;p9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71</a:t>
            </a:fld>
            <a:endParaRPr dirty="0">
              <a:solidFill>
                <a:schemeClr val="tx1"/>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02"/>
        <p:cNvGrpSpPr/>
        <p:nvPr/>
      </p:nvGrpSpPr>
      <p:grpSpPr>
        <a:xfrm>
          <a:off x="0" y="0"/>
          <a:ext cx="0" cy="0"/>
          <a:chOff x="0" y="0"/>
          <a:chExt cx="0" cy="0"/>
        </a:xfrm>
      </p:grpSpPr>
      <p:sp>
        <p:nvSpPr>
          <p:cNvPr id="703" name="Google Shape;703;p10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Impacts of viewing harmful content</a:t>
            </a:r>
            <a:endParaRPr dirty="0">
              <a:solidFill>
                <a:schemeClr val="accent1"/>
              </a:solidFill>
            </a:endParaRPr>
          </a:p>
        </p:txBody>
      </p:sp>
      <p:sp>
        <p:nvSpPr>
          <p:cNvPr id="704" name="Google Shape;704;p100"/>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Explain that viewing pornography and extreme violence online is damaging in many ways. It can:</a:t>
            </a:r>
            <a:endParaRPr dirty="0">
              <a:solidFill>
                <a:schemeClr val="tx1"/>
              </a:solidFill>
            </a:endParaRPr>
          </a:p>
          <a:p>
            <a:pPr marL="457200" lvl="0" indent="-317500" algn="l" rtl="0">
              <a:lnSpc>
                <a:spcPct val="115000"/>
              </a:lnSpc>
              <a:spcBef>
                <a:spcPts val="1000"/>
              </a:spcBef>
              <a:spcAft>
                <a:spcPts val="0"/>
              </a:spcAft>
              <a:buClr>
                <a:schemeClr val="accent1"/>
              </a:buClr>
              <a:buSzPts val="1400"/>
              <a:buChar char="●"/>
            </a:pPr>
            <a:r>
              <a:rPr lang="en-GB" dirty="0">
                <a:solidFill>
                  <a:schemeClr val="tx1"/>
                </a:solidFill>
              </a:rPr>
              <a:t>influence attitudes about what is acceptable, including reinforcing highly damaging stereotypes</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cause people to behave in unacceptable ways towards others, e.g. unconsciously imitating </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make it harder to form and sustain relationships because expectations of relationships (including of sex) become distorted and sometimes abusive</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condone and encourage exploitation of those involved in producing and distributing such content</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become a spiral of addiction where people seek ever more extreme forms and need help to stop</a:t>
            </a:r>
            <a:endParaRPr sz="1400" dirty="0">
              <a:solidFill>
                <a:schemeClr val="tx1"/>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706" name="Google Shape;706;p100"/>
          <p:cNvSpPr txBox="1">
            <a:spLocks noGrp="1"/>
          </p:cNvSpPr>
          <p:nvPr>
            <p:ph type="body" idx="2"/>
          </p:nvPr>
        </p:nvSpPr>
        <p:spPr>
          <a:xfrm>
            <a:off x="6178800" y="216425"/>
            <a:ext cx="2695200" cy="38949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the impact of viewing harmful content. </a:t>
            </a:r>
            <a:endParaRPr sz="1600" dirty="0">
              <a:solidFill>
                <a:schemeClr val="tx1"/>
              </a:solidFill>
            </a:endParaRPr>
          </a:p>
          <a:p>
            <a:pPr marL="0" marR="0" lvl="0" indent="0" algn="l" rtl="0">
              <a:lnSpc>
                <a:spcPct val="115000"/>
              </a:lnSpc>
              <a:spcBef>
                <a:spcPts val="1000"/>
              </a:spcBef>
              <a:spcAft>
                <a:spcPts val="0"/>
              </a:spcAft>
              <a:buClr>
                <a:schemeClr val="dk1"/>
              </a:buClr>
              <a:buSzPts val="1100"/>
              <a:buNone/>
            </a:pPr>
            <a:r>
              <a:rPr lang="en-GB" sz="1600" dirty="0">
                <a:solidFill>
                  <a:schemeClr val="tx1"/>
                </a:solidFill>
              </a:rPr>
              <a:t>Know that specifically sexually explicit material e.g. pornography presents a distorted picture of sexual behaviours, can damage the way people see themselves in relation to others and negatively affect how they behave towards sexual partners.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707" name="Google Shape;707;p10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05" name="Google Shape;705;p10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72</a:t>
            </a:fld>
            <a:endParaRPr dirty="0">
              <a:solidFill>
                <a:schemeClr val="tx1"/>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10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Pornography and the law</a:t>
            </a:r>
            <a:endParaRPr dirty="0">
              <a:solidFill>
                <a:schemeClr val="accent1"/>
              </a:solidFill>
            </a:endParaRPr>
          </a:p>
        </p:txBody>
      </p:sp>
      <p:sp>
        <p:nvSpPr>
          <p:cNvPr id="713" name="Google Shape;713;p10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Teach that some forms of sexually explicit material are illegal to view. This includes images of:</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children and young people under the age of 18</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rape and some other forms of sexual violence</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sexual acts that could cause serious damage/death</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Teach that if pupils see content like this, they should tell a trusted adult or report it through other routes. </a:t>
            </a:r>
            <a:endParaRPr dirty="0">
              <a:solidFill>
                <a:schemeClr val="tx1"/>
              </a:solidFill>
            </a:endParaRPr>
          </a:p>
          <a:p>
            <a:pPr marL="0" lvl="0" indent="0" algn="l" rtl="0">
              <a:lnSpc>
                <a:spcPct val="115000"/>
              </a:lnSpc>
              <a:spcBef>
                <a:spcPts val="1000"/>
              </a:spcBef>
              <a:spcAft>
                <a:spcPts val="0"/>
              </a:spcAft>
              <a:buNone/>
            </a:pPr>
            <a:r>
              <a:rPr lang="en-GB" b="1" dirty="0">
                <a:solidFill>
                  <a:schemeClr val="tx1"/>
                </a:solidFill>
              </a:rPr>
              <a:t>Teacher reference:</a:t>
            </a:r>
            <a:r>
              <a:rPr lang="en-GB" dirty="0">
                <a:solidFill>
                  <a:schemeClr val="tx1"/>
                </a:solidFill>
              </a:rPr>
              <a:t> CPS guidance on </a:t>
            </a:r>
            <a:r>
              <a:rPr lang="en-GB" u="sng" dirty="0">
                <a:solidFill>
                  <a:srgbClr val="0000FF"/>
                </a:solidFill>
                <a:hlinkClick r:id="rId3">
                  <a:extLst>
                    <a:ext uri="{A12FA001-AC4F-418D-AE19-62706E023703}">
                      <ahyp:hlinkClr xmlns:ahyp="http://schemas.microsoft.com/office/drawing/2018/hyperlinkcolor" xmlns="" val="tx"/>
                    </a:ext>
                  </a:extLst>
                </a:hlinkClick>
              </a:rPr>
              <a:t>Extreme pornography</a:t>
            </a:r>
            <a:r>
              <a:rPr lang="en-GB" dirty="0">
                <a:solidFill>
                  <a:srgbClr val="0000FF"/>
                </a:solidFill>
              </a:rPr>
              <a:t> </a:t>
            </a:r>
            <a:r>
              <a:rPr lang="en-GB" dirty="0">
                <a:solidFill>
                  <a:schemeClr val="tx1"/>
                </a:solidFill>
              </a:rPr>
              <a:t>and </a:t>
            </a:r>
            <a:r>
              <a:rPr lang="en-GB" u="sng" dirty="0">
                <a:solidFill>
                  <a:srgbClr val="0000FF"/>
                </a:solidFill>
                <a:hlinkClick r:id="rId4">
                  <a:extLst>
                    <a:ext uri="{A12FA001-AC4F-418D-AE19-62706E023703}">
                      <ahyp:hlinkClr xmlns:ahyp="http://schemas.microsoft.com/office/drawing/2018/hyperlinkcolor" xmlns="" val="tx"/>
                    </a:ext>
                  </a:extLst>
                </a:hlinkClick>
              </a:rPr>
              <a:t>Indecent images of children</a:t>
            </a:r>
            <a:r>
              <a:rPr lang="en-GB" dirty="0"/>
              <a:t>.</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715" name="Google Shape;715;p101"/>
          <p:cNvSpPr txBox="1">
            <a:spLocks noGrp="1"/>
          </p:cNvSpPr>
          <p:nvPr>
            <p:ph type="body" idx="2"/>
          </p:nvPr>
        </p:nvSpPr>
        <p:spPr>
          <a:xfrm>
            <a:off x="6178800" y="216425"/>
            <a:ext cx="2695200" cy="32088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that specifically sexually explicit material e.g. pornography presents a distorted picture of sexual behaviours, can damage the way people see themselves in relation to others and negatively affect how they behave towards sexual partners.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716" name="Google Shape;716;p10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14" name="Google Shape;714;p10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73</a:t>
            </a:fld>
            <a:endParaRPr dirty="0">
              <a:solidFill>
                <a:schemeClr val="tx1"/>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727"/>
        <p:cNvGrpSpPr/>
        <p:nvPr/>
      </p:nvGrpSpPr>
      <p:grpSpPr>
        <a:xfrm>
          <a:off x="0" y="0"/>
          <a:ext cx="0" cy="0"/>
          <a:chOff x="0" y="0"/>
          <a:chExt cx="0" cy="0"/>
        </a:xfrm>
      </p:grpSpPr>
      <p:sp>
        <p:nvSpPr>
          <p:cNvPr id="728" name="Google Shape;728;p10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Indecent images of children (1)</a:t>
            </a:r>
            <a:endParaRPr dirty="0">
              <a:solidFill>
                <a:schemeClr val="accent1"/>
              </a:solidFill>
            </a:endParaRPr>
          </a:p>
        </p:txBody>
      </p:sp>
      <p:sp>
        <p:nvSpPr>
          <p:cNvPr id="729" name="Google Shape;729;p10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solidFill>
                  <a:schemeClr val="tx1"/>
                </a:solidFill>
              </a:rPr>
              <a:t>Explain to pupils that indecent images means sexual images. Teach pupils that it is a criminal offence to: </a:t>
            </a:r>
            <a:endParaRPr dirty="0">
              <a:solidFill>
                <a:schemeClr val="tx1"/>
              </a:solidFill>
            </a:endParaRPr>
          </a:p>
          <a:p>
            <a:pPr marL="457200" lvl="0" indent="-317500" algn="l" rtl="0">
              <a:spcBef>
                <a:spcPts val="1000"/>
              </a:spcBef>
              <a:spcAft>
                <a:spcPts val="0"/>
              </a:spcAft>
              <a:buSzPts val="1400"/>
              <a:buChar char="●"/>
            </a:pPr>
            <a:r>
              <a:rPr lang="en-GB" b="1" dirty="0">
                <a:solidFill>
                  <a:schemeClr val="tx1"/>
                </a:solidFill>
              </a:rPr>
              <a:t>take indecent photos or videos </a:t>
            </a:r>
            <a:r>
              <a:rPr lang="en-GB" dirty="0">
                <a:solidFill>
                  <a:schemeClr val="tx1"/>
                </a:solidFill>
              </a:rPr>
              <a:t>(including live-streamed material), of someone under 18 (even if it is of yourself)</a:t>
            </a:r>
            <a:endParaRPr dirty="0">
              <a:solidFill>
                <a:schemeClr val="tx1"/>
              </a:solidFill>
            </a:endParaRPr>
          </a:p>
          <a:p>
            <a:pPr marL="457200" lvl="0" indent="-317500" algn="l" rtl="0">
              <a:spcBef>
                <a:spcPts val="0"/>
              </a:spcBef>
              <a:spcAft>
                <a:spcPts val="0"/>
              </a:spcAft>
              <a:buSzPts val="1400"/>
              <a:buChar char="●"/>
            </a:pPr>
            <a:r>
              <a:rPr lang="en-GB" b="1" dirty="0">
                <a:solidFill>
                  <a:schemeClr val="tx1"/>
                </a:solidFill>
              </a:rPr>
              <a:t>share </a:t>
            </a:r>
            <a:r>
              <a:rPr lang="en-GB" dirty="0">
                <a:solidFill>
                  <a:schemeClr val="tx1"/>
                </a:solidFill>
              </a:rPr>
              <a:t>such images with others (even if recipients are the same age or are sharing their own images)</a:t>
            </a:r>
            <a:endParaRPr dirty="0">
              <a:solidFill>
                <a:schemeClr val="tx1"/>
              </a:solidFill>
            </a:endParaRPr>
          </a:p>
          <a:p>
            <a:pPr marL="457200" lvl="0" indent="-317500" algn="l" rtl="0">
              <a:spcBef>
                <a:spcPts val="0"/>
              </a:spcBef>
              <a:spcAft>
                <a:spcPts val="0"/>
              </a:spcAft>
              <a:buSzPts val="1400"/>
              <a:buChar char="●"/>
            </a:pPr>
            <a:r>
              <a:rPr lang="en-GB" b="1" dirty="0">
                <a:solidFill>
                  <a:schemeClr val="tx1"/>
                </a:solidFill>
              </a:rPr>
              <a:t>possess, store or download</a:t>
            </a:r>
            <a:r>
              <a:rPr lang="en-GB" dirty="0">
                <a:solidFill>
                  <a:schemeClr val="tx1"/>
                </a:solidFill>
              </a:rPr>
              <a:t> these images</a:t>
            </a:r>
            <a:endParaRPr dirty="0">
              <a:solidFill>
                <a:schemeClr val="tx1"/>
              </a:solidFill>
            </a:endParaRPr>
          </a:p>
          <a:p>
            <a:pPr marL="457200" lvl="0" indent="-317500" algn="l" rtl="0">
              <a:spcBef>
                <a:spcPts val="0"/>
              </a:spcBef>
              <a:spcAft>
                <a:spcPts val="0"/>
              </a:spcAft>
              <a:buSzPts val="1400"/>
              <a:buChar char="●"/>
            </a:pPr>
            <a:r>
              <a:rPr lang="en-GB" b="1" dirty="0">
                <a:solidFill>
                  <a:schemeClr val="tx1"/>
                </a:solidFill>
              </a:rPr>
              <a:t>request</a:t>
            </a:r>
            <a:r>
              <a:rPr lang="en-GB" dirty="0">
                <a:solidFill>
                  <a:schemeClr val="tx1"/>
                </a:solidFill>
              </a:rPr>
              <a:t> such images from someone under 18</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b="1" dirty="0">
                <a:solidFill>
                  <a:schemeClr val="tx1"/>
                </a:solidFill>
              </a:rPr>
              <a:t>Teacher reference:</a:t>
            </a:r>
            <a:r>
              <a:rPr lang="en-GB" dirty="0">
                <a:solidFill>
                  <a:schemeClr val="tx1"/>
                </a:solidFill>
              </a:rPr>
              <a:t> </a:t>
            </a:r>
            <a:r>
              <a:rPr lang="en-GB" u="sng" dirty="0">
                <a:solidFill>
                  <a:srgbClr val="0000FF"/>
                </a:solidFill>
                <a:hlinkClick r:id="rId3">
                  <a:extLst>
                    <a:ext uri="{A12FA001-AC4F-418D-AE19-62706E023703}">
                      <ahyp:hlinkClr xmlns:ahyp="http://schemas.microsoft.com/office/drawing/2018/hyperlinkcolor" xmlns="" val="tx"/>
                    </a:ext>
                  </a:extLst>
                </a:hlinkClick>
              </a:rPr>
              <a:t>Indecent images of children: guidance for young people (GOV.UK)</a:t>
            </a:r>
            <a:r>
              <a:rPr lang="en-GB" dirty="0"/>
              <a:t>.</a:t>
            </a:r>
            <a:r>
              <a:rPr lang="en-GB" dirty="0">
                <a:solidFill>
                  <a:srgbClr val="0000FF"/>
                </a:solidFill>
              </a:rPr>
              <a:t> </a:t>
            </a:r>
            <a:endParaRPr dirty="0">
              <a:solidFill>
                <a:srgbClr val="0000FF"/>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731" name="Google Shape;731;p103"/>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that sharing and viewing indecent images of children (including those created by children) is a criminal offence which carries severe penalties including jail. </a:t>
            </a:r>
            <a:endParaRPr sz="1600" dirty="0">
              <a:solidFill>
                <a:schemeClr val="tx1"/>
              </a:solidFill>
            </a:endParaRPr>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Font typeface="Arial"/>
              <a:buNone/>
            </a:pPr>
            <a:endParaRPr sz="1600" dirty="0"/>
          </a:p>
          <a:p>
            <a:pPr marL="0" marR="0" lvl="0" indent="0" algn="l" rtl="0">
              <a:lnSpc>
                <a:spcPct val="115000"/>
              </a:lnSpc>
              <a:spcBef>
                <a:spcPts val="0"/>
              </a:spcBef>
              <a:spcAft>
                <a:spcPts val="0"/>
              </a:spcAft>
              <a:buClr>
                <a:schemeClr val="dk1"/>
              </a:buClr>
              <a:buSzPts val="1100"/>
              <a:buFont typeface="Arial"/>
              <a:buNone/>
            </a:pPr>
            <a:endParaRPr sz="1600" dirty="0"/>
          </a:p>
        </p:txBody>
      </p:sp>
      <p:sp>
        <p:nvSpPr>
          <p:cNvPr id="732" name="Google Shape;732;p10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30" name="Google Shape;730;p10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74</a:t>
            </a:fld>
            <a:endParaRPr dirty="0">
              <a:solidFill>
                <a:schemeClr val="tx1"/>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Google Shape;744;p10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Indecent images of children (2)</a:t>
            </a:r>
            <a:endParaRPr dirty="0">
              <a:solidFill>
                <a:schemeClr val="accent1"/>
              </a:solidFill>
            </a:endParaRPr>
          </a:p>
        </p:txBody>
      </p:sp>
      <p:sp>
        <p:nvSpPr>
          <p:cNvPr id="745" name="Google Shape;745;p10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Teach that these offences can carry severe penalties including prison. </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Explain that young people can report such material to the police. See slides on ‘Reporting content/conduct’.</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b="1" dirty="0">
                <a:solidFill>
                  <a:schemeClr val="tx1"/>
                </a:solidFill>
              </a:rPr>
              <a:t>Relevant law:</a:t>
            </a:r>
            <a:r>
              <a:rPr lang="en-GB" dirty="0">
                <a:solidFill>
                  <a:schemeClr val="tx1"/>
                </a:solidFill>
              </a:rPr>
              <a:t> Protection of Children Act 1978, Criminal Justice Act 1988.</a:t>
            </a:r>
            <a:endParaRPr dirty="0">
              <a:solidFill>
                <a:schemeClr val="tx1"/>
              </a:solidFill>
            </a:endParaRPr>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747" name="Google Shape;747;p105"/>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that sharing and viewing indecent images of children (including those created by children) is a criminal offence which carries severe penalties including jail. </a:t>
            </a:r>
            <a:endParaRPr sz="1600" dirty="0">
              <a:solidFill>
                <a:schemeClr val="tx1"/>
              </a:solidFill>
            </a:endParaRPr>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None/>
            </a:pPr>
            <a:endParaRPr sz="1600" dirty="0"/>
          </a:p>
          <a:p>
            <a:pPr marL="0" marR="0" lvl="0" indent="0" algn="l" rtl="0">
              <a:lnSpc>
                <a:spcPct val="115000"/>
              </a:lnSpc>
              <a:spcBef>
                <a:spcPts val="0"/>
              </a:spcBef>
              <a:spcAft>
                <a:spcPts val="0"/>
              </a:spcAft>
              <a:buClr>
                <a:schemeClr val="dk1"/>
              </a:buClr>
              <a:buSzPts val="1100"/>
              <a:buFont typeface="Arial"/>
              <a:buNone/>
            </a:pPr>
            <a:endParaRPr sz="1600" dirty="0"/>
          </a:p>
          <a:p>
            <a:pPr marL="0" marR="0" lvl="0" indent="0" algn="l" rtl="0">
              <a:lnSpc>
                <a:spcPct val="115000"/>
              </a:lnSpc>
              <a:spcBef>
                <a:spcPts val="0"/>
              </a:spcBef>
              <a:spcAft>
                <a:spcPts val="0"/>
              </a:spcAft>
              <a:buSzPts val="1100"/>
              <a:buNone/>
            </a:pPr>
            <a:endParaRPr sz="1600" dirty="0"/>
          </a:p>
        </p:txBody>
      </p:sp>
      <p:sp>
        <p:nvSpPr>
          <p:cNvPr id="748" name="Google Shape;748;p10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46" name="Google Shape;746;p10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75</a:t>
            </a:fld>
            <a:endParaRPr dirty="0">
              <a:solidFill>
                <a:schemeClr val="tx1"/>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752"/>
        <p:cNvGrpSpPr/>
        <p:nvPr/>
      </p:nvGrpSpPr>
      <p:grpSpPr>
        <a:xfrm>
          <a:off x="0" y="0"/>
          <a:ext cx="0" cy="0"/>
          <a:chOff x="0" y="0"/>
          <a:chExt cx="0" cy="0"/>
        </a:xfrm>
      </p:grpSpPr>
      <p:sp>
        <p:nvSpPr>
          <p:cNvPr id="753" name="Google Shape;753;p106"/>
          <p:cNvSpPr txBox="1">
            <a:spLocks noGrp="1"/>
          </p:cNvSpPr>
          <p:nvPr>
            <p:ph type="title"/>
          </p:nvPr>
        </p:nvSpPr>
        <p:spPr>
          <a:xfrm>
            <a:off x="2092800" y="2150850"/>
            <a:ext cx="49584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Support and reporting</a:t>
            </a:r>
            <a:endParaRPr dirty="0">
              <a:solidFill>
                <a:schemeClr val="accent1"/>
              </a:solidFill>
            </a:endParaRPr>
          </a:p>
        </p:txBody>
      </p:sp>
      <p:sp>
        <p:nvSpPr>
          <p:cNvPr id="754" name="Google Shape;754;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76</a:t>
            </a:fld>
            <a:endParaRP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758"/>
        <p:cNvGrpSpPr/>
        <p:nvPr/>
      </p:nvGrpSpPr>
      <p:grpSpPr>
        <a:xfrm>
          <a:off x="0" y="0"/>
          <a:ext cx="0" cy="0"/>
          <a:chOff x="0" y="0"/>
          <a:chExt cx="0" cy="0"/>
        </a:xfrm>
      </p:grpSpPr>
      <p:sp>
        <p:nvSpPr>
          <p:cNvPr id="759" name="Google Shape;759;p10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Strategies to manage online issues</a:t>
            </a:r>
            <a:endParaRPr dirty="0">
              <a:solidFill>
                <a:schemeClr val="accent1"/>
              </a:solidFill>
            </a:endParaRPr>
          </a:p>
        </p:txBody>
      </p:sp>
      <p:sp>
        <p:nvSpPr>
          <p:cNvPr id="760" name="Google Shape;760;p10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tx1"/>
                </a:solidFill>
              </a:rPr>
              <a:t>Teach pupils that there are strategies they can use to manage some issues online. These include: </a:t>
            </a:r>
            <a:endParaRPr dirty="0">
              <a:solidFill>
                <a:schemeClr val="tx1"/>
              </a:solidFill>
            </a:endParaRPr>
          </a:p>
          <a:p>
            <a:pPr marL="457200" lvl="0" indent="-317500" algn="l" rtl="0">
              <a:spcBef>
                <a:spcPts val="1000"/>
              </a:spcBef>
              <a:spcAft>
                <a:spcPts val="0"/>
              </a:spcAft>
              <a:buSzPts val="1400"/>
              <a:buChar char="●"/>
            </a:pPr>
            <a:r>
              <a:rPr lang="en-GB" b="1" dirty="0">
                <a:solidFill>
                  <a:schemeClr val="tx1"/>
                </a:solidFill>
              </a:rPr>
              <a:t>using privacy settings</a:t>
            </a:r>
            <a:r>
              <a:rPr lang="en-GB" dirty="0">
                <a:solidFill>
                  <a:schemeClr val="tx1"/>
                </a:solidFill>
              </a:rPr>
              <a:t> to restrict who views data</a:t>
            </a:r>
            <a:endParaRPr dirty="0">
              <a:solidFill>
                <a:schemeClr val="tx1"/>
              </a:solidFill>
            </a:endParaRPr>
          </a:p>
          <a:p>
            <a:pPr marL="457200" lvl="0" indent="-317500" algn="l" rtl="0">
              <a:spcBef>
                <a:spcPts val="0"/>
              </a:spcBef>
              <a:spcAft>
                <a:spcPts val="0"/>
              </a:spcAft>
              <a:buSzPts val="1400"/>
              <a:buChar char="●"/>
            </a:pPr>
            <a:r>
              <a:rPr lang="en-GB" b="1" dirty="0">
                <a:solidFill>
                  <a:schemeClr val="tx1"/>
                </a:solidFill>
              </a:rPr>
              <a:t>‘blocking’ individuals</a:t>
            </a:r>
            <a:r>
              <a:rPr lang="en-GB" dirty="0">
                <a:solidFill>
                  <a:schemeClr val="tx1"/>
                </a:solidFill>
              </a:rPr>
              <a:t> - e.g. phone numbers or on social media</a:t>
            </a:r>
            <a:endParaRPr dirty="0">
              <a:solidFill>
                <a:schemeClr val="tx1"/>
              </a:solidFill>
            </a:endParaRPr>
          </a:p>
          <a:p>
            <a:pPr marL="457200" lvl="0" indent="-317500" algn="l" rtl="0">
              <a:spcBef>
                <a:spcPts val="0"/>
              </a:spcBef>
              <a:spcAft>
                <a:spcPts val="0"/>
              </a:spcAft>
              <a:buSzPts val="1400"/>
              <a:buChar char="●"/>
            </a:pPr>
            <a:r>
              <a:rPr lang="en-GB" b="1" dirty="0">
                <a:solidFill>
                  <a:schemeClr val="tx1"/>
                </a:solidFill>
              </a:rPr>
              <a:t>using safety settings</a:t>
            </a:r>
            <a:r>
              <a:rPr lang="en-GB" dirty="0">
                <a:solidFill>
                  <a:schemeClr val="tx1"/>
                </a:solidFill>
              </a:rPr>
              <a:t> to block harmful content</a:t>
            </a:r>
            <a:endParaRPr dirty="0">
              <a:solidFill>
                <a:schemeClr val="tx1"/>
              </a:solidFill>
            </a:endParaRPr>
          </a:p>
          <a:p>
            <a:pPr marL="457200" lvl="0" indent="-317500" algn="l" rtl="0">
              <a:spcBef>
                <a:spcPts val="0"/>
              </a:spcBef>
              <a:spcAft>
                <a:spcPts val="0"/>
              </a:spcAft>
              <a:buSzPts val="1400"/>
              <a:buChar char="●"/>
            </a:pPr>
            <a:r>
              <a:rPr lang="en-GB" b="1" dirty="0">
                <a:solidFill>
                  <a:schemeClr val="tx1"/>
                </a:solidFill>
              </a:rPr>
              <a:t>‘muting’ notifications</a:t>
            </a:r>
            <a:r>
              <a:rPr lang="en-GB" dirty="0">
                <a:solidFill>
                  <a:schemeClr val="tx1"/>
                </a:solidFill>
              </a:rPr>
              <a:t> on social media or message groups, e.g. if they are overwhelming</a:t>
            </a:r>
            <a:endParaRPr dirty="0">
              <a:solidFill>
                <a:schemeClr val="tx1"/>
              </a:solidFill>
            </a:endParaRPr>
          </a:p>
          <a:p>
            <a:pPr marL="457200" lvl="0" indent="-317500" algn="l" rtl="0">
              <a:spcBef>
                <a:spcPts val="0"/>
              </a:spcBef>
              <a:spcAft>
                <a:spcPts val="0"/>
              </a:spcAft>
              <a:buSzPts val="1400"/>
              <a:buChar char="●"/>
            </a:pPr>
            <a:r>
              <a:rPr lang="en-GB" b="1" dirty="0">
                <a:solidFill>
                  <a:schemeClr val="tx1"/>
                </a:solidFill>
              </a:rPr>
              <a:t>limiting time online</a:t>
            </a:r>
            <a:r>
              <a:rPr lang="en-GB" dirty="0">
                <a:solidFill>
                  <a:schemeClr val="tx1"/>
                </a:solidFill>
              </a:rPr>
              <a:t> or only going online at certain times, e.g. to improve mental wellbeing</a:t>
            </a:r>
            <a:endParaRPr dirty="0">
              <a:solidFill>
                <a:schemeClr val="tx1"/>
              </a:solidFill>
            </a:endParaRPr>
          </a:p>
          <a:p>
            <a:pPr marL="457200" lvl="0" indent="-317500" algn="l" rtl="0">
              <a:spcBef>
                <a:spcPts val="0"/>
              </a:spcBef>
              <a:spcAft>
                <a:spcPts val="0"/>
              </a:spcAft>
              <a:buSzPts val="1400"/>
              <a:buChar char="●"/>
            </a:pPr>
            <a:r>
              <a:rPr lang="en-GB" b="1" dirty="0">
                <a:solidFill>
                  <a:schemeClr val="tx1"/>
                </a:solidFill>
              </a:rPr>
              <a:t>choosing when to allow companies to share our data</a:t>
            </a:r>
            <a:r>
              <a:rPr lang="en-GB" dirty="0">
                <a:solidFill>
                  <a:schemeClr val="tx1"/>
                </a:solidFill>
              </a:rPr>
              <a:t> and when not to</a:t>
            </a:r>
            <a:endParaRPr dirty="0">
              <a:solidFill>
                <a:schemeClr val="tx1"/>
              </a:solidFill>
            </a:endParaRPr>
          </a:p>
          <a:p>
            <a:pPr marL="0" lvl="0" indent="0" algn="l" rtl="0">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762" name="Google Shape;762;p107"/>
          <p:cNvSpPr txBox="1">
            <a:spLocks noGrp="1"/>
          </p:cNvSpPr>
          <p:nvPr>
            <p:ph type="body" idx="2"/>
          </p:nvPr>
        </p:nvSpPr>
        <p:spPr>
          <a:xfrm>
            <a:off x="6178800" y="216425"/>
            <a:ext cx="2695200" cy="15672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b="1" dirty="0">
                <a:solidFill>
                  <a:schemeClr val="tx1"/>
                </a:solidFill>
              </a:rPr>
            </a:br>
            <a:r>
              <a:rPr lang="en-GB" sz="1600" dirty="0">
                <a:solidFill>
                  <a:schemeClr val="tx1"/>
                </a:solidFill>
              </a:rPr>
              <a:t>Know what to do and where to get support to report material or manage issues online. </a:t>
            </a:r>
            <a:endParaRPr sz="1600" dirty="0">
              <a:solidFill>
                <a:schemeClr val="tx1"/>
              </a:solidFill>
            </a:endParaRPr>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Font typeface="Arial"/>
              <a:buNone/>
            </a:pPr>
            <a:endParaRPr sz="1600" b="1" dirty="0"/>
          </a:p>
          <a:p>
            <a:pPr marL="0" marR="0" lvl="0" indent="0" algn="l" rtl="0">
              <a:lnSpc>
                <a:spcPct val="115000"/>
              </a:lnSpc>
              <a:spcBef>
                <a:spcPts val="0"/>
              </a:spcBef>
              <a:spcAft>
                <a:spcPts val="0"/>
              </a:spcAft>
              <a:buClr>
                <a:schemeClr val="dk1"/>
              </a:buClr>
              <a:buSzPts val="1100"/>
              <a:buFont typeface="Arial"/>
              <a:buNone/>
            </a:pPr>
            <a:endParaRPr sz="1600" b="1" dirty="0"/>
          </a:p>
        </p:txBody>
      </p:sp>
      <p:sp>
        <p:nvSpPr>
          <p:cNvPr id="763" name="Google Shape;763;p10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61" name="Google Shape;761;p10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77</a:t>
            </a:fld>
            <a:endParaRPr dirty="0">
              <a:solidFill>
                <a:schemeClr val="tx1"/>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767"/>
        <p:cNvGrpSpPr/>
        <p:nvPr/>
      </p:nvGrpSpPr>
      <p:grpSpPr>
        <a:xfrm>
          <a:off x="0" y="0"/>
          <a:ext cx="0" cy="0"/>
          <a:chOff x="0" y="0"/>
          <a:chExt cx="0" cy="0"/>
        </a:xfrm>
      </p:grpSpPr>
      <p:sp>
        <p:nvSpPr>
          <p:cNvPr id="768" name="Google Shape;768;p10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Right to ask for help</a:t>
            </a:r>
            <a:endParaRPr dirty="0">
              <a:solidFill>
                <a:schemeClr val="accent1"/>
              </a:solidFill>
            </a:endParaRPr>
          </a:p>
        </p:txBody>
      </p:sp>
      <p:sp>
        <p:nvSpPr>
          <p:cNvPr id="769" name="Google Shape;769;p10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tx1"/>
                </a:solidFill>
              </a:rPr>
              <a:t>Ensure pupils understand that although there are steps we can take to reduce risks of online harms, </a:t>
            </a:r>
            <a:r>
              <a:rPr lang="en-GB" b="1" dirty="0">
                <a:solidFill>
                  <a:schemeClr val="tx1"/>
                </a:solidFill>
              </a:rPr>
              <a:t>it is never a child or young person’s fault </a:t>
            </a:r>
            <a:r>
              <a:rPr lang="en-GB" dirty="0">
                <a:solidFill>
                  <a:schemeClr val="tx1"/>
                </a:solidFill>
              </a:rPr>
              <a:t>if they are harassed or targeted online.</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dirty="0">
                <a:solidFill>
                  <a:schemeClr val="tx1"/>
                </a:solidFill>
              </a:rPr>
              <a:t>For example, alongside teaching pupils about the ‘right to be forgotten’ remind them that blaming a victim is always wrong. This includes criticising or judging someone for sharing an image of themselves that other people have re-shared. </a:t>
            </a:r>
            <a:endParaRPr dirty="0">
              <a:solidFill>
                <a:schemeClr val="tx1"/>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771" name="Google Shape;771;p108"/>
          <p:cNvSpPr txBox="1">
            <a:spLocks noGrp="1"/>
          </p:cNvSpPr>
          <p:nvPr>
            <p:ph type="body" idx="2"/>
          </p:nvPr>
        </p:nvSpPr>
        <p:spPr>
          <a:xfrm>
            <a:off x="6178800" y="216425"/>
            <a:ext cx="2695200" cy="15672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what to do and where to get support to report material or manage issues online.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772" name="Google Shape;772;p10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70" name="Google Shape;770;p10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78</a:t>
            </a:fld>
            <a:endParaRPr dirty="0">
              <a:solidFill>
                <a:schemeClr val="tx1"/>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10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When to get support </a:t>
            </a:r>
            <a:endParaRPr dirty="0">
              <a:solidFill>
                <a:schemeClr val="accent1"/>
              </a:solidFill>
            </a:endParaRPr>
          </a:p>
        </p:txBody>
      </p:sp>
      <p:sp>
        <p:nvSpPr>
          <p:cNvPr id="778" name="Google Shape;778;p10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Teach pupils that it is </a:t>
            </a:r>
            <a:r>
              <a:rPr lang="en-GB" b="1" dirty="0">
                <a:solidFill>
                  <a:schemeClr val="tx1"/>
                </a:solidFill>
              </a:rPr>
              <a:t>important to seek support</a:t>
            </a:r>
            <a:r>
              <a:rPr lang="en-GB" dirty="0">
                <a:solidFill>
                  <a:schemeClr val="tx1"/>
                </a:solidFill>
              </a:rPr>
              <a:t> if something they have done, seen, or experienced (or witnessed happening to others) online is:</a:t>
            </a:r>
            <a:endParaRPr dirty="0">
              <a:solidFill>
                <a:schemeClr val="tx1"/>
              </a:solidFill>
            </a:endParaRPr>
          </a:p>
          <a:p>
            <a:pPr marL="457200" lvl="0" indent="-317500" algn="l" rtl="0">
              <a:lnSpc>
                <a:spcPct val="115000"/>
              </a:lnSpc>
              <a:spcBef>
                <a:spcPts val="1000"/>
              </a:spcBef>
              <a:spcAft>
                <a:spcPts val="0"/>
              </a:spcAft>
              <a:buClr>
                <a:schemeClr val="accent1"/>
              </a:buClr>
              <a:buSzPts val="1400"/>
              <a:buChar char="●"/>
            </a:pPr>
            <a:r>
              <a:rPr lang="en-GB" dirty="0">
                <a:solidFill>
                  <a:schemeClr val="tx1"/>
                </a:solidFill>
              </a:rPr>
              <a:t>making them anxious, sleepless, or concerned for their own or someone else’s safety or wellbeing </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encouraging them or others to form more extreme views and isolate from close friends and/or family</a:t>
            </a:r>
            <a:endParaRPr dirty="0">
              <a:solidFill>
                <a:schemeClr val="tx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tx1"/>
                </a:solidFill>
              </a:rPr>
              <a:t>possibly illegal, wrong, or harmful to themselves or others</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Explain that it is </a:t>
            </a:r>
            <a:r>
              <a:rPr lang="en-GB" b="1" dirty="0">
                <a:solidFill>
                  <a:schemeClr val="tx1"/>
                </a:solidFill>
              </a:rPr>
              <a:t>never too late or too early</a:t>
            </a:r>
            <a:r>
              <a:rPr lang="en-GB" dirty="0">
                <a:solidFill>
                  <a:schemeClr val="tx1"/>
                </a:solidFill>
              </a:rPr>
              <a:t> to get support.</a:t>
            </a:r>
            <a:endParaRPr dirty="0">
              <a:solidFill>
                <a:schemeClr val="tx1"/>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780" name="Google Shape;780;p109"/>
          <p:cNvSpPr txBox="1">
            <a:spLocks noGrp="1"/>
          </p:cNvSpPr>
          <p:nvPr>
            <p:ph type="body" idx="2"/>
          </p:nvPr>
        </p:nvSpPr>
        <p:spPr>
          <a:xfrm>
            <a:off x="6178800" y="216425"/>
            <a:ext cx="2695200" cy="15672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what to do and where to get support to report material or manage issues online.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781" name="Google Shape;781;p10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79" name="Google Shape;779;p10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79</a:t>
            </a:fld>
            <a:endParaRPr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2"/>
          <p:cNvSpPr txBox="1">
            <a:spLocks noGrp="1"/>
          </p:cNvSpPr>
          <p:nvPr>
            <p:ph type="title"/>
          </p:nvPr>
        </p:nvSpPr>
        <p:spPr>
          <a:xfrm>
            <a:off x="270000" y="216425"/>
            <a:ext cx="9006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‘Online’ support at </a:t>
            </a:r>
            <a:r>
              <a:rPr lang="en-GB" dirty="0">
                <a:solidFill>
                  <a:srgbClr val="8A2529"/>
                </a:solidFill>
              </a:rPr>
              <a:t>[school name]</a:t>
            </a:r>
            <a:r>
              <a:rPr lang="en-GB" dirty="0">
                <a:solidFill>
                  <a:srgbClr val="FF0000"/>
                </a:solidFill>
              </a:rPr>
              <a:t> </a:t>
            </a: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53" name="Google Shape;153;p32"/>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200" b="1" dirty="0">
                <a:solidFill>
                  <a:srgbClr val="000000"/>
                </a:solidFill>
              </a:rPr>
              <a:t>Our leads</a:t>
            </a:r>
            <a:r>
              <a:rPr lang="en-GB" sz="2200" b="1" dirty="0">
                <a:solidFill>
                  <a:srgbClr val="434343"/>
                </a:solidFill>
              </a:rPr>
              <a:t> </a:t>
            </a:r>
            <a:endParaRPr sz="2200" b="1" dirty="0">
              <a:solidFill>
                <a:srgbClr val="434343"/>
              </a:solidFill>
            </a:endParaRPr>
          </a:p>
          <a:p>
            <a:pPr marL="0" lvl="0" indent="0" algn="l" rtl="0">
              <a:spcBef>
                <a:spcPts val="0"/>
              </a:spcBef>
              <a:spcAft>
                <a:spcPts val="0"/>
              </a:spcAft>
              <a:buNone/>
            </a:pPr>
            <a:r>
              <a:rPr lang="en-GB" sz="1800" dirty="0">
                <a:solidFill>
                  <a:srgbClr val="8A2529"/>
                </a:solidFill>
              </a:rPr>
              <a:t>[Names, contact details - e.g. IT lead]</a:t>
            </a:r>
            <a:endParaRPr sz="1800" dirty="0">
              <a:solidFill>
                <a:srgbClr val="8A2529"/>
              </a:solidFill>
            </a:endParaRPr>
          </a:p>
          <a:p>
            <a:pPr marL="0" lvl="0" indent="0" algn="l" rtl="0">
              <a:spcBef>
                <a:spcPts val="1000"/>
              </a:spcBef>
              <a:spcAft>
                <a:spcPts val="0"/>
              </a:spcAft>
              <a:buNone/>
            </a:pPr>
            <a:r>
              <a:rPr lang="en-GB" sz="2200" b="1" dirty="0">
                <a:solidFill>
                  <a:srgbClr val="000000"/>
                </a:solidFill>
              </a:rPr>
              <a:t>Our policies</a:t>
            </a:r>
            <a:endParaRPr sz="2200" b="1" dirty="0">
              <a:solidFill>
                <a:srgbClr val="000000"/>
              </a:solidFill>
            </a:endParaRPr>
          </a:p>
          <a:p>
            <a:pPr marL="0" lvl="0" indent="0" algn="l" rtl="0">
              <a:spcBef>
                <a:spcPts val="0"/>
              </a:spcBef>
              <a:spcAft>
                <a:spcPts val="0"/>
              </a:spcAft>
              <a:buNone/>
            </a:pPr>
            <a:r>
              <a:rPr lang="en-GB" sz="1800" dirty="0">
                <a:solidFill>
                  <a:srgbClr val="8A2529"/>
                </a:solidFill>
              </a:rPr>
              <a:t>[Add details - e.g. school policy on PSHE, training opportunities]</a:t>
            </a:r>
            <a:endParaRPr sz="1800" dirty="0">
              <a:solidFill>
                <a:srgbClr val="8A2529"/>
              </a:solidFill>
            </a:endParaRPr>
          </a:p>
          <a:p>
            <a:pPr marL="0" lvl="0" indent="0" algn="l" rtl="0">
              <a:spcBef>
                <a:spcPts val="1600"/>
              </a:spcBef>
              <a:spcAft>
                <a:spcPts val="0"/>
              </a:spcAft>
              <a:buNone/>
            </a:pPr>
            <a:r>
              <a:rPr lang="en-GB" sz="2200" b="1" dirty="0">
                <a:solidFill>
                  <a:srgbClr val="000000"/>
                </a:solidFill>
              </a:rPr>
              <a:t>Specialist support</a:t>
            </a:r>
            <a:r>
              <a:rPr lang="en-GB" sz="2200" b="1" dirty="0">
                <a:solidFill>
                  <a:srgbClr val="434343"/>
                </a:solidFill>
              </a:rPr>
              <a:t/>
            </a:r>
            <a:br>
              <a:rPr lang="en-GB" sz="2200" b="1" dirty="0">
                <a:solidFill>
                  <a:srgbClr val="434343"/>
                </a:solidFill>
              </a:rPr>
            </a:br>
            <a:r>
              <a:rPr lang="en-GB" sz="1800" dirty="0">
                <a:solidFill>
                  <a:srgbClr val="8A2529"/>
                </a:solidFill>
              </a:rPr>
              <a:t>[Add details - e.g. providers school already works with]</a:t>
            </a:r>
            <a:endParaRPr sz="1800" dirty="0">
              <a:solidFill>
                <a:srgbClr val="8A2529"/>
              </a:solidFill>
            </a:endParaRPr>
          </a:p>
          <a:p>
            <a:pPr marL="0" lvl="0" indent="0" algn="l" rtl="0">
              <a:spcBef>
                <a:spcPts val="1600"/>
              </a:spcBef>
              <a:spcAft>
                <a:spcPts val="0"/>
              </a:spcAft>
              <a:buClr>
                <a:schemeClr val="dk1"/>
              </a:buClr>
              <a:buSzPts val="1100"/>
              <a:buFont typeface="Arial"/>
              <a:buNone/>
            </a:pPr>
            <a:r>
              <a:rPr lang="en-GB" sz="2200" b="1" dirty="0">
                <a:solidFill>
                  <a:srgbClr val="000000"/>
                </a:solidFill>
              </a:rPr>
              <a:t>Other information </a:t>
            </a:r>
            <a:endParaRPr sz="2200" b="1" dirty="0">
              <a:solidFill>
                <a:srgbClr val="000000"/>
              </a:solidFill>
            </a:endParaRPr>
          </a:p>
          <a:p>
            <a:pPr marL="0" lvl="0" indent="0" algn="l" rtl="0">
              <a:spcBef>
                <a:spcPts val="0"/>
              </a:spcBef>
              <a:spcAft>
                <a:spcPts val="0"/>
              </a:spcAft>
              <a:buNone/>
            </a:pPr>
            <a:r>
              <a:rPr lang="en-GB" sz="1800" dirty="0">
                <a:solidFill>
                  <a:srgbClr val="8A2529"/>
                </a:solidFill>
              </a:rPr>
              <a:t>[Add resources]</a:t>
            </a:r>
            <a:r>
              <a:rPr lang="en-GB" sz="1800" dirty="0">
                <a:solidFill>
                  <a:srgbClr val="434343"/>
                </a:solidFill>
              </a:rPr>
              <a:t/>
            </a:r>
            <a:br>
              <a:rPr lang="en-GB" sz="1800" dirty="0">
                <a:solidFill>
                  <a:srgbClr val="434343"/>
                </a:solidFill>
              </a:rPr>
            </a:b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54" name="Google Shape;154;p3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786" name="Google Shape;786;p11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Where to get support</a:t>
            </a:r>
            <a:endParaRPr dirty="0">
              <a:solidFill>
                <a:schemeClr val="accent1"/>
              </a:solidFill>
            </a:endParaRPr>
          </a:p>
        </p:txBody>
      </p:sp>
      <p:sp>
        <p:nvSpPr>
          <p:cNvPr id="787" name="Google Shape;787;p11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Give pupils a range of support options and explain the best option may depend on the severity and urgency of the issue that has been experienced. </a:t>
            </a:r>
            <a:endParaRPr dirty="0">
              <a:solidFill>
                <a:schemeClr val="tx1"/>
              </a:solidFill>
            </a:endParaRPr>
          </a:p>
          <a:p>
            <a:pPr marL="0" lvl="0" indent="0" algn="l" rtl="0">
              <a:lnSpc>
                <a:spcPct val="115000"/>
              </a:lnSpc>
              <a:spcBef>
                <a:spcPts val="1000"/>
              </a:spcBef>
              <a:spcAft>
                <a:spcPts val="0"/>
              </a:spcAft>
              <a:buNone/>
            </a:pPr>
            <a:r>
              <a:rPr lang="en-GB" b="1" dirty="0">
                <a:solidFill>
                  <a:schemeClr val="tx1"/>
                </a:solidFill>
              </a:rPr>
              <a:t>In an emergency </a:t>
            </a:r>
            <a:r>
              <a:rPr lang="en-GB" dirty="0">
                <a:solidFill>
                  <a:schemeClr val="tx1"/>
                </a:solidFill>
              </a:rPr>
              <a:t>(where someone’s safety is immediate danger) call the 999 emergency number. </a:t>
            </a:r>
            <a:endParaRPr dirty="0">
              <a:solidFill>
                <a:schemeClr val="tx1"/>
              </a:solidFill>
            </a:endParaRPr>
          </a:p>
          <a:p>
            <a:pPr marL="0" lvl="0" indent="0" algn="l" rtl="0">
              <a:lnSpc>
                <a:spcPct val="115000"/>
              </a:lnSpc>
              <a:spcBef>
                <a:spcPts val="1000"/>
              </a:spcBef>
              <a:spcAft>
                <a:spcPts val="0"/>
              </a:spcAft>
              <a:buNone/>
            </a:pPr>
            <a:r>
              <a:rPr lang="en-GB" b="1" dirty="0">
                <a:solidFill>
                  <a:schemeClr val="tx1"/>
                </a:solidFill>
              </a:rPr>
              <a:t>If someone does not feel they can talk </a:t>
            </a:r>
            <a:r>
              <a:rPr lang="en-GB" dirty="0">
                <a:solidFill>
                  <a:schemeClr val="tx1"/>
                </a:solidFill>
              </a:rPr>
              <a:t>to other known people, they can contact </a:t>
            </a:r>
            <a:r>
              <a:rPr lang="en-GB" u="sng" dirty="0">
                <a:solidFill>
                  <a:srgbClr val="0000FF"/>
                </a:solidFill>
                <a:hlinkClick r:id="rId3">
                  <a:extLst>
                    <a:ext uri="{A12FA001-AC4F-418D-AE19-62706E023703}">
                      <ahyp:hlinkClr xmlns:ahyp="http://schemas.microsoft.com/office/drawing/2018/hyperlinkcolor" xmlns="" val="tx"/>
                    </a:ext>
                  </a:extLst>
                </a:hlinkClick>
              </a:rPr>
              <a:t>Childline</a:t>
            </a:r>
            <a:r>
              <a:rPr lang="en-GB" dirty="0">
                <a:solidFill>
                  <a:schemeClr val="tx1"/>
                </a:solidFill>
              </a:rPr>
              <a:t> anonymously on 0800 1111 or by email to get support.</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b="1" dirty="0">
                <a:solidFill>
                  <a:schemeClr val="tx1"/>
                </a:solidFill>
              </a:rPr>
              <a:t>For advice and reassurance</a:t>
            </a:r>
            <a:r>
              <a:rPr lang="en-GB" dirty="0">
                <a:solidFill>
                  <a:schemeClr val="tx1"/>
                </a:solidFill>
              </a:rPr>
              <a:t> people can talk to a trusted adult. </a:t>
            </a:r>
            <a:endParaRPr dirty="0">
              <a:solidFill>
                <a:schemeClr val="tx1"/>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789" name="Google Shape;789;p110"/>
          <p:cNvSpPr txBox="1">
            <a:spLocks noGrp="1"/>
          </p:cNvSpPr>
          <p:nvPr>
            <p:ph type="body" idx="2"/>
          </p:nvPr>
        </p:nvSpPr>
        <p:spPr>
          <a:xfrm>
            <a:off x="6178800" y="216425"/>
            <a:ext cx="2695200" cy="15672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what to do and where to get support to report material or manage issues online.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790" name="Google Shape;790;p11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88" name="Google Shape;788;p11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80</a:t>
            </a:fld>
            <a:endParaRPr dirty="0">
              <a:solidFill>
                <a:schemeClr val="tx1"/>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94"/>
        <p:cNvGrpSpPr/>
        <p:nvPr/>
      </p:nvGrpSpPr>
      <p:grpSpPr>
        <a:xfrm>
          <a:off x="0" y="0"/>
          <a:ext cx="0" cy="0"/>
          <a:chOff x="0" y="0"/>
          <a:chExt cx="0" cy="0"/>
        </a:xfrm>
      </p:grpSpPr>
      <p:sp>
        <p:nvSpPr>
          <p:cNvPr id="795" name="Google Shape;795;p11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Reporting content/conduct (2)</a:t>
            </a:r>
            <a:endParaRPr dirty="0">
              <a:solidFill>
                <a:schemeClr val="accent1"/>
              </a:solidFill>
            </a:endParaRPr>
          </a:p>
        </p:txBody>
      </p:sp>
      <p:sp>
        <p:nvSpPr>
          <p:cNvPr id="796" name="Google Shape;796;p11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solidFill>
                  <a:schemeClr val="tx1"/>
                </a:solidFill>
              </a:rPr>
              <a:t>Teach that a trusted adult may be able to help to decide where to report content or behaviour.</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dirty="0">
                <a:solidFill>
                  <a:schemeClr val="tx1"/>
                </a:solidFill>
              </a:rPr>
              <a:t>Explain that harmful material and behaviour online can be reported to different organisations, for example:</a:t>
            </a:r>
            <a:endParaRPr dirty="0">
              <a:solidFill>
                <a:schemeClr val="tx1"/>
              </a:solidFill>
            </a:endParaRPr>
          </a:p>
          <a:p>
            <a:pPr marL="457200" lvl="0" indent="-317500" algn="l" rtl="0">
              <a:spcBef>
                <a:spcPts val="1000"/>
              </a:spcBef>
              <a:spcAft>
                <a:spcPts val="0"/>
              </a:spcAft>
              <a:buClr>
                <a:schemeClr val="accent1"/>
              </a:buClr>
              <a:buSzPts val="1400"/>
              <a:buChar char="●"/>
            </a:pPr>
            <a:r>
              <a:rPr lang="en-GB" dirty="0">
                <a:solidFill>
                  <a:schemeClr val="tx1"/>
                </a:solidFill>
              </a:rPr>
              <a:t>online scams can be reported to </a:t>
            </a:r>
            <a:r>
              <a:rPr lang="en-GB" u="sng" dirty="0">
                <a:solidFill>
                  <a:srgbClr val="0000FF"/>
                </a:solidFill>
                <a:hlinkClick r:id="rId3">
                  <a:extLst>
                    <a:ext uri="{A12FA001-AC4F-418D-AE19-62706E023703}">
                      <ahyp:hlinkClr xmlns:ahyp="http://schemas.microsoft.com/office/drawing/2018/hyperlinkcolor" xmlns="" val="tx"/>
                    </a:ext>
                  </a:extLst>
                </a:hlinkClick>
              </a:rPr>
              <a:t>Crimestoppers</a:t>
            </a:r>
            <a:r>
              <a:rPr lang="en-GB" u="sng" dirty="0">
                <a:solidFill>
                  <a:schemeClr val="tx1"/>
                </a:solidFill>
                <a:hlinkClick r:id="rId3">
                  <a:extLst>
                    <a:ext uri="{A12FA001-AC4F-418D-AE19-62706E023703}">
                      <ahyp:hlinkClr xmlns:ahyp="http://schemas.microsoft.com/office/drawing/2018/hyperlinkcolor" xmlns="" val="tx"/>
                    </a:ext>
                  </a:extLst>
                </a:hlinkClick>
              </a:rPr>
              <a:t> </a:t>
            </a:r>
            <a:endParaRPr dirty="0">
              <a:solidFill>
                <a:schemeClr val="tx1"/>
              </a:solidFill>
            </a:endParaRPr>
          </a:p>
          <a:p>
            <a:pPr marL="457200" lvl="0" indent="-317500" algn="l" rtl="0">
              <a:spcBef>
                <a:spcPts val="0"/>
              </a:spcBef>
              <a:spcAft>
                <a:spcPts val="0"/>
              </a:spcAft>
              <a:buClr>
                <a:schemeClr val="accent1"/>
              </a:buClr>
              <a:buSzPts val="1400"/>
              <a:buChar char="●"/>
            </a:pPr>
            <a:r>
              <a:rPr lang="en-GB" dirty="0">
                <a:solidFill>
                  <a:schemeClr val="tx1"/>
                </a:solidFill>
              </a:rPr>
              <a:t>harmful content or conduct (e.g. on social media) can be reported to individual platforms and to </a:t>
            </a:r>
            <a:r>
              <a:rPr lang="en-GB" u="sng" dirty="0">
                <a:solidFill>
                  <a:srgbClr val="0000FF"/>
                </a:solidFill>
                <a:hlinkClick r:id="rId4">
                  <a:extLst>
                    <a:ext uri="{A12FA001-AC4F-418D-AE19-62706E023703}">
                      <ahyp:hlinkClr xmlns:ahyp="http://schemas.microsoft.com/office/drawing/2018/hyperlinkcolor" xmlns="" val="tx"/>
                    </a:ext>
                  </a:extLst>
                </a:hlinkClick>
              </a:rPr>
              <a:t>Report Harmful Content</a:t>
            </a:r>
            <a:endParaRPr dirty="0">
              <a:solidFill>
                <a:srgbClr val="0000FF"/>
              </a:solidFill>
            </a:endParaRPr>
          </a:p>
          <a:p>
            <a:pPr marL="457200" lvl="0" indent="-317500" algn="l" rtl="0">
              <a:spcBef>
                <a:spcPts val="0"/>
              </a:spcBef>
              <a:spcAft>
                <a:spcPts val="0"/>
              </a:spcAft>
              <a:buClr>
                <a:schemeClr val="accent1"/>
              </a:buClr>
              <a:buSzPts val="1400"/>
              <a:buChar char="●"/>
            </a:pPr>
            <a:r>
              <a:rPr lang="en-GB" dirty="0">
                <a:solidFill>
                  <a:schemeClr val="tx1"/>
                </a:solidFill>
              </a:rPr>
              <a:t>criminal content/conduct (e.g. radicalisation material, grooming) can be reported to the police</a:t>
            </a:r>
            <a:endParaRPr dirty="0">
              <a:solidFill>
                <a:schemeClr val="tx1"/>
              </a:solidFill>
            </a:endParaRPr>
          </a:p>
          <a:p>
            <a:pPr marL="457200" lvl="0" indent="-317500" algn="l" rtl="0">
              <a:spcBef>
                <a:spcPts val="0"/>
              </a:spcBef>
              <a:spcAft>
                <a:spcPts val="0"/>
              </a:spcAft>
              <a:buClr>
                <a:schemeClr val="accent1"/>
              </a:buClr>
              <a:buSzPts val="1400"/>
              <a:buChar char="●"/>
            </a:pPr>
            <a:r>
              <a:rPr lang="en-GB" u="sng" dirty="0">
                <a:solidFill>
                  <a:srgbClr val="0000FF"/>
                </a:solidFill>
                <a:hlinkClick r:id="rId5">
                  <a:extLst>
                    <a:ext uri="{A12FA001-AC4F-418D-AE19-62706E023703}">
                      <ahyp:hlinkClr xmlns:ahyp="http://schemas.microsoft.com/office/drawing/2018/hyperlinkcolor" xmlns="" val="tx"/>
                    </a:ext>
                  </a:extLst>
                </a:hlinkClick>
              </a:rPr>
              <a:t>Childline</a:t>
            </a:r>
            <a:r>
              <a:rPr lang="en-GB" dirty="0">
                <a:solidFill>
                  <a:schemeClr val="tx1"/>
                </a:solidFill>
              </a:rPr>
              <a:t> (0800 1111) can give anonymous advice about online bullying</a:t>
            </a:r>
            <a:endParaRPr dirty="0">
              <a:solidFill>
                <a:schemeClr val="tx1"/>
              </a:solidFill>
            </a:endParaRPr>
          </a:p>
          <a:p>
            <a:pPr marL="0" lvl="0" indent="0" algn="l" rtl="0">
              <a:spcBef>
                <a:spcPts val="100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798" name="Google Shape;798;p111"/>
          <p:cNvSpPr txBox="1">
            <a:spLocks noGrp="1"/>
          </p:cNvSpPr>
          <p:nvPr>
            <p:ph type="body" idx="2"/>
          </p:nvPr>
        </p:nvSpPr>
        <p:spPr>
          <a:xfrm>
            <a:off x="6178800" y="216425"/>
            <a:ext cx="2695200" cy="15672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what to do and where to get support to report material or manage issues online.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799" name="Google Shape;799;p11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97" name="Google Shape;797;p11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81</a:t>
            </a:fld>
            <a:endParaRPr dirty="0">
              <a:solidFill>
                <a:schemeClr val="tx1"/>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803"/>
        <p:cNvGrpSpPr/>
        <p:nvPr/>
      </p:nvGrpSpPr>
      <p:grpSpPr>
        <a:xfrm>
          <a:off x="0" y="0"/>
          <a:ext cx="0" cy="0"/>
          <a:chOff x="0" y="0"/>
          <a:chExt cx="0" cy="0"/>
        </a:xfrm>
      </p:grpSpPr>
      <p:sp>
        <p:nvSpPr>
          <p:cNvPr id="804" name="Google Shape;804;p11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2800"/>
              <a:buNone/>
            </a:pPr>
            <a:r>
              <a:rPr lang="en-GB" dirty="0">
                <a:solidFill>
                  <a:schemeClr val="accent1"/>
                </a:solidFill>
              </a:rPr>
              <a:t>Reporting content/conduct (3)</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807" name="Google Shape;807;p112"/>
          <p:cNvSpPr txBox="1">
            <a:spLocks noGrp="1"/>
          </p:cNvSpPr>
          <p:nvPr>
            <p:ph type="body" idx="2"/>
          </p:nvPr>
        </p:nvSpPr>
        <p:spPr>
          <a:xfrm>
            <a:off x="6178800" y="216425"/>
            <a:ext cx="2695200" cy="15672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what to do and where to get support to report material or manage issues online. </a:t>
            </a:r>
            <a:endParaRPr sz="1600" dirty="0">
              <a:solidFill>
                <a:schemeClr val="tx1"/>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805" name="Google Shape;805;p112"/>
          <p:cNvSpPr txBox="1">
            <a:spLocks noGrp="1"/>
          </p:cNvSpPr>
          <p:nvPr>
            <p:ph type="body" idx="1"/>
          </p:nvPr>
        </p:nvSpPr>
        <p:spPr>
          <a:xfrm>
            <a:off x="270000" y="789000"/>
            <a:ext cx="6024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solidFill>
                  <a:schemeClr val="tx1"/>
                </a:solidFill>
              </a:rPr>
              <a:t>Teach that there are special places to report online sexual abuse of children (e.g. anyone under 18).</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dirty="0">
                <a:solidFill>
                  <a:schemeClr val="tx1"/>
                </a:solidFill>
              </a:rPr>
              <a:t>If appropriate teach that people can report an online image or video of child sexual abuse by contacting the </a:t>
            </a:r>
            <a:r>
              <a:rPr lang="en-GB" u="sng" dirty="0">
                <a:solidFill>
                  <a:srgbClr val="0000FF"/>
                </a:solidFill>
                <a:hlinkClick r:id="rId3">
                  <a:extLst>
                    <a:ext uri="{A12FA001-AC4F-418D-AE19-62706E023703}">
                      <ahyp:hlinkClr xmlns:ahyp="http://schemas.microsoft.com/office/drawing/2018/hyperlinkcolor" xmlns="" val="tx"/>
                    </a:ext>
                  </a:extLst>
                </a:hlinkClick>
              </a:rPr>
              <a:t>Internet Watch Foundation</a:t>
            </a:r>
            <a:r>
              <a:rPr lang="en-GB" dirty="0">
                <a:solidFill>
                  <a:schemeClr val="tx1"/>
                </a:solidFill>
              </a:rPr>
              <a:t>. Emphasise that viewing this material is illegal and suspected material should be reported immediately.</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dirty="0">
                <a:solidFill>
                  <a:schemeClr val="tx1"/>
                </a:solidFill>
              </a:rPr>
              <a:t>If appropriate teach that inappropriate online contact with a child (including having intimate photos taken/shared or asked for) or other concerns to do with online child sexual abuse can be reported to </a:t>
            </a:r>
            <a:r>
              <a:rPr lang="en-GB" u="sng" dirty="0">
                <a:solidFill>
                  <a:srgbClr val="0000FF"/>
                </a:solidFill>
                <a:hlinkClick r:id="rId4">
                  <a:extLst>
                    <a:ext uri="{A12FA001-AC4F-418D-AE19-62706E023703}">
                      <ahyp:hlinkClr xmlns:ahyp="http://schemas.microsoft.com/office/drawing/2018/hyperlinkcolor" xmlns="" val="tx"/>
                    </a:ext>
                  </a:extLst>
                </a:hlinkClick>
              </a:rPr>
              <a:t>NCA CEOP</a:t>
            </a:r>
            <a:r>
              <a:rPr lang="en-GB" dirty="0">
                <a:solidFill>
                  <a:schemeClr val="tx1"/>
                </a:solidFill>
              </a:rPr>
              <a:t>.</a:t>
            </a:r>
            <a:endParaRPr dirty="0">
              <a:solidFill>
                <a:schemeClr val="tx1"/>
              </a:solidFill>
            </a:endParaRPr>
          </a:p>
          <a:p>
            <a:pPr marL="0" lvl="0" indent="0" algn="l" rtl="0">
              <a:spcBef>
                <a:spcPts val="100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808" name="Google Shape;808;p11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806" name="Google Shape;806;p11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82</a:t>
            </a:fld>
            <a:endParaRPr dirty="0">
              <a:solidFill>
                <a:schemeClr val="tx1"/>
              </a:solidFill>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812"/>
        <p:cNvGrpSpPr/>
        <p:nvPr/>
      </p:nvGrpSpPr>
      <p:grpSpPr>
        <a:xfrm>
          <a:off x="0" y="0"/>
          <a:ext cx="0" cy="0"/>
          <a:chOff x="0" y="0"/>
          <a:chExt cx="0" cy="0"/>
        </a:xfrm>
      </p:grpSpPr>
      <p:sp>
        <p:nvSpPr>
          <p:cNvPr id="813" name="Google Shape;813;p113"/>
          <p:cNvSpPr txBox="1">
            <a:spLocks noGrp="1"/>
          </p:cNvSpPr>
          <p:nvPr>
            <p:ph type="title"/>
          </p:nvPr>
        </p:nvSpPr>
        <p:spPr>
          <a:xfrm>
            <a:off x="1747200" y="2150850"/>
            <a:ext cx="5896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Examples of good practice</a:t>
            </a:r>
            <a:endParaRPr dirty="0">
              <a:solidFill>
                <a:srgbClr val="FFFFFF"/>
              </a:solidFill>
            </a:endParaRPr>
          </a:p>
        </p:txBody>
      </p:sp>
      <p:sp>
        <p:nvSpPr>
          <p:cNvPr id="814" name="Google Shape;814;p11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83</a:t>
            </a:fld>
            <a:endParaRPr dirty="0">
              <a:solidFill>
                <a:schemeClr val="tx1"/>
              </a:solidFill>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818"/>
        <p:cNvGrpSpPr/>
        <p:nvPr/>
      </p:nvGrpSpPr>
      <p:grpSpPr>
        <a:xfrm>
          <a:off x="0" y="0"/>
          <a:ext cx="0" cy="0"/>
          <a:chOff x="0" y="0"/>
          <a:chExt cx="0" cy="0"/>
        </a:xfrm>
      </p:grpSpPr>
      <p:sp>
        <p:nvSpPr>
          <p:cNvPr id="819" name="Google Shape;819;p114"/>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Good practice</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820" name="Google Shape;820;p114"/>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dirty="0">
                <a:solidFill>
                  <a:schemeClr val="tx1"/>
                </a:solidFill>
              </a:rPr>
              <a:t>The following are just some of the approaches you might consider  when preparing to teach about </a:t>
            </a:r>
            <a:r>
              <a:rPr lang="en-GB" b="1" dirty="0"/>
              <a:t>o</a:t>
            </a:r>
            <a:r>
              <a:rPr lang="en-GB" b="1" dirty="0">
                <a:solidFill>
                  <a:schemeClr val="tx1"/>
                </a:solidFill>
              </a:rPr>
              <a:t>nline relationships</a:t>
            </a:r>
            <a:r>
              <a:rPr lang="en-GB" dirty="0">
                <a:solidFill>
                  <a:schemeClr val="tx1"/>
                </a:solidFill>
              </a:rPr>
              <a:t> (primary) and </a:t>
            </a:r>
            <a:r>
              <a:rPr lang="en-GB" b="1" dirty="0"/>
              <a:t>o</a:t>
            </a:r>
            <a:r>
              <a:rPr lang="en-GB" b="1" dirty="0">
                <a:solidFill>
                  <a:schemeClr val="tx1"/>
                </a:solidFill>
              </a:rPr>
              <a:t>nline and media </a:t>
            </a:r>
            <a:r>
              <a:rPr lang="en-GB" dirty="0">
                <a:solidFill>
                  <a:schemeClr val="tx1"/>
                </a:solidFill>
              </a:rPr>
              <a:t>(secondary). </a:t>
            </a:r>
            <a:endParaRPr dirty="0">
              <a:solidFill>
                <a:schemeClr val="tx1"/>
              </a:solidFill>
            </a:endParaRPr>
          </a:p>
          <a:p>
            <a:pPr marL="0" marR="0" lvl="0" indent="0" algn="l" rtl="0">
              <a:lnSpc>
                <a:spcPct val="115000"/>
              </a:lnSpc>
              <a:spcBef>
                <a:spcPts val="1600"/>
              </a:spcBef>
              <a:spcAft>
                <a:spcPts val="0"/>
              </a:spcAft>
              <a:buNone/>
            </a:pPr>
            <a:r>
              <a:rPr lang="en-GB" dirty="0">
                <a:solidFill>
                  <a:schemeClr val="tx1"/>
                </a:solidFill>
              </a:rPr>
              <a:t>You will need to adapt these approaches to ensure they are age appropriate and developmentally appropriate for your pupils.</a:t>
            </a:r>
            <a:endParaRPr dirty="0">
              <a:solidFill>
                <a:schemeClr val="tx1"/>
              </a:solidFill>
            </a:endParaRPr>
          </a:p>
          <a:p>
            <a:pPr marL="457200" lvl="0" indent="0" algn="l" rtl="0">
              <a:lnSpc>
                <a:spcPct val="115000"/>
              </a:lnSpc>
              <a:spcBef>
                <a:spcPts val="1600"/>
              </a:spcBef>
              <a:spcAft>
                <a:spcPts val="1600"/>
              </a:spcAft>
              <a:buSzPts val="1400"/>
              <a:buNone/>
            </a:pPr>
            <a:endParaRPr sz="1800" dirty="0"/>
          </a:p>
        </p:txBody>
      </p:sp>
      <p:sp>
        <p:nvSpPr>
          <p:cNvPr id="821" name="Google Shape;821;p114"/>
          <p:cNvSpPr txBox="1">
            <a:spLocks noGrp="1"/>
          </p:cNvSpPr>
          <p:nvPr>
            <p:ph type="sldNum" idx="12"/>
          </p:nvPr>
        </p:nvSpPr>
        <p:spPr>
          <a:xfrm>
            <a:off x="8787600" y="47784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chemeClr val="tx1"/>
                </a:solidFill>
              </a:rPr>
              <a:t>84</a:t>
            </a:fld>
            <a:endParaRPr dirty="0">
              <a:solidFill>
                <a:schemeClr val="tx1"/>
              </a:solidFill>
            </a:endParaRPr>
          </a:p>
        </p:txBody>
      </p:sp>
      <p:sp>
        <p:nvSpPr>
          <p:cNvPr id="822" name="Google Shape;822;p114"/>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826"/>
        <p:cNvGrpSpPr/>
        <p:nvPr/>
      </p:nvGrpSpPr>
      <p:grpSpPr>
        <a:xfrm>
          <a:off x="0" y="0"/>
          <a:ext cx="0" cy="0"/>
          <a:chOff x="0" y="0"/>
          <a:chExt cx="0" cy="0"/>
        </a:xfrm>
      </p:grpSpPr>
      <p:sp>
        <p:nvSpPr>
          <p:cNvPr id="827" name="Google Shape;827;p115"/>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Good practice approaches (1)</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28" name="Google Shape;828;p115"/>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Ensure information is taught at the right time</a:t>
            </a:r>
            <a:r>
              <a:rPr lang="en-GB" sz="1800" dirty="0"/>
              <a:t> so that pupils are not lacking the knowledge they need to make informed decisions when they encounter issues online.</a:t>
            </a:r>
            <a:endParaRPr sz="1800" dirty="0"/>
          </a:p>
          <a:p>
            <a:pPr marL="0" lvl="0" indent="0" algn="l" rtl="0">
              <a:spcBef>
                <a:spcPts val="1000"/>
              </a:spcBef>
              <a:spcAft>
                <a:spcPts val="0"/>
              </a:spcAft>
              <a:buClr>
                <a:schemeClr val="dk1"/>
              </a:buClr>
              <a:buSzPts val="1100"/>
              <a:buFont typeface="Arial"/>
              <a:buNone/>
            </a:pPr>
            <a:r>
              <a:rPr lang="en-GB" sz="1800" b="1" dirty="0"/>
              <a:t>Embed the school’s own policies on internet use, bullying and personal devices,</a:t>
            </a:r>
            <a:r>
              <a:rPr lang="en-GB" sz="1800" dirty="0"/>
              <a:t> ensuring pupils and parents are aware of the rules and consequences. </a:t>
            </a:r>
            <a:endParaRPr sz="1800" dirty="0">
              <a:solidFill>
                <a:srgbClr val="FF0000"/>
              </a:solidFill>
            </a:endParaRPr>
          </a:p>
          <a:p>
            <a:pPr marL="0" lvl="0" indent="0" algn="l" rtl="0">
              <a:spcBef>
                <a:spcPts val="1000"/>
              </a:spcBef>
              <a:spcAft>
                <a:spcPts val="0"/>
              </a:spcAft>
              <a:buClr>
                <a:schemeClr val="dk1"/>
              </a:buClr>
              <a:buSzPts val="1100"/>
              <a:buFont typeface="Arial"/>
              <a:buNone/>
            </a:pPr>
            <a:r>
              <a:rPr lang="en-GB" sz="1800" b="1" dirty="0"/>
              <a:t>Ensure language and advice de-stigmatises victims </a:t>
            </a:r>
            <a:r>
              <a:rPr lang="en-GB" sz="1800" dirty="0"/>
              <a:t>of online harms and creates a culture where people feel able to seek help. </a:t>
            </a:r>
            <a:endParaRPr sz="1800" dirty="0"/>
          </a:p>
          <a:p>
            <a:pPr marL="0" lvl="0" indent="0" algn="l" rtl="0">
              <a:spcBef>
                <a:spcPts val="1000"/>
              </a:spcBef>
              <a:spcAft>
                <a:spcPts val="0"/>
              </a:spcAft>
              <a:buClr>
                <a:schemeClr val="dk1"/>
              </a:buClr>
              <a:buSzPts val="1100"/>
              <a:buFont typeface="Arial"/>
              <a:buNone/>
            </a:pPr>
            <a:r>
              <a:rPr lang="en-GB" sz="1800" b="1" dirty="0"/>
              <a:t>Use the concept of ‘digital citizenship’</a:t>
            </a:r>
            <a:r>
              <a:rPr lang="en-GB" sz="1800" dirty="0"/>
              <a:t> to explore issues such as rights, responsibilities and the law.</a:t>
            </a:r>
            <a:endParaRPr sz="1800" dirty="0"/>
          </a:p>
          <a:p>
            <a:pPr marL="0" lvl="0" indent="0" algn="l" rtl="0">
              <a:spcBef>
                <a:spcPts val="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829" name="Google Shape;829;p115"/>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30" name="Google Shape;830;p115"/>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85</a:t>
            </a:fld>
            <a:endParaRP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834"/>
        <p:cNvGrpSpPr/>
        <p:nvPr/>
      </p:nvGrpSpPr>
      <p:grpSpPr>
        <a:xfrm>
          <a:off x="0" y="0"/>
          <a:ext cx="0" cy="0"/>
          <a:chOff x="0" y="0"/>
          <a:chExt cx="0" cy="0"/>
        </a:xfrm>
      </p:grpSpPr>
      <p:sp>
        <p:nvSpPr>
          <p:cNvPr id="835" name="Google Shape;835;p116"/>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Good practice approaches (2)</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36" name="Google Shape;836;p116"/>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Celebrate positive online relationships/activities/achievements</a:t>
            </a:r>
            <a:r>
              <a:rPr lang="en-GB" sz="1800" dirty="0"/>
              <a:t>, e.g. encouraging pupils to write a blog for the school website or interact with friends or their community. </a:t>
            </a:r>
            <a:endParaRPr sz="1800" dirty="0"/>
          </a:p>
          <a:p>
            <a:pPr marL="0" lvl="0" indent="0" algn="l" rtl="0">
              <a:spcBef>
                <a:spcPts val="1000"/>
              </a:spcBef>
              <a:spcAft>
                <a:spcPts val="0"/>
              </a:spcAft>
              <a:buNone/>
            </a:pPr>
            <a:r>
              <a:rPr lang="en-GB" sz="1800" b="1" dirty="0"/>
              <a:t>Embed age-appropriate opportunities for pupils to explore the online world </a:t>
            </a:r>
            <a:r>
              <a:rPr lang="en-GB" sz="1800" dirty="0"/>
              <a:t>across the curriculum so that they can build skills, knowledge and confidence. </a:t>
            </a:r>
            <a:endParaRPr sz="1800" dirty="0"/>
          </a:p>
          <a:p>
            <a:pPr marL="0" lvl="0" indent="0" algn="l" rtl="0">
              <a:spcBef>
                <a:spcPts val="1000"/>
              </a:spcBef>
              <a:spcAft>
                <a:spcPts val="0"/>
              </a:spcAft>
              <a:buNone/>
            </a:pPr>
            <a:r>
              <a:rPr lang="en-GB" sz="1800" b="1" dirty="0"/>
              <a:t>Use scenarios and strategies </a:t>
            </a:r>
            <a:r>
              <a:rPr lang="en-GB" sz="1800" dirty="0"/>
              <a:t>to help pupils understand how to manage problems online and, when and where to seek help.</a:t>
            </a:r>
            <a:endParaRPr sz="1800" dirty="0"/>
          </a:p>
          <a:p>
            <a:pPr marL="0" lvl="0" indent="0" algn="l" rtl="0">
              <a:spcBef>
                <a:spcPts val="1000"/>
              </a:spcBef>
              <a:spcAft>
                <a:spcPts val="0"/>
              </a:spcAft>
              <a:buNone/>
            </a:pPr>
            <a:r>
              <a:rPr lang="en-GB" sz="1800" b="1" dirty="0"/>
              <a:t>Approach discussions on sexually explicit material sensitively</a:t>
            </a:r>
            <a:r>
              <a:rPr lang="en-GB" sz="1800" dirty="0"/>
              <a:t>, being aware that not all pupils will know about pornography, and </a:t>
            </a:r>
            <a:br>
              <a:rPr lang="en-GB" sz="1800" dirty="0"/>
            </a:br>
            <a:r>
              <a:rPr lang="en-GB" sz="1800" dirty="0"/>
              <a:t>that some pupils may have shared sexual images.</a:t>
            </a:r>
            <a:endParaRPr sz="1800" dirty="0"/>
          </a:p>
          <a:p>
            <a:pPr marL="0" lvl="0" indent="0" algn="l" rtl="0">
              <a:spcBef>
                <a:spcPts val="0"/>
              </a:spcBef>
              <a:spcAft>
                <a:spcPts val="0"/>
              </a:spcAft>
              <a:buClr>
                <a:schemeClr val="dk1"/>
              </a:buClr>
              <a:buSzPts val="1100"/>
              <a:buFont typeface="Arial"/>
              <a:buNone/>
            </a:pPr>
            <a:endParaRPr sz="1800" dirty="0"/>
          </a:p>
          <a:p>
            <a:pPr marL="0" lvl="0" indent="0" algn="l" rtl="0">
              <a:lnSpc>
                <a:spcPct val="100000"/>
              </a:lnSpc>
              <a:spcBef>
                <a:spcPts val="100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837" name="Google Shape;837;p116"/>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38" name="Google Shape;838;p116"/>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86</a:t>
            </a:fld>
            <a:endParaRP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842"/>
        <p:cNvGrpSpPr/>
        <p:nvPr/>
      </p:nvGrpSpPr>
      <p:grpSpPr>
        <a:xfrm>
          <a:off x="0" y="0"/>
          <a:ext cx="0" cy="0"/>
          <a:chOff x="0" y="0"/>
          <a:chExt cx="0" cy="0"/>
        </a:xfrm>
      </p:grpSpPr>
      <p:sp>
        <p:nvSpPr>
          <p:cNvPr id="843" name="Google Shape;843;p11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Good practice approaches (3)</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44" name="Google Shape;844;p117"/>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Encourage pupils to think about how their ‘digital footprint’ can be a part of their identity</a:t>
            </a:r>
            <a:r>
              <a:rPr lang="en-GB" sz="1800" dirty="0"/>
              <a:t> and the ways in which they express themselves in positive ways.</a:t>
            </a:r>
            <a:endParaRPr sz="1800" dirty="0"/>
          </a:p>
          <a:p>
            <a:pPr marL="0" lvl="0" indent="0" algn="l" rtl="0">
              <a:spcBef>
                <a:spcPts val="1000"/>
              </a:spcBef>
              <a:spcAft>
                <a:spcPts val="0"/>
              </a:spcAft>
              <a:buNone/>
            </a:pPr>
            <a:r>
              <a:rPr lang="en-GB" sz="1800" b="1" dirty="0"/>
              <a:t>Create opportunities for pupils to reflect</a:t>
            </a:r>
            <a:r>
              <a:rPr lang="en-GB" sz="1800" dirty="0"/>
              <a:t> on how different interactions online make them feel. </a:t>
            </a:r>
            <a:endParaRPr sz="1800" dirty="0"/>
          </a:p>
          <a:p>
            <a:pPr marL="0" lvl="0" indent="0" algn="l" rtl="0">
              <a:spcBef>
                <a:spcPts val="1000"/>
              </a:spcBef>
              <a:spcAft>
                <a:spcPts val="0"/>
              </a:spcAft>
              <a:buNone/>
            </a:pPr>
            <a:r>
              <a:rPr lang="en-GB" sz="1800" b="1" dirty="0"/>
              <a:t>Embed teaching on online safety across the curriculum</a:t>
            </a:r>
            <a:r>
              <a:rPr lang="en-GB" sz="1800" dirty="0"/>
              <a:t> and encourage conversations about online issues and online lives. </a:t>
            </a:r>
            <a:endParaRPr sz="1800" dirty="0"/>
          </a:p>
          <a:p>
            <a:pPr marL="0" lvl="0" indent="0" algn="l" rtl="0">
              <a:spcBef>
                <a:spcPts val="1000"/>
              </a:spcBef>
              <a:spcAft>
                <a:spcPts val="0"/>
              </a:spcAft>
              <a:buNone/>
            </a:pPr>
            <a:r>
              <a:rPr lang="en-GB" sz="1800" dirty="0"/>
              <a:t>When referring to websites such as those that allow the reporting of content, </a:t>
            </a:r>
            <a:r>
              <a:rPr lang="en-GB" sz="1800" b="1" dirty="0"/>
              <a:t>give pupils demonstrations</a:t>
            </a:r>
            <a:r>
              <a:rPr lang="en-GB" sz="1800" dirty="0"/>
              <a:t> rather than only providing links.</a:t>
            </a:r>
            <a:endParaRPr sz="1800" dirty="0"/>
          </a:p>
          <a:p>
            <a:pPr marL="0" lvl="0" indent="0" algn="l" rtl="0">
              <a:spcBef>
                <a:spcPts val="1000"/>
              </a:spcBef>
              <a:spcAft>
                <a:spcPts val="0"/>
              </a:spcAft>
              <a:buNone/>
            </a:pPr>
            <a:r>
              <a:rPr lang="en-GB" sz="1800" dirty="0"/>
              <a:t>Celebrate relevant events such as </a:t>
            </a:r>
            <a:r>
              <a:rPr lang="en-GB" sz="1800" u="sng" dirty="0">
                <a:solidFill>
                  <a:srgbClr val="0000FF"/>
                </a:solidFill>
                <a:hlinkClick r:id="rId3">
                  <a:extLst>
                    <a:ext uri="{A12FA001-AC4F-418D-AE19-62706E023703}">
                      <ahyp:hlinkClr xmlns:ahyp="http://schemas.microsoft.com/office/drawing/2018/hyperlinkcolor" xmlns="" val="tx"/>
                    </a:ext>
                  </a:extLst>
                </a:hlinkClick>
              </a:rPr>
              <a:t>www.saferinternetday.org.uk</a:t>
            </a:r>
            <a:r>
              <a:rPr lang="en-GB" sz="1800" dirty="0"/>
              <a:t>.</a:t>
            </a:r>
            <a:r>
              <a:rPr lang="en-GB" sz="1800" dirty="0">
                <a:solidFill>
                  <a:srgbClr val="0000FF"/>
                </a:solidFill>
              </a:rPr>
              <a:t>   </a:t>
            </a:r>
            <a:endParaRPr sz="1800" dirty="0">
              <a:solidFill>
                <a:srgbClr val="0000FF"/>
              </a:solidFill>
            </a:endParaRPr>
          </a:p>
          <a:p>
            <a:pPr marL="0" lvl="0" indent="0" algn="l" rtl="0">
              <a:spcBef>
                <a:spcPts val="100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Clr>
                <a:schemeClr val="dk1"/>
              </a:buClr>
              <a:buSzPts val="1100"/>
              <a:buFont typeface="Arial"/>
              <a:buNone/>
            </a:pPr>
            <a:endParaRPr sz="1800" dirty="0"/>
          </a:p>
          <a:p>
            <a:pPr marL="0" lvl="0" indent="0" algn="l" rtl="0">
              <a:spcBef>
                <a:spcPts val="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845" name="Google Shape;845;p117"/>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46" name="Google Shape;846;p11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87</a:t>
            </a:fld>
            <a:endParaRP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850"/>
        <p:cNvGrpSpPr/>
        <p:nvPr/>
      </p:nvGrpSpPr>
      <p:grpSpPr>
        <a:xfrm>
          <a:off x="0" y="0"/>
          <a:ext cx="0" cy="0"/>
          <a:chOff x="0" y="0"/>
          <a:chExt cx="0" cy="0"/>
        </a:xfrm>
      </p:grpSpPr>
      <p:sp>
        <p:nvSpPr>
          <p:cNvPr id="851" name="Google Shape;851;p11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Further information</a:t>
            </a:r>
            <a:endParaRPr dirty="0">
              <a:solidFill>
                <a:schemeClr val="accent1"/>
              </a:solidFill>
            </a:endParaRPr>
          </a:p>
        </p:txBody>
      </p:sp>
      <p:sp>
        <p:nvSpPr>
          <p:cNvPr id="852" name="Google Shape;852;p11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Teachers should be familiar with (and where appropriate refer pupils and parents/carers to) the following: </a:t>
            </a:r>
            <a:endParaRPr sz="1800" dirty="0"/>
          </a:p>
          <a:p>
            <a:pPr marL="0" lvl="0" indent="0" algn="l" rtl="0">
              <a:lnSpc>
                <a:spcPct val="115000"/>
              </a:lnSpc>
              <a:spcBef>
                <a:spcPts val="0"/>
              </a:spcBef>
              <a:spcAft>
                <a:spcPts val="0"/>
              </a:spcAft>
              <a:buNone/>
            </a:pPr>
            <a:endParaRPr sz="1800" dirty="0"/>
          </a:p>
          <a:p>
            <a:pPr marL="457200" lvl="0" indent="-342900" algn="l" rtl="0">
              <a:spcBef>
                <a:spcPts val="0"/>
              </a:spcBef>
              <a:spcAft>
                <a:spcPts val="0"/>
              </a:spcAft>
              <a:buClr>
                <a:schemeClr val="accent1"/>
              </a:buClr>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NCA CEOP</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Clr>
                <a:schemeClr val="accent1"/>
              </a:buClr>
              <a:buSzPts val="1800"/>
              <a:buChar char="●"/>
            </a:pPr>
            <a:r>
              <a:rPr lang="en-GB" sz="1800" u="sng" dirty="0">
                <a:solidFill>
                  <a:srgbClr val="0000FF"/>
                </a:solidFill>
                <a:hlinkClick r:id="rId4">
                  <a:extLst>
                    <a:ext uri="{A12FA001-AC4F-418D-AE19-62706E023703}">
                      <ahyp:hlinkClr xmlns:ahyp="http://schemas.microsoft.com/office/drawing/2018/hyperlinkcolor" xmlns="" val="tx"/>
                    </a:ext>
                  </a:extLst>
                </a:hlinkClick>
              </a:rPr>
              <a:t>Internet Watch Foundation </a:t>
            </a:r>
            <a:endParaRPr sz="1800" dirty="0">
              <a:solidFill>
                <a:srgbClr val="0000FF"/>
              </a:solidFill>
            </a:endParaRPr>
          </a:p>
          <a:p>
            <a:pPr marL="457200" lvl="0" indent="-342900" algn="l" rtl="0">
              <a:spcBef>
                <a:spcPts val="0"/>
              </a:spcBef>
              <a:spcAft>
                <a:spcPts val="0"/>
              </a:spcAft>
              <a:buClr>
                <a:schemeClr val="accent1"/>
              </a:buClr>
              <a:buSzPts val="1800"/>
              <a:buChar char="●"/>
            </a:pPr>
            <a:r>
              <a:rPr lang="en-GB" sz="1800" u="sng" dirty="0">
                <a:solidFill>
                  <a:srgbClr val="0000FF"/>
                </a:solidFill>
                <a:hlinkClick r:id="rId5">
                  <a:extLst>
                    <a:ext uri="{A12FA001-AC4F-418D-AE19-62706E023703}">
                      <ahyp:hlinkClr xmlns:ahyp="http://schemas.microsoft.com/office/drawing/2018/hyperlinkcolor" xmlns="" val="tx"/>
                    </a:ext>
                  </a:extLst>
                </a:hlinkClick>
              </a:rPr>
              <a:t>Thinkuknow</a:t>
            </a:r>
            <a:r>
              <a:rPr lang="en-GB" sz="1800" dirty="0">
                <a:solidFill>
                  <a:srgbClr val="0000FF"/>
                </a:solidFill>
              </a:rPr>
              <a:t> </a:t>
            </a:r>
            <a:endParaRPr sz="1800" dirty="0">
              <a:solidFill>
                <a:srgbClr val="0000FF"/>
              </a:solidFill>
            </a:endParaRPr>
          </a:p>
          <a:p>
            <a:pPr marL="457200" lvl="0" indent="-342900" algn="l" rtl="0">
              <a:lnSpc>
                <a:spcPct val="115000"/>
              </a:lnSpc>
              <a:spcBef>
                <a:spcPts val="0"/>
              </a:spcBef>
              <a:spcAft>
                <a:spcPts val="0"/>
              </a:spcAft>
              <a:buClr>
                <a:schemeClr val="accent1"/>
              </a:buClr>
              <a:buSzPts val="1800"/>
              <a:buChar char="●"/>
            </a:pPr>
            <a:r>
              <a:rPr lang="en-GB" sz="1800" u="sng" dirty="0">
                <a:solidFill>
                  <a:srgbClr val="0000FF"/>
                </a:solidFill>
                <a:hlinkClick r:id="rId6">
                  <a:extLst>
                    <a:ext uri="{A12FA001-AC4F-418D-AE19-62706E023703}">
                      <ahyp:hlinkClr xmlns:ahyp="http://schemas.microsoft.com/office/drawing/2018/hyperlinkcolor" xmlns="" val="tx"/>
                    </a:ext>
                  </a:extLst>
                </a:hlinkClick>
              </a:rPr>
              <a:t>Internet Matters</a:t>
            </a:r>
            <a:endParaRPr sz="1800" dirty="0">
              <a:solidFill>
                <a:srgbClr val="0000FF"/>
              </a:solidFill>
            </a:endParaRPr>
          </a:p>
          <a:p>
            <a:pPr marL="457200" lvl="0" indent="-342900" algn="l" rtl="0">
              <a:lnSpc>
                <a:spcPct val="115000"/>
              </a:lnSpc>
              <a:spcBef>
                <a:spcPts val="0"/>
              </a:spcBef>
              <a:spcAft>
                <a:spcPts val="0"/>
              </a:spcAft>
              <a:buClr>
                <a:schemeClr val="accent1"/>
              </a:buClr>
              <a:buSzPts val="1800"/>
              <a:buChar char="●"/>
            </a:pPr>
            <a:r>
              <a:rPr lang="en-GB" sz="1800" u="sng" dirty="0">
                <a:solidFill>
                  <a:srgbClr val="0000FF"/>
                </a:solidFill>
                <a:hlinkClick r:id="rId7">
                  <a:extLst>
                    <a:ext uri="{A12FA001-AC4F-418D-AE19-62706E023703}">
                      <ahyp:hlinkClr xmlns:ahyp="http://schemas.microsoft.com/office/drawing/2018/hyperlinkcolor" xmlns="" val="tx"/>
                    </a:ext>
                  </a:extLst>
                </a:hlinkClick>
              </a:rPr>
              <a:t>UK Safer Internet Centre</a:t>
            </a:r>
            <a:endParaRPr sz="1800" dirty="0">
              <a:solidFill>
                <a:srgbClr val="0000FF"/>
              </a:solidFill>
            </a:endParaRPr>
          </a:p>
          <a:p>
            <a:pPr marL="457200" lvl="0" indent="-342900" algn="l" rtl="0">
              <a:lnSpc>
                <a:spcPct val="115000"/>
              </a:lnSpc>
              <a:spcBef>
                <a:spcPts val="0"/>
              </a:spcBef>
              <a:spcAft>
                <a:spcPts val="0"/>
              </a:spcAft>
              <a:buClr>
                <a:schemeClr val="accent1"/>
              </a:buClr>
              <a:buSzPts val="1800"/>
              <a:buChar char="●"/>
            </a:pPr>
            <a:r>
              <a:rPr lang="en-GB" sz="1800" u="sng" dirty="0">
                <a:solidFill>
                  <a:srgbClr val="0000FF"/>
                </a:solidFill>
                <a:hlinkClick r:id="rId8">
                  <a:extLst>
                    <a:ext uri="{A12FA001-AC4F-418D-AE19-62706E023703}">
                      <ahyp:hlinkClr xmlns:ahyp="http://schemas.microsoft.com/office/drawing/2018/hyperlinkcolor" xmlns="" val="tx"/>
                    </a:ext>
                  </a:extLst>
                </a:hlinkClick>
              </a:rPr>
              <a:t>Revenge Porn Helpline</a:t>
            </a:r>
            <a:endParaRPr sz="1800" u="sng" dirty="0">
              <a:solidFill>
                <a:srgbClr val="0000FF"/>
              </a:solidFill>
            </a:endParaRPr>
          </a:p>
          <a:p>
            <a:pPr marL="457200" lvl="0" indent="-342900" algn="l" rtl="0">
              <a:lnSpc>
                <a:spcPct val="115000"/>
              </a:lnSpc>
              <a:spcBef>
                <a:spcPts val="0"/>
              </a:spcBef>
              <a:spcAft>
                <a:spcPts val="0"/>
              </a:spcAft>
              <a:buClr>
                <a:schemeClr val="accent1"/>
              </a:buClr>
              <a:buSzPts val="1800"/>
              <a:buChar char="●"/>
            </a:pPr>
            <a:r>
              <a:rPr lang="en-GB" sz="1800" u="sng" dirty="0">
                <a:solidFill>
                  <a:srgbClr val="0000FF"/>
                </a:solidFill>
                <a:hlinkClick r:id="rId9">
                  <a:extLst>
                    <a:ext uri="{A12FA001-AC4F-418D-AE19-62706E023703}">
                      <ahyp:hlinkClr xmlns:ahyp="http://schemas.microsoft.com/office/drawing/2018/hyperlinkcolor" xmlns="" val="tx"/>
                    </a:ext>
                  </a:extLst>
                </a:hlinkClick>
              </a:rPr>
              <a:t>Report Harmful Content</a:t>
            </a:r>
            <a:endParaRPr sz="1800" dirty="0">
              <a:solidFill>
                <a:srgbClr val="0000FF"/>
              </a:solidFill>
            </a:endParaRPr>
          </a:p>
          <a:p>
            <a:pPr marL="457200" lvl="0" indent="-342900" algn="l" rtl="0">
              <a:spcBef>
                <a:spcPts val="0"/>
              </a:spcBef>
              <a:spcAft>
                <a:spcPts val="0"/>
              </a:spcAft>
              <a:buClr>
                <a:schemeClr val="accent1"/>
              </a:buClr>
              <a:buSzPts val="1800"/>
              <a:buChar char="●"/>
            </a:pPr>
            <a:r>
              <a:rPr lang="en-GB" sz="1800" u="sng" dirty="0">
                <a:solidFill>
                  <a:srgbClr val="0000FF"/>
                </a:solidFill>
                <a:hlinkClick r:id="rId10">
                  <a:extLst>
                    <a:ext uri="{A12FA001-AC4F-418D-AE19-62706E023703}">
                      <ahyp:hlinkClr xmlns:ahyp="http://schemas.microsoft.com/office/drawing/2018/hyperlinkcolor" xmlns="" val="tx"/>
                    </a:ext>
                  </a:extLst>
                </a:hlinkClick>
              </a:rPr>
              <a:t>Childnet</a:t>
            </a:r>
            <a:endParaRPr sz="1800" dirty="0">
              <a:solidFill>
                <a:srgbClr val="0000FF"/>
              </a:solidFill>
            </a:endParaRPr>
          </a:p>
          <a:p>
            <a:pPr marL="457200" lvl="0" indent="0" algn="l" rtl="0">
              <a:spcBef>
                <a:spcPts val="1600"/>
              </a:spcBef>
              <a:spcAft>
                <a:spcPts val="0"/>
              </a:spcAft>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dirty="0">
              <a:solidFill>
                <a:schemeClr val="dk1"/>
              </a:solidFill>
            </a:endParaRPr>
          </a:p>
        </p:txBody>
      </p:sp>
      <p:sp>
        <p:nvSpPr>
          <p:cNvPr id="853" name="Google Shape;853;p118"/>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54" name="Google Shape;854;p11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88</a:t>
            </a:fld>
            <a:endParaRP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97"/>
          <p:cNvSpPr txBox="1">
            <a:spLocks noGrp="1"/>
          </p:cNvSpPr>
          <p:nvPr>
            <p:ph type="title"/>
          </p:nvPr>
        </p:nvSpPr>
        <p:spPr>
          <a:xfrm>
            <a:off x="621300" y="2157300"/>
            <a:ext cx="7901400" cy="8289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Activities and templates for trainers</a:t>
            </a:r>
            <a:endParaRPr dirty="0">
              <a:solidFill>
                <a:srgbClr val="FFFFFF"/>
              </a:solidFill>
            </a:endParaRPr>
          </a:p>
        </p:txBody>
      </p:sp>
      <p:sp>
        <p:nvSpPr>
          <p:cNvPr id="694" name="Google Shape;694;p9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89</a:t>
            </a:fld>
            <a:endParaRPr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3"/>
          <p:cNvSpPr txBox="1">
            <a:spLocks noGrp="1"/>
          </p:cNvSpPr>
          <p:nvPr>
            <p:ph type="title"/>
          </p:nvPr>
        </p:nvSpPr>
        <p:spPr>
          <a:xfrm>
            <a:off x="270000" y="216425"/>
            <a:ext cx="875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‘Online’ teaching at </a:t>
            </a:r>
            <a:r>
              <a:rPr lang="en-GB" dirty="0">
                <a:solidFill>
                  <a:srgbClr val="8A2529"/>
                </a:solidFill>
              </a:rPr>
              <a:t>[school name]</a:t>
            </a:r>
            <a:r>
              <a:rPr lang="en-GB" dirty="0">
                <a:solidFill>
                  <a:srgbClr val="FF0000"/>
                </a:solidFill>
              </a:rPr>
              <a:t> </a:t>
            </a:r>
            <a:endParaRPr dirty="0">
              <a:solidFill>
                <a:srgbClr val="FF0000"/>
              </a:solidFill>
              <a:highlight>
                <a:srgbClr val="FFFF00"/>
              </a:highlight>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0" name="Google Shape;160;p33"/>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Ways in which we already teach about </a:t>
            </a:r>
            <a:r>
              <a:rPr lang="en-GB" sz="1800" dirty="0">
                <a:solidFill>
                  <a:srgbClr val="8A2529"/>
                </a:solidFill>
              </a:rPr>
              <a:t>[online relationships / online and media]</a:t>
            </a:r>
            <a:r>
              <a:rPr lang="en-GB" sz="1800" dirty="0"/>
              <a:t> at our school:</a:t>
            </a:r>
            <a:endParaRPr sz="1800" dirty="0"/>
          </a:p>
          <a:p>
            <a:pPr marL="457200" lvl="0" indent="-342900" algn="l" rtl="0">
              <a:spcBef>
                <a:spcPts val="1600"/>
              </a:spcBef>
              <a:spcAft>
                <a:spcPts val="0"/>
              </a:spcAft>
              <a:buClr>
                <a:srgbClr val="8A2529"/>
              </a:buClr>
              <a:buSzPts val="1800"/>
              <a:buChar char="●"/>
            </a:pPr>
            <a:r>
              <a:rPr lang="en-GB" sz="1800" dirty="0">
                <a:solidFill>
                  <a:srgbClr val="8A2529"/>
                </a:solidFill>
              </a:rPr>
              <a:t>[add details]</a:t>
            </a:r>
            <a:endParaRPr sz="1800" dirty="0">
              <a:solidFill>
                <a:srgbClr val="8A2529"/>
              </a:solidFill>
            </a:endParaRPr>
          </a:p>
          <a:p>
            <a:pPr marL="457200" lvl="0" indent="-342900" algn="l" rtl="0">
              <a:spcBef>
                <a:spcPts val="0"/>
              </a:spcBef>
              <a:spcAft>
                <a:spcPts val="0"/>
              </a:spcAft>
              <a:buClr>
                <a:srgbClr val="8A2529"/>
              </a:buClr>
              <a:buSzPts val="1800"/>
              <a:buChar char="●"/>
            </a:pPr>
            <a:r>
              <a:rPr lang="en-GB" sz="1800" dirty="0">
                <a:solidFill>
                  <a:srgbClr val="8A2529"/>
                </a:solidFill>
              </a:rPr>
              <a:t>[add details]</a:t>
            </a:r>
            <a:endParaRPr sz="1800" dirty="0">
              <a:solidFill>
                <a:srgbClr val="8A2529"/>
              </a:solidFill>
            </a:endParaRPr>
          </a:p>
          <a:p>
            <a:pPr marL="457200" lvl="0" indent="-342900" algn="l" rtl="0">
              <a:spcBef>
                <a:spcPts val="0"/>
              </a:spcBef>
              <a:spcAft>
                <a:spcPts val="0"/>
              </a:spcAft>
              <a:buClr>
                <a:srgbClr val="8A2529"/>
              </a:buClr>
              <a:buSzPts val="1800"/>
              <a:buChar char="●"/>
            </a:pPr>
            <a:r>
              <a:rPr lang="en-GB" sz="1800" dirty="0">
                <a:solidFill>
                  <a:srgbClr val="8A2529"/>
                </a:solidFill>
              </a:rPr>
              <a:t>[add details]</a:t>
            </a:r>
            <a:endParaRPr sz="1800" dirty="0">
              <a:solidFill>
                <a:srgbClr val="8A2529"/>
              </a:solidFill>
            </a:endParaRPr>
          </a:p>
          <a:p>
            <a:pPr marL="0" lvl="0" indent="0" algn="l" rtl="0">
              <a:spcBef>
                <a:spcPts val="1600"/>
              </a:spcBef>
              <a:spcAft>
                <a:spcPts val="0"/>
              </a:spcAft>
              <a:buNone/>
            </a:pPr>
            <a:endParaRPr sz="2200" b="1" dirty="0">
              <a:solidFill>
                <a:srgbClr val="434343"/>
              </a:solidFill>
            </a:endParaRPr>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61" name="Google Shape;161;p3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p9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these activities and templates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00" name="Google Shape;700;p9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Subject leads can use the following templates and training activities to plan training on teaching the new curriculum topics. </a:t>
            </a:r>
            <a:endParaRPr sz="1800" dirty="0"/>
          </a:p>
          <a:p>
            <a:pPr marL="0" lvl="0" indent="0" algn="l" rtl="0">
              <a:spcBef>
                <a:spcPts val="1000"/>
              </a:spcBef>
              <a:spcAft>
                <a:spcPts val="0"/>
              </a:spcAft>
              <a:buNone/>
            </a:pPr>
            <a:r>
              <a:rPr lang="en-GB" sz="1800" dirty="0"/>
              <a:t>You can: </a:t>
            </a:r>
            <a:endParaRPr sz="1800" dirty="0"/>
          </a:p>
          <a:p>
            <a:pPr marL="457200" lvl="0" indent="-342900" algn="l" rtl="0">
              <a:spcBef>
                <a:spcPts val="1000"/>
              </a:spcBef>
              <a:spcAft>
                <a:spcPts val="0"/>
              </a:spcAft>
              <a:buSzPts val="1800"/>
              <a:buChar char="●"/>
            </a:pPr>
            <a:r>
              <a:rPr lang="en-GB" sz="1800" b="1" dirty="0"/>
              <a:t>move slides</a:t>
            </a:r>
            <a:r>
              <a:rPr lang="en-GB" sz="1800" dirty="0"/>
              <a:t> - e.g. ‘rate your confidence (before training)’ - to the point in the presentation where you want to carry out that activity</a:t>
            </a:r>
            <a:endParaRPr sz="1800" dirty="0"/>
          </a:p>
          <a:p>
            <a:pPr marL="457200" lvl="0" indent="-342900" algn="l" rtl="0">
              <a:spcBef>
                <a:spcPts val="0"/>
              </a:spcBef>
              <a:spcAft>
                <a:spcPts val="0"/>
              </a:spcAft>
              <a:buSzPts val="1800"/>
              <a:buChar char="●"/>
            </a:pPr>
            <a:r>
              <a:rPr lang="en-GB" sz="1800" b="1" dirty="0"/>
              <a:t>delete slides</a:t>
            </a:r>
            <a:r>
              <a:rPr lang="en-GB" sz="1800" dirty="0"/>
              <a:t> if you are not covering those curriculum elements at this time </a:t>
            </a:r>
            <a:endParaRPr sz="1800" dirty="0"/>
          </a:p>
        </p:txBody>
      </p:sp>
      <p:sp>
        <p:nvSpPr>
          <p:cNvPr id="701" name="Google Shape;701;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90</a:t>
            </a:fld>
            <a:endParaRP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Google Shape;706;p99"/>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Rate your confidence</a:t>
            </a:r>
            <a:endParaRPr dirty="0">
              <a:solidFill>
                <a:schemeClr val="accent1"/>
              </a:solidFill>
            </a:endParaRPr>
          </a:p>
        </p:txBody>
      </p:sp>
      <p:sp>
        <p:nvSpPr>
          <p:cNvPr id="707" name="Google Shape;707;p9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91</a:t>
            </a:fld>
            <a:endParaRPr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100"/>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13" name="Google Shape;713;p100"/>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Ask your colleagues to rate confidence before and after topic training using the slides in this deck.</a:t>
            </a:r>
            <a:endParaRPr sz="1800" dirty="0"/>
          </a:p>
          <a:p>
            <a:pPr marL="0" lvl="0" indent="0" algn="l" rtl="0">
              <a:spcBef>
                <a:spcPts val="1600"/>
              </a:spcBef>
              <a:spcAft>
                <a:spcPts val="0"/>
              </a:spcAft>
              <a:buNone/>
            </a:pPr>
            <a:r>
              <a:rPr lang="en-GB" sz="2200" b="1" dirty="0"/>
              <a:t>Before training</a:t>
            </a:r>
            <a:r>
              <a:rPr lang="en-GB" sz="1800" dirty="0"/>
              <a:t/>
            </a:r>
            <a:br>
              <a:rPr lang="en-GB" sz="1800" dirty="0"/>
            </a:br>
            <a:r>
              <a:rPr lang="en-GB" sz="1800" dirty="0"/>
              <a:t>Ask teachers to think about where they currently fit on the scale. </a:t>
            </a:r>
            <a:endParaRPr sz="1800" dirty="0"/>
          </a:p>
          <a:p>
            <a:pPr marL="0" lvl="0" indent="0" algn="l" rtl="0">
              <a:spcBef>
                <a:spcPts val="1600"/>
              </a:spcBef>
              <a:spcAft>
                <a:spcPts val="0"/>
              </a:spcAft>
              <a:buNone/>
            </a:pPr>
            <a:r>
              <a:rPr lang="en-GB" sz="2200" b="1" dirty="0"/>
              <a:t>After training</a:t>
            </a:r>
            <a:r>
              <a:rPr lang="en-GB" sz="1800" dirty="0"/>
              <a:t/>
            </a:r>
            <a:br>
              <a:rPr lang="en-GB" sz="1800" dirty="0"/>
            </a:br>
            <a:r>
              <a:rPr lang="en-GB" sz="1800" dirty="0"/>
              <a:t>Ask teachers to rate their confidence again and talk about changes. You might want to repeat this activity at later check ins.</a:t>
            </a:r>
            <a:endParaRPr sz="1800" dirty="0"/>
          </a:p>
          <a:p>
            <a:pPr marL="0" lvl="0" indent="0" algn="l" rtl="0">
              <a:spcBef>
                <a:spcPts val="1600"/>
              </a:spcBef>
              <a:spcAft>
                <a:spcPts val="0"/>
              </a:spcAft>
              <a:buNone/>
            </a:pPr>
            <a:r>
              <a:rPr lang="en-GB" sz="1800" dirty="0"/>
              <a:t>If teachers still rate confidence as low, discuss ways you can develop their subject knowledge, offer peer support etc.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14" name="Google Shape;714;p10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92</a:t>
            </a:fld>
            <a:endParaRP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b="1" dirty="0">
                <a:solidFill>
                  <a:schemeClr val="tx1"/>
                </a:solidFill>
              </a:rPr>
              <a:t>How do you feel about teaching this topic? </a:t>
            </a:r>
            <a:endParaRPr sz="2400" b="1" dirty="0">
              <a:solidFill>
                <a:schemeClr val="tx1"/>
              </a:solidFil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93</a:t>
            </a:fld>
            <a:endParaRPr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2400" b="1" dirty="0">
                <a:solidFill>
                  <a:schemeClr val="tx1"/>
                </a:solidFill>
              </a:rPr>
              <a:t>How do you feel now? What support/information could help? </a:t>
            </a:r>
            <a:endParaRPr sz="2400" b="1" dirty="0">
              <a:solidFill>
                <a:schemeClr val="tx1"/>
              </a:solidFill>
            </a:endParaRPr>
          </a:p>
          <a:p>
            <a:pPr marL="0" lvl="0" indent="0" algn="l" rtl="0">
              <a:lnSpc>
                <a:spcPct val="115000"/>
              </a:lnSpc>
              <a:spcBef>
                <a:spcPts val="1600"/>
              </a:spcBef>
              <a:spcAft>
                <a:spcPts val="1600"/>
              </a:spcAft>
              <a:buNone/>
            </a:pPr>
            <a:endParaRPr sz="2400" dirty="0">
              <a:solidFill>
                <a:srgbClr val="434343"/>
              </a:solidFill>
            </a:endParaRPr>
          </a:p>
        </p:txBody>
      </p:sp>
      <p:cxnSp>
        <p:nvCxnSpPr>
          <p:cNvPr id="732" name="Google Shape;732;p102">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94</a:t>
            </a:fld>
            <a:endParaRPr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Google Shape;741;p10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742" name="Google Shape;742;p10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95</a:t>
            </a:fld>
            <a:endParaRP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04"/>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48" name="Google Shape;748;p10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share concerns</a:t>
            </a:r>
            <a:r>
              <a:rPr lang="en-GB" sz="1800" dirty="0"/>
              <a:t> about questions they could be asked by pupils</a:t>
            </a:r>
            <a:endParaRPr sz="1800" dirty="0"/>
          </a:p>
          <a:p>
            <a:pPr marL="457200" lvl="0" indent="-342900" algn="l" rtl="0">
              <a:spcBef>
                <a:spcPts val="0"/>
              </a:spcBef>
              <a:spcAft>
                <a:spcPts val="0"/>
              </a:spcAft>
              <a:buSzPts val="1800"/>
              <a:buChar char="●"/>
            </a:pPr>
            <a:r>
              <a:rPr lang="en-GB" sz="1800" b="1" dirty="0"/>
              <a:t>strategise</a:t>
            </a:r>
            <a:r>
              <a:rPr lang="en-GB" sz="1800" dirty="0"/>
              <a:t> ways to respond to such questions</a:t>
            </a:r>
            <a:endParaRPr sz="1800" dirty="0"/>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9" name="Google Shape;749;p10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96</a:t>
            </a:fld>
            <a:endParaRPr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dirty="0">
                <a:solidFill>
                  <a:srgbClr val="8A2529"/>
                </a:solidFill>
              </a:rPr>
              <a:t>[Prepare ‘difficult’ questions to discuss in training or give teachers a blank version to fill with their own questions]</a:t>
            </a:r>
            <a:endParaRPr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97</a:t>
            </a:fld>
            <a:endParaRP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 or get attention </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98</a:t>
            </a:fld>
            <a:endParaRPr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10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How will I teach this?</a:t>
            </a:r>
            <a:endParaRPr dirty="0">
              <a:solidFill>
                <a:schemeClr val="accent1"/>
              </a:solidFill>
            </a:endParaRPr>
          </a:p>
        </p:txBody>
      </p:sp>
      <p:sp>
        <p:nvSpPr>
          <p:cNvPr id="772" name="Google Shape;772;p10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99</a:t>
            </a:fld>
            <a:endParaRPr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8817</Words>
  <Application>Microsoft Office PowerPoint</Application>
  <PresentationFormat>On-screen Show (16:9)</PresentationFormat>
  <Paragraphs>1182</Paragraphs>
  <Slides>104</Slides>
  <Notes>104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104</vt:i4>
      </vt:variant>
    </vt:vector>
  </HeadingPairs>
  <TitlesOfParts>
    <vt:vector size="108" baseType="lpstr">
      <vt:lpstr>Arial</vt:lpstr>
      <vt:lpstr>Roboto</vt:lpstr>
      <vt:lpstr>Simple Light</vt:lpstr>
      <vt:lpstr>Simple Light</vt:lpstr>
      <vt:lpstr>Teaching online relationships (primary), online and media (secondary)</vt:lpstr>
      <vt:lpstr>Contents</vt:lpstr>
      <vt:lpstr>About this training module  </vt:lpstr>
      <vt:lpstr>What you get out of today </vt:lpstr>
      <vt:lpstr>Teaching the new curriculum</vt:lpstr>
      <vt:lpstr>Related topics</vt:lpstr>
      <vt:lpstr>Related guidance</vt:lpstr>
      <vt:lpstr>‘Online’ support at [school name]  </vt:lpstr>
      <vt:lpstr>‘Online’ teaching at [school name]   </vt:lpstr>
      <vt:lpstr>Role of the internet in pupils’ lives   </vt:lpstr>
      <vt:lpstr>Primary and secondary teaching  </vt:lpstr>
      <vt:lpstr>LGBT needs and inclusion </vt:lpstr>
      <vt:lpstr>Pupils with SEND</vt:lpstr>
      <vt:lpstr>References to the law</vt:lpstr>
      <vt:lpstr>Safeguarding</vt:lpstr>
      <vt:lpstr>Safeguarding </vt:lpstr>
      <vt:lpstr>Trusted adults</vt:lpstr>
      <vt:lpstr>Ground rules</vt:lpstr>
      <vt:lpstr>Create class ground rules   </vt:lpstr>
      <vt:lpstr>Example ground rules   </vt:lpstr>
      <vt:lpstr>Primary curriculum</vt:lpstr>
      <vt:lpstr>Online behaviour</vt:lpstr>
      <vt:lpstr>Understanding the online world </vt:lpstr>
      <vt:lpstr>How people behave online </vt:lpstr>
      <vt:lpstr>Misleading online identities </vt:lpstr>
      <vt:lpstr>Respect and communication</vt:lpstr>
      <vt:lpstr>Respectful online relationships</vt:lpstr>
      <vt:lpstr>Communicating online (1)</vt:lpstr>
      <vt:lpstr>Communicating online (2)</vt:lpstr>
      <vt:lpstr>Assessing online friendships and sources of information </vt:lpstr>
      <vt:lpstr>Assessing online friendships</vt:lpstr>
      <vt:lpstr>Understanding online information </vt:lpstr>
      <vt:lpstr>Deciding what information to trust  </vt:lpstr>
      <vt:lpstr>Internet cookies </vt:lpstr>
      <vt:lpstr>Echo chambers </vt:lpstr>
      <vt:lpstr>Keeping safe online</vt:lpstr>
      <vt:lpstr>Keeping safe online (1)</vt:lpstr>
      <vt:lpstr>Protecting personal information</vt:lpstr>
      <vt:lpstr>Harmful online content</vt:lpstr>
      <vt:lpstr>Helping to avoid harmful content</vt:lpstr>
      <vt:lpstr>Harmful behaviour online</vt:lpstr>
      <vt:lpstr>Meeting people online</vt:lpstr>
      <vt:lpstr>Defining ‘strangers’ online </vt:lpstr>
      <vt:lpstr>Danger of meeting strangers (1)</vt:lpstr>
      <vt:lpstr>Danger of meeting strangers (2)</vt:lpstr>
      <vt:lpstr>How information is shared (1)</vt:lpstr>
      <vt:lpstr>How information is shared (2)</vt:lpstr>
      <vt:lpstr>Digital footprint</vt:lpstr>
      <vt:lpstr>How information is used</vt:lpstr>
      <vt:lpstr>Help with problems online</vt:lpstr>
      <vt:lpstr>Right to ask for help  </vt:lpstr>
      <vt:lpstr>Asking for help with online issues </vt:lpstr>
      <vt:lpstr>Reporting content/conduct (1)</vt:lpstr>
      <vt:lpstr>Reporting content/conduct (2) </vt:lpstr>
      <vt:lpstr>Secondary curriculum</vt:lpstr>
      <vt:lpstr>Opportunities and responsibilities</vt:lpstr>
      <vt:lpstr>Opportunities online (1)</vt:lpstr>
      <vt:lpstr>Opportunities online (2)</vt:lpstr>
      <vt:lpstr>Digital citizenship (1)</vt:lpstr>
      <vt:lpstr>Digital citizenship (2)</vt:lpstr>
      <vt:lpstr>Digital footprint (1)</vt:lpstr>
      <vt:lpstr>Rules about online behaviour</vt:lpstr>
      <vt:lpstr>Risks online</vt:lpstr>
      <vt:lpstr>Online risks</vt:lpstr>
      <vt:lpstr>How data is generated and used</vt:lpstr>
      <vt:lpstr>Sharing material online (1)</vt:lpstr>
      <vt:lpstr>Sharing material online (2)</vt:lpstr>
      <vt:lpstr>Removing material online</vt:lpstr>
      <vt:lpstr>Risks of unknown people online (1)</vt:lpstr>
      <vt:lpstr>Risks of unknown people online (2) </vt:lpstr>
      <vt:lpstr>Harmful content</vt:lpstr>
      <vt:lpstr>Impacts of viewing harmful content</vt:lpstr>
      <vt:lpstr>Pornography and the law</vt:lpstr>
      <vt:lpstr>Indecent images of children (1)</vt:lpstr>
      <vt:lpstr>Indecent images of children (2)</vt:lpstr>
      <vt:lpstr>Support and reporting</vt:lpstr>
      <vt:lpstr>Strategies to manage online issues</vt:lpstr>
      <vt:lpstr>Right to ask for help</vt:lpstr>
      <vt:lpstr>When to get support </vt:lpstr>
      <vt:lpstr>Where to get support</vt:lpstr>
      <vt:lpstr>Reporting content/conduct (2)</vt:lpstr>
      <vt:lpstr>Reporting content/conduct (3) </vt:lpstr>
      <vt:lpstr>Examples of good practice</vt:lpstr>
      <vt:lpstr>Good practice  </vt:lpstr>
      <vt:lpstr>Good practice approaches (1)  </vt:lpstr>
      <vt:lpstr>Good practice approaches (2)  </vt:lpstr>
      <vt:lpstr>Good practice approaches (3)  </vt:lpstr>
      <vt:lpstr>Further information</vt:lpstr>
      <vt:lpstr>Activities and templates for trainers</vt:lpstr>
      <vt:lpstr>About these activities and templates  </vt:lpstr>
      <vt:lpstr>Training activity:  Rate your confidence</vt:lpstr>
      <vt:lpstr>Rate your confidence (trainer notes)   </vt:lpstr>
      <vt:lpstr>Rate your confidence (before training) </vt:lpstr>
      <vt:lpstr>Rate your confidence (after training) </vt:lpstr>
      <vt:lpstr>Training activity:  Dealing with difficult questions</vt:lpstr>
      <vt:lpstr>Dealing with difficult questions (trainer notes)   </vt:lpstr>
      <vt:lpstr>Dealing with difficult questions (1)    </vt:lpstr>
      <vt:lpstr>Dealing with difficult questions (2)   </vt:lpstr>
      <vt:lpstr>Training activity:  How will I teach this?</vt:lpstr>
      <vt:lpstr>How will I teach this? (trainer notes)   </vt:lpstr>
      <vt:lpstr>How will I teach this?   </vt:lpstr>
      <vt:lpstr>Additional slides for structuring training</vt:lpstr>
      <vt:lpstr>Any concerns?</vt:lpstr>
      <vt:lpstr>XX%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Online relationships (primary), Online and media (secondary)</dc:title>
  <dc:creator>Deane, Sian</dc:creator>
  <cp:lastModifiedBy>Deane, Sian</cp:lastModifiedBy>
  <cp:revision>2</cp:revision>
  <dcterms:modified xsi:type="dcterms:W3CDTF">2021-12-12T07:49:14Z</dcterms:modified>
</cp:coreProperties>
</file>