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0" r:id="rId1"/>
  </p:sldMasterIdLst>
  <p:handoutMasterIdLst>
    <p:handoutMasterId r:id="rId19"/>
  </p:handoutMasterIdLst>
  <p:sldIdLst>
    <p:sldId id="256" r:id="rId2"/>
    <p:sldId id="313" r:id="rId3"/>
    <p:sldId id="311" r:id="rId4"/>
    <p:sldId id="312" r:id="rId5"/>
    <p:sldId id="314" r:id="rId6"/>
    <p:sldId id="257" r:id="rId7"/>
    <p:sldId id="294" r:id="rId8"/>
    <p:sldId id="309" r:id="rId9"/>
    <p:sldId id="308" r:id="rId10"/>
    <p:sldId id="301" r:id="rId11"/>
    <p:sldId id="315" r:id="rId12"/>
    <p:sldId id="316" r:id="rId13"/>
    <p:sldId id="317" r:id="rId14"/>
    <p:sldId id="318" r:id="rId15"/>
    <p:sldId id="319" r:id="rId16"/>
    <p:sldId id="320" r:id="rId17"/>
    <p:sldId id="321" r:id="rId18"/>
  </p:sldIdLst>
  <p:sldSz cx="12192000" cy="6858000"/>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FF"/>
    <a:srgbClr val="3366FF"/>
    <a:srgbClr val="000099"/>
    <a:srgbClr val="FF66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985" autoAdjust="0"/>
    <p:restoredTop sz="94195" autoAdjust="0"/>
  </p:normalViewPr>
  <p:slideViewPr>
    <p:cSldViewPr snapToGrid="0">
      <p:cViewPr varScale="1">
        <p:scale>
          <a:sx n="107" d="100"/>
          <a:sy n="107" d="100"/>
        </p:scale>
        <p:origin x="636"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A1594FC-F7B6-4055-A7F4-2E0AC92FFFBC}" type="doc">
      <dgm:prSet loTypeId="urn:microsoft.com/office/officeart/2005/8/layout/vList2" loCatId="list" qsTypeId="urn:microsoft.com/office/officeart/2005/8/quickstyle/simple1" qsCatId="simple" csTypeId="urn:microsoft.com/office/officeart/2005/8/colors/colorful5" csCatId="colorful"/>
      <dgm:spPr/>
      <dgm:t>
        <a:bodyPr/>
        <a:lstStyle/>
        <a:p>
          <a:endParaRPr lang="en-US"/>
        </a:p>
      </dgm:t>
    </dgm:pt>
    <dgm:pt modelId="{4008C443-93D9-4180-AF69-B085BC321D5C}">
      <dgm:prSet/>
      <dgm:spPr/>
      <dgm:t>
        <a:bodyPr/>
        <a:lstStyle/>
        <a:p>
          <a:r>
            <a:rPr lang="en-GB" dirty="0">
              <a:latin typeface="NTFPreCursivefk" panose="03000400000000000000" pitchFamily="66" charset="0"/>
            </a:rPr>
            <a:t>Raise awareness of Peer-on-Peer Abuse</a:t>
          </a:r>
          <a:r>
            <a:rPr lang="en-GB" dirty="0"/>
            <a:t>.</a:t>
          </a:r>
          <a:endParaRPr lang="en-US" dirty="0"/>
        </a:p>
      </dgm:t>
    </dgm:pt>
    <dgm:pt modelId="{334E056B-02F8-44A8-BF76-CB0094462DB5}" type="parTrans" cxnId="{5E0127CC-3DF6-4B39-A0F1-46EFC8C399C2}">
      <dgm:prSet/>
      <dgm:spPr/>
      <dgm:t>
        <a:bodyPr/>
        <a:lstStyle/>
        <a:p>
          <a:endParaRPr lang="en-US"/>
        </a:p>
      </dgm:t>
    </dgm:pt>
    <dgm:pt modelId="{FA6DA124-5C68-48C0-8605-5756C8957369}" type="sibTrans" cxnId="{5E0127CC-3DF6-4B39-A0F1-46EFC8C399C2}">
      <dgm:prSet/>
      <dgm:spPr/>
      <dgm:t>
        <a:bodyPr/>
        <a:lstStyle/>
        <a:p>
          <a:endParaRPr lang="en-US"/>
        </a:p>
      </dgm:t>
    </dgm:pt>
    <dgm:pt modelId="{B8DBDA0E-C997-4046-926B-5737ABDDAC5E}">
      <dgm:prSet/>
      <dgm:spPr/>
      <dgm:t>
        <a:bodyPr/>
        <a:lstStyle/>
        <a:p>
          <a:r>
            <a:rPr lang="en-GB" dirty="0">
              <a:latin typeface="NTFPreCursivefk" panose="03000400000000000000" pitchFamily="66" charset="0"/>
            </a:rPr>
            <a:t>Teach you what Peer-on-Peer abuse is.</a:t>
          </a:r>
          <a:endParaRPr lang="en-US" dirty="0">
            <a:latin typeface="NTFPreCursivefk" panose="03000400000000000000" pitchFamily="66" charset="0"/>
          </a:endParaRPr>
        </a:p>
      </dgm:t>
    </dgm:pt>
    <dgm:pt modelId="{7242522D-B5A3-4F62-AD70-9C0F658BBCFC}" type="parTrans" cxnId="{1DD9FC69-42EB-4A0E-A4F8-09BDC052C47B}">
      <dgm:prSet/>
      <dgm:spPr/>
      <dgm:t>
        <a:bodyPr/>
        <a:lstStyle/>
        <a:p>
          <a:endParaRPr lang="en-US"/>
        </a:p>
      </dgm:t>
    </dgm:pt>
    <dgm:pt modelId="{39A2A384-140D-4875-9AEC-E3685E874109}" type="sibTrans" cxnId="{1DD9FC69-42EB-4A0E-A4F8-09BDC052C47B}">
      <dgm:prSet/>
      <dgm:spPr/>
      <dgm:t>
        <a:bodyPr/>
        <a:lstStyle/>
        <a:p>
          <a:endParaRPr lang="en-US"/>
        </a:p>
      </dgm:t>
    </dgm:pt>
    <dgm:pt modelId="{D9414C8F-3335-4F04-8272-D9EB032C6BE6}">
      <dgm:prSet/>
      <dgm:spPr/>
      <dgm:t>
        <a:bodyPr/>
        <a:lstStyle/>
        <a:p>
          <a:r>
            <a:rPr lang="en-GB" dirty="0">
              <a:latin typeface="NTFPreCursivefk" panose="03000400000000000000" pitchFamily="66" charset="0"/>
            </a:rPr>
            <a:t>Teach you what to do if you feel like you are being abused, or if someone else is being abused.</a:t>
          </a:r>
          <a:endParaRPr lang="en-US" dirty="0">
            <a:latin typeface="NTFPreCursivefk" panose="03000400000000000000" pitchFamily="66" charset="0"/>
          </a:endParaRPr>
        </a:p>
      </dgm:t>
    </dgm:pt>
    <dgm:pt modelId="{75CF2A26-CD5D-4702-A558-2400D025C82B}" type="parTrans" cxnId="{0246321A-FD0E-4EA7-8C24-AB0C82980B07}">
      <dgm:prSet/>
      <dgm:spPr/>
      <dgm:t>
        <a:bodyPr/>
        <a:lstStyle/>
        <a:p>
          <a:endParaRPr lang="en-US"/>
        </a:p>
      </dgm:t>
    </dgm:pt>
    <dgm:pt modelId="{B545C977-D454-42AD-9C30-96B1AFD89F4D}" type="sibTrans" cxnId="{0246321A-FD0E-4EA7-8C24-AB0C82980B07}">
      <dgm:prSet/>
      <dgm:spPr/>
      <dgm:t>
        <a:bodyPr/>
        <a:lstStyle/>
        <a:p>
          <a:endParaRPr lang="en-US"/>
        </a:p>
      </dgm:t>
    </dgm:pt>
    <dgm:pt modelId="{4C0B1B43-03DF-4CA9-8C95-56772FE76B7A}">
      <dgm:prSet/>
      <dgm:spPr/>
      <dgm:t>
        <a:bodyPr/>
        <a:lstStyle/>
        <a:p>
          <a:r>
            <a:rPr lang="en-GB" dirty="0">
              <a:latin typeface="NTFPreCursivefk" panose="03000400000000000000" pitchFamily="66" charset="0"/>
            </a:rPr>
            <a:t>To ensure you know the adults you can speak to if you are worried.</a:t>
          </a:r>
          <a:endParaRPr lang="en-US" dirty="0">
            <a:latin typeface="NTFPreCursivefk" panose="03000400000000000000" pitchFamily="66" charset="0"/>
          </a:endParaRPr>
        </a:p>
      </dgm:t>
    </dgm:pt>
    <dgm:pt modelId="{383FCF42-FF0B-4DB4-84A7-D0BA65869077}" type="parTrans" cxnId="{1AAED56B-F8A8-4E9F-AE2A-C1489E3DD23C}">
      <dgm:prSet/>
      <dgm:spPr/>
      <dgm:t>
        <a:bodyPr/>
        <a:lstStyle/>
        <a:p>
          <a:endParaRPr lang="en-US"/>
        </a:p>
      </dgm:t>
    </dgm:pt>
    <dgm:pt modelId="{F00F57E0-47D8-4714-B5B1-9A45EB6278CA}" type="sibTrans" cxnId="{1AAED56B-F8A8-4E9F-AE2A-C1489E3DD23C}">
      <dgm:prSet/>
      <dgm:spPr/>
      <dgm:t>
        <a:bodyPr/>
        <a:lstStyle/>
        <a:p>
          <a:endParaRPr lang="en-US"/>
        </a:p>
      </dgm:t>
    </dgm:pt>
    <dgm:pt modelId="{06EAF92E-6897-42B9-81FF-8E1941DEF8B1}" type="pres">
      <dgm:prSet presAssocID="{8A1594FC-F7B6-4055-A7F4-2E0AC92FFFBC}" presName="linear" presStyleCnt="0">
        <dgm:presLayoutVars>
          <dgm:animLvl val="lvl"/>
          <dgm:resizeHandles val="exact"/>
        </dgm:presLayoutVars>
      </dgm:prSet>
      <dgm:spPr/>
    </dgm:pt>
    <dgm:pt modelId="{4B4F0386-E15A-4CF3-A2E0-E7F6C0A6D02A}" type="pres">
      <dgm:prSet presAssocID="{4008C443-93D9-4180-AF69-B085BC321D5C}" presName="parentText" presStyleLbl="node1" presStyleIdx="0" presStyleCnt="4">
        <dgm:presLayoutVars>
          <dgm:chMax val="0"/>
          <dgm:bulletEnabled val="1"/>
        </dgm:presLayoutVars>
      </dgm:prSet>
      <dgm:spPr/>
    </dgm:pt>
    <dgm:pt modelId="{F5F531F5-35A9-457B-879F-2F068326D757}" type="pres">
      <dgm:prSet presAssocID="{FA6DA124-5C68-48C0-8605-5756C8957369}" presName="spacer" presStyleCnt="0"/>
      <dgm:spPr/>
    </dgm:pt>
    <dgm:pt modelId="{F78D769B-A12F-48C6-90A0-20E7581B9B70}" type="pres">
      <dgm:prSet presAssocID="{B8DBDA0E-C997-4046-926B-5737ABDDAC5E}" presName="parentText" presStyleLbl="node1" presStyleIdx="1" presStyleCnt="4">
        <dgm:presLayoutVars>
          <dgm:chMax val="0"/>
          <dgm:bulletEnabled val="1"/>
        </dgm:presLayoutVars>
      </dgm:prSet>
      <dgm:spPr/>
    </dgm:pt>
    <dgm:pt modelId="{7E9C5324-546E-4864-9B68-AA7F450BE640}" type="pres">
      <dgm:prSet presAssocID="{39A2A384-140D-4875-9AEC-E3685E874109}" presName="spacer" presStyleCnt="0"/>
      <dgm:spPr/>
    </dgm:pt>
    <dgm:pt modelId="{3D8C6048-8145-47D0-93FC-9D7E70B3BC8A}" type="pres">
      <dgm:prSet presAssocID="{D9414C8F-3335-4F04-8272-D9EB032C6BE6}" presName="parentText" presStyleLbl="node1" presStyleIdx="2" presStyleCnt="4">
        <dgm:presLayoutVars>
          <dgm:chMax val="0"/>
          <dgm:bulletEnabled val="1"/>
        </dgm:presLayoutVars>
      </dgm:prSet>
      <dgm:spPr/>
    </dgm:pt>
    <dgm:pt modelId="{2E7EE867-BA71-4507-BF1F-1B6262CA8BFC}" type="pres">
      <dgm:prSet presAssocID="{B545C977-D454-42AD-9C30-96B1AFD89F4D}" presName="spacer" presStyleCnt="0"/>
      <dgm:spPr/>
    </dgm:pt>
    <dgm:pt modelId="{EBA4D85B-8207-4317-B5BD-0614DED2502A}" type="pres">
      <dgm:prSet presAssocID="{4C0B1B43-03DF-4CA9-8C95-56772FE76B7A}" presName="parentText" presStyleLbl="node1" presStyleIdx="3" presStyleCnt="4">
        <dgm:presLayoutVars>
          <dgm:chMax val="0"/>
          <dgm:bulletEnabled val="1"/>
        </dgm:presLayoutVars>
      </dgm:prSet>
      <dgm:spPr/>
    </dgm:pt>
  </dgm:ptLst>
  <dgm:cxnLst>
    <dgm:cxn modelId="{0246321A-FD0E-4EA7-8C24-AB0C82980B07}" srcId="{8A1594FC-F7B6-4055-A7F4-2E0AC92FFFBC}" destId="{D9414C8F-3335-4F04-8272-D9EB032C6BE6}" srcOrd="2" destOrd="0" parTransId="{75CF2A26-CD5D-4702-A558-2400D025C82B}" sibTransId="{B545C977-D454-42AD-9C30-96B1AFD89F4D}"/>
    <dgm:cxn modelId="{0C8A4A24-9B44-4DD6-8F19-8007CEEA3D05}" type="presOf" srcId="{4008C443-93D9-4180-AF69-B085BC321D5C}" destId="{4B4F0386-E15A-4CF3-A2E0-E7F6C0A6D02A}" srcOrd="0" destOrd="0" presId="urn:microsoft.com/office/officeart/2005/8/layout/vList2"/>
    <dgm:cxn modelId="{F687B361-53CE-47E4-81E8-ECBA2C28F2A6}" type="presOf" srcId="{B8DBDA0E-C997-4046-926B-5737ABDDAC5E}" destId="{F78D769B-A12F-48C6-90A0-20E7581B9B70}" srcOrd="0" destOrd="0" presId="urn:microsoft.com/office/officeart/2005/8/layout/vList2"/>
    <dgm:cxn modelId="{1DD9FC69-42EB-4A0E-A4F8-09BDC052C47B}" srcId="{8A1594FC-F7B6-4055-A7F4-2E0AC92FFFBC}" destId="{B8DBDA0E-C997-4046-926B-5737ABDDAC5E}" srcOrd="1" destOrd="0" parTransId="{7242522D-B5A3-4F62-AD70-9C0F658BBCFC}" sibTransId="{39A2A384-140D-4875-9AEC-E3685E874109}"/>
    <dgm:cxn modelId="{1AAED56B-F8A8-4E9F-AE2A-C1489E3DD23C}" srcId="{8A1594FC-F7B6-4055-A7F4-2E0AC92FFFBC}" destId="{4C0B1B43-03DF-4CA9-8C95-56772FE76B7A}" srcOrd="3" destOrd="0" parTransId="{383FCF42-FF0B-4DB4-84A7-D0BA65869077}" sibTransId="{F00F57E0-47D8-4714-B5B1-9A45EB6278CA}"/>
    <dgm:cxn modelId="{5232384D-488A-44FA-B805-124121E1CEB9}" type="presOf" srcId="{D9414C8F-3335-4F04-8272-D9EB032C6BE6}" destId="{3D8C6048-8145-47D0-93FC-9D7E70B3BC8A}" srcOrd="0" destOrd="0" presId="urn:microsoft.com/office/officeart/2005/8/layout/vList2"/>
    <dgm:cxn modelId="{80571A92-D682-4B37-8A7A-58B3560A05F5}" type="presOf" srcId="{4C0B1B43-03DF-4CA9-8C95-56772FE76B7A}" destId="{EBA4D85B-8207-4317-B5BD-0614DED2502A}" srcOrd="0" destOrd="0" presId="urn:microsoft.com/office/officeart/2005/8/layout/vList2"/>
    <dgm:cxn modelId="{5E0127CC-3DF6-4B39-A0F1-46EFC8C399C2}" srcId="{8A1594FC-F7B6-4055-A7F4-2E0AC92FFFBC}" destId="{4008C443-93D9-4180-AF69-B085BC321D5C}" srcOrd="0" destOrd="0" parTransId="{334E056B-02F8-44A8-BF76-CB0094462DB5}" sibTransId="{FA6DA124-5C68-48C0-8605-5756C8957369}"/>
    <dgm:cxn modelId="{4832D1F0-270E-4DD7-988D-3E89E72D421F}" type="presOf" srcId="{8A1594FC-F7B6-4055-A7F4-2E0AC92FFFBC}" destId="{06EAF92E-6897-42B9-81FF-8E1941DEF8B1}" srcOrd="0" destOrd="0" presId="urn:microsoft.com/office/officeart/2005/8/layout/vList2"/>
    <dgm:cxn modelId="{8136EF97-7565-44AB-95FC-A88B2A6EB6A8}" type="presParOf" srcId="{06EAF92E-6897-42B9-81FF-8E1941DEF8B1}" destId="{4B4F0386-E15A-4CF3-A2E0-E7F6C0A6D02A}" srcOrd="0" destOrd="0" presId="urn:microsoft.com/office/officeart/2005/8/layout/vList2"/>
    <dgm:cxn modelId="{646A7B93-5294-4651-8570-3A994213ACE1}" type="presParOf" srcId="{06EAF92E-6897-42B9-81FF-8E1941DEF8B1}" destId="{F5F531F5-35A9-457B-879F-2F068326D757}" srcOrd="1" destOrd="0" presId="urn:microsoft.com/office/officeart/2005/8/layout/vList2"/>
    <dgm:cxn modelId="{6D695E77-DDED-4BCA-8198-E1E187C6CB2C}" type="presParOf" srcId="{06EAF92E-6897-42B9-81FF-8E1941DEF8B1}" destId="{F78D769B-A12F-48C6-90A0-20E7581B9B70}" srcOrd="2" destOrd="0" presId="urn:microsoft.com/office/officeart/2005/8/layout/vList2"/>
    <dgm:cxn modelId="{0B8B6CAE-EE21-4A66-8FC3-007932CE2E32}" type="presParOf" srcId="{06EAF92E-6897-42B9-81FF-8E1941DEF8B1}" destId="{7E9C5324-546E-4864-9B68-AA7F450BE640}" srcOrd="3" destOrd="0" presId="urn:microsoft.com/office/officeart/2005/8/layout/vList2"/>
    <dgm:cxn modelId="{4FA78453-4516-4FDA-9DE4-A6DF705F0129}" type="presParOf" srcId="{06EAF92E-6897-42B9-81FF-8E1941DEF8B1}" destId="{3D8C6048-8145-47D0-93FC-9D7E70B3BC8A}" srcOrd="4" destOrd="0" presId="urn:microsoft.com/office/officeart/2005/8/layout/vList2"/>
    <dgm:cxn modelId="{36801D10-E42E-411E-B805-48DA7937B575}" type="presParOf" srcId="{06EAF92E-6897-42B9-81FF-8E1941DEF8B1}" destId="{2E7EE867-BA71-4507-BF1F-1B6262CA8BFC}" srcOrd="5" destOrd="0" presId="urn:microsoft.com/office/officeart/2005/8/layout/vList2"/>
    <dgm:cxn modelId="{394969D2-C8F4-483C-96C5-0F9E9F323A53}" type="presParOf" srcId="{06EAF92E-6897-42B9-81FF-8E1941DEF8B1}" destId="{EBA4D85B-8207-4317-B5BD-0614DED2502A}" srcOrd="6"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E76E2E02-2A37-4B1A-9AF8-712D8EBAF6D8}" type="doc">
      <dgm:prSet loTypeId="urn:microsoft.com/office/officeart/2005/8/layout/default" loCatId="list" qsTypeId="urn:microsoft.com/office/officeart/2005/8/quickstyle/simple1" qsCatId="simple" csTypeId="urn:microsoft.com/office/officeart/2005/8/colors/colorful5" csCatId="colorful"/>
      <dgm:spPr/>
      <dgm:t>
        <a:bodyPr/>
        <a:lstStyle/>
        <a:p>
          <a:endParaRPr lang="en-US"/>
        </a:p>
      </dgm:t>
    </dgm:pt>
    <dgm:pt modelId="{3CB22CC2-FDC1-45FA-8C94-C36729FB3E15}">
      <dgm:prSet/>
      <dgm:spPr/>
      <dgm:t>
        <a:bodyPr/>
        <a:lstStyle/>
        <a:p>
          <a:r>
            <a:rPr lang="en-GB" dirty="0">
              <a:latin typeface="NTFPreCursivefk" panose="03000400000000000000" pitchFamily="66" charset="0"/>
            </a:rPr>
            <a:t>It may be behaviour that hurts you physically</a:t>
          </a:r>
          <a:endParaRPr lang="en-US" dirty="0">
            <a:latin typeface="NTFPreCursivefk" panose="03000400000000000000" pitchFamily="66" charset="0"/>
          </a:endParaRPr>
        </a:p>
      </dgm:t>
    </dgm:pt>
    <dgm:pt modelId="{B76811C8-1D62-43B4-96C3-E9BBC82BC115}" type="parTrans" cxnId="{1A21C91F-B70B-414E-B54F-1C8CC3CB4D10}">
      <dgm:prSet/>
      <dgm:spPr/>
      <dgm:t>
        <a:bodyPr/>
        <a:lstStyle/>
        <a:p>
          <a:endParaRPr lang="en-US"/>
        </a:p>
      </dgm:t>
    </dgm:pt>
    <dgm:pt modelId="{2D48F4EE-7AB5-45AF-9919-47FFAD517EDA}" type="sibTrans" cxnId="{1A21C91F-B70B-414E-B54F-1C8CC3CB4D10}">
      <dgm:prSet/>
      <dgm:spPr/>
      <dgm:t>
        <a:bodyPr/>
        <a:lstStyle/>
        <a:p>
          <a:endParaRPr lang="en-US"/>
        </a:p>
      </dgm:t>
    </dgm:pt>
    <dgm:pt modelId="{8D4A68DD-A5A2-4FB9-8C9F-2DEFE7CA6B48}">
      <dgm:prSet/>
      <dgm:spPr/>
      <dgm:t>
        <a:bodyPr/>
        <a:lstStyle/>
        <a:p>
          <a:r>
            <a:rPr lang="en-GB" dirty="0">
              <a:latin typeface="NTFPreCursivefk" panose="03000400000000000000" pitchFamily="66" charset="0"/>
            </a:rPr>
            <a:t>It may be verbal behaviour that hurts you mentally</a:t>
          </a:r>
          <a:endParaRPr lang="en-US" dirty="0">
            <a:latin typeface="NTFPreCursivefk" panose="03000400000000000000" pitchFamily="66" charset="0"/>
          </a:endParaRPr>
        </a:p>
      </dgm:t>
    </dgm:pt>
    <dgm:pt modelId="{144F3E3E-E98D-4A8A-AD72-625C22764F0B}" type="parTrans" cxnId="{0F5E2AC2-2FA4-469A-AE89-6D5C1BD46EAC}">
      <dgm:prSet/>
      <dgm:spPr/>
      <dgm:t>
        <a:bodyPr/>
        <a:lstStyle/>
        <a:p>
          <a:endParaRPr lang="en-US"/>
        </a:p>
      </dgm:t>
    </dgm:pt>
    <dgm:pt modelId="{FF285614-CF1A-486F-B7D6-62DB59004CF4}" type="sibTrans" cxnId="{0F5E2AC2-2FA4-469A-AE89-6D5C1BD46EAC}">
      <dgm:prSet/>
      <dgm:spPr/>
      <dgm:t>
        <a:bodyPr/>
        <a:lstStyle/>
        <a:p>
          <a:endParaRPr lang="en-US"/>
        </a:p>
      </dgm:t>
    </dgm:pt>
    <dgm:pt modelId="{5755A2DD-6632-492D-ACB1-B1293CA1A1C5}">
      <dgm:prSet/>
      <dgm:spPr/>
      <dgm:t>
        <a:bodyPr/>
        <a:lstStyle/>
        <a:p>
          <a:r>
            <a:rPr lang="en-GB" dirty="0">
              <a:latin typeface="NTFPreCursivefk" panose="03000400000000000000" pitchFamily="66" charset="0"/>
            </a:rPr>
            <a:t>It may be behaviour that makes you feel unsafe ~ the way some looks at you or whispers things about you.</a:t>
          </a:r>
          <a:endParaRPr lang="en-US" dirty="0">
            <a:latin typeface="NTFPreCursivefk" panose="03000400000000000000" pitchFamily="66" charset="0"/>
          </a:endParaRPr>
        </a:p>
      </dgm:t>
    </dgm:pt>
    <dgm:pt modelId="{DADB24DD-D182-42D1-BEE1-7678161B521D}" type="parTrans" cxnId="{FD2F98D8-DC38-40AC-BFE5-926906E6D62A}">
      <dgm:prSet/>
      <dgm:spPr/>
      <dgm:t>
        <a:bodyPr/>
        <a:lstStyle/>
        <a:p>
          <a:endParaRPr lang="en-US"/>
        </a:p>
      </dgm:t>
    </dgm:pt>
    <dgm:pt modelId="{90849345-78B3-4E24-98F9-42A0D5BE3061}" type="sibTrans" cxnId="{FD2F98D8-DC38-40AC-BFE5-926906E6D62A}">
      <dgm:prSet/>
      <dgm:spPr/>
      <dgm:t>
        <a:bodyPr/>
        <a:lstStyle/>
        <a:p>
          <a:endParaRPr lang="en-US"/>
        </a:p>
      </dgm:t>
    </dgm:pt>
    <dgm:pt modelId="{CA980F77-318D-41AE-931C-493AC4C46020}">
      <dgm:prSet/>
      <dgm:spPr/>
      <dgm:t>
        <a:bodyPr/>
        <a:lstStyle/>
        <a:p>
          <a:r>
            <a:rPr lang="en-GB" dirty="0">
              <a:latin typeface="NTFPreCursivefk" panose="03000400000000000000" pitchFamily="66" charset="0"/>
            </a:rPr>
            <a:t>Discuss this with your partner for 5 minutes</a:t>
          </a:r>
          <a:r>
            <a:rPr lang="en-GB" dirty="0"/>
            <a:t>.</a:t>
          </a:r>
          <a:endParaRPr lang="en-US" dirty="0"/>
        </a:p>
      </dgm:t>
    </dgm:pt>
    <dgm:pt modelId="{451CA7E9-7036-4ED6-9987-4DB2644B4592}" type="parTrans" cxnId="{50A5312A-74E0-4055-B9EE-ECBEE00AD04A}">
      <dgm:prSet/>
      <dgm:spPr/>
      <dgm:t>
        <a:bodyPr/>
        <a:lstStyle/>
        <a:p>
          <a:endParaRPr lang="en-US"/>
        </a:p>
      </dgm:t>
    </dgm:pt>
    <dgm:pt modelId="{D45B5DE5-477E-4FA9-801D-5190786D5836}" type="sibTrans" cxnId="{50A5312A-74E0-4055-B9EE-ECBEE00AD04A}">
      <dgm:prSet/>
      <dgm:spPr/>
      <dgm:t>
        <a:bodyPr/>
        <a:lstStyle/>
        <a:p>
          <a:endParaRPr lang="en-US"/>
        </a:p>
      </dgm:t>
    </dgm:pt>
    <dgm:pt modelId="{81AAE519-9EBF-43A4-8331-CB32B6B0B5C5}">
      <dgm:prSet/>
      <dgm:spPr/>
      <dgm:t>
        <a:bodyPr/>
        <a:lstStyle/>
        <a:p>
          <a:r>
            <a:rPr lang="en-GB" dirty="0">
              <a:latin typeface="NTFPreCursivefk" panose="03000400000000000000" pitchFamily="66" charset="0"/>
            </a:rPr>
            <a:t>Be prepared to share something your partner said.</a:t>
          </a:r>
          <a:endParaRPr lang="en-US" dirty="0">
            <a:latin typeface="NTFPreCursivefk" panose="03000400000000000000" pitchFamily="66" charset="0"/>
          </a:endParaRPr>
        </a:p>
      </dgm:t>
    </dgm:pt>
    <dgm:pt modelId="{967D0281-DB53-44AA-8F64-C625F0BD9480}" type="parTrans" cxnId="{D6BCF286-8C6E-467C-9224-BC2C21433FCA}">
      <dgm:prSet/>
      <dgm:spPr/>
      <dgm:t>
        <a:bodyPr/>
        <a:lstStyle/>
        <a:p>
          <a:endParaRPr lang="en-US"/>
        </a:p>
      </dgm:t>
    </dgm:pt>
    <dgm:pt modelId="{49FB9907-377A-4C88-A399-ED54E66EA418}" type="sibTrans" cxnId="{D6BCF286-8C6E-467C-9224-BC2C21433FCA}">
      <dgm:prSet/>
      <dgm:spPr/>
      <dgm:t>
        <a:bodyPr/>
        <a:lstStyle/>
        <a:p>
          <a:endParaRPr lang="en-US"/>
        </a:p>
      </dgm:t>
    </dgm:pt>
    <dgm:pt modelId="{32979BE2-4A7E-45A5-9507-2FF286D54B60}" type="pres">
      <dgm:prSet presAssocID="{E76E2E02-2A37-4B1A-9AF8-712D8EBAF6D8}" presName="diagram" presStyleCnt="0">
        <dgm:presLayoutVars>
          <dgm:dir/>
          <dgm:resizeHandles val="exact"/>
        </dgm:presLayoutVars>
      </dgm:prSet>
      <dgm:spPr/>
    </dgm:pt>
    <dgm:pt modelId="{4251AAF8-165B-48C2-B8EC-092DCBC2C7CD}" type="pres">
      <dgm:prSet presAssocID="{3CB22CC2-FDC1-45FA-8C94-C36729FB3E15}" presName="node" presStyleLbl="node1" presStyleIdx="0" presStyleCnt="5">
        <dgm:presLayoutVars>
          <dgm:bulletEnabled val="1"/>
        </dgm:presLayoutVars>
      </dgm:prSet>
      <dgm:spPr/>
    </dgm:pt>
    <dgm:pt modelId="{9396DE16-7892-419C-B8FF-5C38F532C946}" type="pres">
      <dgm:prSet presAssocID="{2D48F4EE-7AB5-45AF-9919-47FFAD517EDA}" presName="sibTrans" presStyleCnt="0"/>
      <dgm:spPr/>
    </dgm:pt>
    <dgm:pt modelId="{EF6A5319-447D-4F73-98A6-582BC24E6018}" type="pres">
      <dgm:prSet presAssocID="{8D4A68DD-A5A2-4FB9-8C9F-2DEFE7CA6B48}" presName="node" presStyleLbl="node1" presStyleIdx="1" presStyleCnt="5">
        <dgm:presLayoutVars>
          <dgm:bulletEnabled val="1"/>
        </dgm:presLayoutVars>
      </dgm:prSet>
      <dgm:spPr/>
    </dgm:pt>
    <dgm:pt modelId="{F7FD36D0-75BD-4CB0-A498-B1575C8C2416}" type="pres">
      <dgm:prSet presAssocID="{FF285614-CF1A-486F-B7D6-62DB59004CF4}" presName="sibTrans" presStyleCnt="0"/>
      <dgm:spPr/>
    </dgm:pt>
    <dgm:pt modelId="{320D298C-9F31-4ABF-B407-A88AA83314CF}" type="pres">
      <dgm:prSet presAssocID="{5755A2DD-6632-492D-ACB1-B1293CA1A1C5}" presName="node" presStyleLbl="node1" presStyleIdx="2" presStyleCnt="5">
        <dgm:presLayoutVars>
          <dgm:bulletEnabled val="1"/>
        </dgm:presLayoutVars>
      </dgm:prSet>
      <dgm:spPr/>
    </dgm:pt>
    <dgm:pt modelId="{9482DC63-643C-42CF-BAC1-E431637888EE}" type="pres">
      <dgm:prSet presAssocID="{90849345-78B3-4E24-98F9-42A0D5BE3061}" presName="sibTrans" presStyleCnt="0"/>
      <dgm:spPr/>
    </dgm:pt>
    <dgm:pt modelId="{D9DEDDA7-5FCF-4061-8D04-0AC4EB7BE115}" type="pres">
      <dgm:prSet presAssocID="{CA980F77-318D-41AE-931C-493AC4C46020}" presName="node" presStyleLbl="node1" presStyleIdx="3" presStyleCnt="5">
        <dgm:presLayoutVars>
          <dgm:bulletEnabled val="1"/>
        </dgm:presLayoutVars>
      </dgm:prSet>
      <dgm:spPr/>
    </dgm:pt>
    <dgm:pt modelId="{7EFCF72C-938D-41F9-BBBF-9209F0BD0C32}" type="pres">
      <dgm:prSet presAssocID="{D45B5DE5-477E-4FA9-801D-5190786D5836}" presName="sibTrans" presStyleCnt="0"/>
      <dgm:spPr/>
    </dgm:pt>
    <dgm:pt modelId="{E2BBBCD7-5FEE-4D25-9248-FA2EEE9309F5}" type="pres">
      <dgm:prSet presAssocID="{81AAE519-9EBF-43A4-8331-CB32B6B0B5C5}" presName="node" presStyleLbl="node1" presStyleIdx="4" presStyleCnt="5">
        <dgm:presLayoutVars>
          <dgm:bulletEnabled val="1"/>
        </dgm:presLayoutVars>
      </dgm:prSet>
      <dgm:spPr/>
    </dgm:pt>
  </dgm:ptLst>
  <dgm:cxnLst>
    <dgm:cxn modelId="{1A21C91F-B70B-414E-B54F-1C8CC3CB4D10}" srcId="{E76E2E02-2A37-4B1A-9AF8-712D8EBAF6D8}" destId="{3CB22CC2-FDC1-45FA-8C94-C36729FB3E15}" srcOrd="0" destOrd="0" parTransId="{B76811C8-1D62-43B4-96C3-E9BBC82BC115}" sibTransId="{2D48F4EE-7AB5-45AF-9919-47FFAD517EDA}"/>
    <dgm:cxn modelId="{50A5312A-74E0-4055-B9EE-ECBEE00AD04A}" srcId="{E76E2E02-2A37-4B1A-9AF8-712D8EBAF6D8}" destId="{CA980F77-318D-41AE-931C-493AC4C46020}" srcOrd="3" destOrd="0" parTransId="{451CA7E9-7036-4ED6-9987-4DB2644B4592}" sibTransId="{D45B5DE5-477E-4FA9-801D-5190786D5836}"/>
    <dgm:cxn modelId="{42AD146B-6E64-453A-BA2E-22FA85BBE60C}" type="presOf" srcId="{8D4A68DD-A5A2-4FB9-8C9F-2DEFE7CA6B48}" destId="{EF6A5319-447D-4F73-98A6-582BC24E6018}" srcOrd="0" destOrd="0" presId="urn:microsoft.com/office/officeart/2005/8/layout/default"/>
    <dgm:cxn modelId="{92367574-50A0-4DCA-B94C-B9DC8D78B6F9}" type="presOf" srcId="{CA980F77-318D-41AE-931C-493AC4C46020}" destId="{D9DEDDA7-5FCF-4061-8D04-0AC4EB7BE115}" srcOrd="0" destOrd="0" presId="urn:microsoft.com/office/officeart/2005/8/layout/default"/>
    <dgm:cxn modelId="{D6BCF286-8C6E-467C-9224-BC2C21433FCA}" srcId="{E76E2E02-2A37-4B1A-9AF8-712D8EBAF6D8}" destId="{81AAE519-9EBF-43A4-8331-CB32B6B0B5C5}" srcOrd="4" destOrd="0" parTransId="{967D0281-DB53-44AA-8F64-C625F0BD9480}" sibTransId="{49FB9907-377A-4C88-A399-ED54E66EA418}"/>
    <dgm:cxn modelId="{2F623BAB-AF32-4EC1-8E89-01303946AB31}" type="presOf" srcId="{3CB22CC2-FDC1-45FA-8C94-C36729FB3E15}" destId="{4251AAF8-165B-48C2-B8EC-092DCBC2C7CD}" srcOrd="0" destOrd="0" presId="urn:microsoft.com/office/officeart/2005/8/layout/default"/>
    <dgm:cxn modelId="{0F5E2AC2-2FA4-469A-AE89-6D5C1BD46EAC}" srcId="{E76E2E02-2A37-4B1A-9AF8-712D8EBAF6D8}" destId="{8D4A68DD-A5A2-4FB9-8C9F-2DEFE7CA6B48}" srcOrd="1" destOrd="0" parTransId="{144F3E3E-E98D-4A8A-AD72-625C22764F0B}" sibTransId="{FF285614-CF1A-486F-B7D6-62DB59004CF4}"/>
    <dgm:cxn modelId="{A09561CC-80A6-479F-89FE-D73664A37A03}" type="presOf" srcId="{E76E2E02-2A37-4B1A-9AF8-712D8EBAF6D8}" destId="{32979BE2-4A7E-45A5-9507-2FF286D54B60}" srcOrd="0" destOrd="0" presId="urn:microsoft.com/office/officeart/2005/8/layout/default"/>
    <dgm:cxn modelId="{FD2F98D8-DC38-40AC-BFE5-926906E6D62A}" srcId="{E76E2E02-2A37-4B1A-9AF8-712D8EBAF6D8}" destId="{5755A2DD-6632-492D-ACB1-B1293CA1A1C5}" srcOrd="2" destOrd="0" parTransId="{DADB24DD-D182-42D1-BEE1-7678161B521D}" sibTransId="{90849345-78B3-4E24-98F9-42A0D5BE3061}"/>
    <dgm:cxn modelId="{89BE9FED-66F8-40DA-B720-2B82F85F1277}" type="presOf" srcId="{5755A2DD-6632-492D-ACB1-B1293CA1A1C5}" destId="{320D298C-9F31-4ABF-B407-A88AA83314CF}" srcOrd="0" destOrd="0" presId="urn:microsoft.com/office/officeart/2005/8/layout/default"/>
    <dgm:cxn modelId="{B497E2EF-E94B-4873-9FBD-0D4B4A207249}" type="presOf" srcId="{81AAE519-9EBF-43A4-8331-CB32B6B0B5C5}" destId="{E2BBBCD7-5FEE-4D25-9248-FA2EEE9309F5}" srcOrd="0" destOrd="0" presId="urn:microsoft.com/office/officeart/2005/8/layout/default"/>
    <dgm:cxn modelId="{A4819556-F18C-428C-B716-3F2FA9858F16}" type="presParOf" srcId="{32979BE2-4A7E-45A5-9507-2FF286D54B60}" destId="{4251AAF8-165B-48C2-B8EC-092DCBC2C7CD}" srcOrd="0" destOrd="0" presId="urn:microsoft.com/office/officeart/2005/8/layout/default"/>
    <dgm:cxn modelId="{A1377DFD-CDD4-49E7-83F0-71C8CECC90F3}" type="presParOf" srcId="{32979BE2-4A7E-45A5-9507-2FF286D54B60}" destId="{9396DE16-7892-419C-B8FF-5C38F532C946}" srcOrd="1" destOrd="0" presId="urn:microsoft.com/office/officeart/2005/8/layout/default"/>
    <dgm:cxn modelId="{65BF94B1-7D3E-4389-A80D-2ADE271F5963}" type="presParOf" srcId="{32979BE2-4A7E-45A5-9507-2FF286D54B60}" destId="{EF6A5319-447D-4F73-98A6-582BC24E6018}" srcOrd="2" destOrd="0" presId="urn:microsoft.com/office/officeart/2005/8/layout/default"/>
    <dgm:cxn modelId="{178C05CE-BE3A-45DE-99EA-D6522C08F748}" type="presParOf" srcId="{32979BE2-4A7E-45A5-9507-2FF286D54B60}" destId="{F7FD36D0-75BD-4CB0-A498-B1575C8C2416}" srcOrd="3" destOrd="0" presId="urn:microsoft.com/office/officeart/2005/8/layout/default"/>
    <dgm:cxn modelId="{2F3C57CA-9818-43EE-9B78-80E15C5938F7}" type="presParOf" srcId="{32979BE2-4A7E-45A5-9507-2FF286D54B60}" destId="{320D298C-9F31-4ABF-B407-A88AA83314CF}" srcOrd="4" destOrd="0" presId="urn:microsoft.com/office/officeart/2005/8/layout/default"/>
    <dgm:cxn modelId="{82A3575E-04D8-43D8-AC98-F11DD697776A}" type="presParOf" srcId="{32979BE2-4A7E-45A5-9507-2FF286D54B60}" destId="{9482DC63-643C-42CF-BAC1-E431637888EE}" srcOrd="5" destOrd="0" presId="urn:microsoft.com/office/officeart/2005/8/layout/default"/>
    <dgm:cxn modelId="{A0901CB5-1E8D-470F-87D8-A419925C6BFE}" type="presParOf" srcId="{32979BE2-4A7E-45A5-9507-2FF286D54B60}" destId="{D9DEDDA7-5FCF-4061-8D04-0AC4EB7BE115}" srcOrd="6" destOrd="0" presId="urn:microsoft.com/office/officeart/2005/8/layout/default"/>
    <dgm:cxn modelId="{47C96905-9EC1-4564-A208-96D85AB4384F}" type="presParOf" srcId="{32979BE2-4A7E-45A5-9507-2FF286D54B60}" destId="{7EFCF72C-938D-41F9-BBBF-9209F0BD0C32}" srcOrd="7" destOrd="0" presId="urn:microsoft.com/office/officeart/2005/8/layout/default"/>
    <dgm:cxn modelId="{F22314D3-FFF1-48BA-A0BD-1304226DEBD7}" type="presParOf" srcId="{32979BE2-4A7E-45A5-9507-2FF286D54B60}" destId="{E2BBBCD7-5FEE-4D25-9248-FA2EEE9309F5}" srcOrd="8"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2F60CBB1-5147-417A-A2C9-0CBEEAF31466}" type="doc">
      <dgm:prSet loTypeId="urn:microsoft.com/office/officeart/2016/7/layout/BasicLinearProcessNumbered" loCatId="process" qsTypeId="urn:microsoft.com/office/officeart/2005/8/quickstyle/simple1" qsCatId="simple" csTypeId="urn:microsoft.com/office/officeart/2005/8/colors/colorful2" csCatId="colorful"/>
      <dgm:spPr/>
      <dgm:t>
        <a:bodyPr/>
        <a:lstStyle/>
        <a:p>
          <a:endParaRPr lang="en-US"/>
        </a:p>
      </dgm:t>
    </dgm:pt>
    <dgm:pt modelId="{B697E5DE-200C-44C8-94F8-7CDD570B8D89}">
      <dgm:prSet custT="1"/>
      <dgm:spPr/>
      <dgm:t>
        <a:bodyPr/>
        <a:lstStyle/>
        <a:p>
          <a:r>
            <a:rPr lang="en-GB" sz="2800" dirty="0">
              <a:latin typeface="NTFPreCursivefk" panose="03000400000000000000" pitchFamily="66" charset="0"/>
            </a:rPr>
            <a:t>Take 5 minutes to write your ideas on post-its on your table.</a:t>
          </a:r>
          <a:endParaRPr lang="en-US" sz="2800" dirty="0">
            <a:latin typeface="NTFPreCursivefk" panose="03000400000000000000" pitchFamily="66" charset="0"/>
          </a:endParaRPr>
        </a:p>
      </dgm:t>
    </dgm:pt>
    <dgm:pt modelId="{F3115C24-096D-4608-B473-BC91B90734C7}" type="parTrans" cxnId="{CFCF399F-1BFE-4593-B487-FF6359EC2092}">
      <dgm:prSet/>
      <dgm:spPr/>
      <dgm:t>
        <a:bodyPr/>
        <a:lstStyle/>
        <a:p>
          <a:endParaRPr lang="en-US"/>
        </a:p>
      </dgm:t>
    </dgm:pt>
    <dgm:pt modelId="{C7F7B554-F7D3-471F-8728-6F7E16581181}" type="sibTrans" cxnId="{CFCF399F-1BFE-4593-B487-FF6359EC2092}">
      <dgm:prSet phldrT="1" phldr="0"/>
      <dgm:spPr/>
      <dgm:t>
        <a:bodyPr/>
        <a:lstStyle/>
        <a:p>
          <a:r>
            <a:rPr lang="en-US" dirty="0"/>
            <a:t>1</a:t>
          </a:r>
        </a:p>
      </dgm:t>
    </dgm:pt>
    <dgm:pt modelId="{4EAD3530-4F5B-446A-8D90-27D93AAE75D5}">
      <dgm:prSet custT="1"/>
      <dgm:spPr/>
      <dgm:t>
        <a:bodyPr/>
        <a:lstStyle/>
        <a:p>
          <a:r>
            <a:rPr lang="en-GB" sz="2800" dirty="0">
              <a:latin typeface="NTFPreCursivefk" panose="03000400000000000000" pitchFamily="66" charset="0"/>
            </a:rPr>
            <a:t>Choose one person to be the scribe</a:t>
          </a:r>
          <a:endParaRPr lang="en-US" sz="2800" dirty="0">
            <a:latin typeface="NTFPreCursivefk" panose="03000400000000000000" pitchFamily="66" charset="0"/>
          </a:endParaRPr>
        </a:p>
      </dgm:t>
    </dgm:pt>
    <dgm:pt modelId="{0204DB70-E99E-4353-AF34-611AE9A45393}" type="parTrans" cxnId="{39DF925B-5409-4DE9-9BE4-BD412E4D683F}">
      <dgm:prSet/>
      <dgm:spPr/>
      <dgm:t>
        <a:bodyPr/>
        <a:lstStyle/>
        <a:p>
          <a:endParaRPr lang="en-US"/>
        </a:p>
      </dgm:t>
    </dgm:pt>
    <dgm:pt modelId="{B99DB628-BF1E-44C0-82CF-BA0224252157}" type="sibTrans" cxnId="{39DF925B-5409-4DE9-9BE4-BD412E4D683F}">
      <dgm:prSet phldrT="2" phldr="0"/>
      <dgm:spPr/>
      <dgm:t>
        <a:bodyPr/>
        <a:lstStyle/>
        <a:p>
          <a:r>
            <a:rPr lang="en-US" dirty="0"/>
            <a:t>2</a:t>
          </a:r>
        </a:p>
      </dgm:t>
    </dgm:pt>
    <dgm:pt modelId="{6740ABC3-A022-48E2-84A4-6335812A4AFA}">
      <dgm:prSet custT="1"/>
      <dgm:spPr/>
      <dgm:t>
        <a:bodyPr/>
        <a:lstStyle/>
        <a:p>
          <a:r>
            <a:rPr lang="en-GB" sz="2800" dirty="0">
              <a:latin typeface="NTFPreCursivefk" panose="03000400000000000000" pitchFamily="66" charset="0"/>
            </a:rPr>
            <a:t>Be prepared to share your ideas</a:t>
          </a:r>
          <a:endParaRPr lang="en-US" sz="2800" dirty="0">
            <a:latin typeface="NTFPreCursivefk" panose="03000400000000000000" pitchFamily="66" charset="0"/>
          </a:endParaRPr>
        </a:p>
      </dgm:t>
    </dgm:pt>
    <dgm:pt modelId="{CA5CE6DB-9A7C-485D-8259-70B8E8AE05FB}" type="parTrans" cxnId="{B07F8E2F-48C4-4235-B275-2138438B1433}">
      <dgm:prSet/>
      <dgm:spPr/>
      <dgm:t>
        <a:bodyPr/>
        <a:lstStyle/>
        <a:p>
          <a:endParaRPr lang="en-US"/>
        </a:p>
      </dgm:t>
    </dgm:pt>
    <dgm:pt modelId="{C89DA7B4-CAE9-4AB4-8192-1BE33E1B2A6F}" type="sibTrans" cxnId="{B07F8E2F-48C4-4235-B275-2138438B1433}">
      <dgm:prSet phldrT="3" phldr="0"/>
      <dgm:spPr/>
      <dgm:t>
        <a:bodyPr/>
        <a:lstStyle/>
        <a:p>
          <a:r>
            <a:rPr lang="en-US" dirty="0"/>
            <a:t>3</a:t>
          </a:r>
        </a:p>
      </dgm:t>
    </dgm:pt>
    <dgm:pt modelId="{F4145FBC-2515-4D0D-8188-3D134A9F8774}" type="pres">
      <dgm:prSet presAssocID="{2F60CBB1-5147-417A-A2C9-0CBEEAF31466}" presName="Name0" presStyleCnt="0">
        <dgm:presLayoutVars>
          <dgm:animLvl val="lvl"/>
          <dgm:resizeHandles val="exact"/>
        </dgm:presLayoutVars>
      </dgm:prSet>
      <dgm:spPr/>
    </dgm:pt>
    <dgm:pt modelId="{72BD7B64-323B-41BF-99F4-B48A5E7662B7}" type="pres">
      <dgm:prSet presAssocID="{B697E5DE-200C-44C8-94F8-7CDD570B8D89}" presName="compositeNode" presStyleCnt="0">
        <dgm:presLayoutVars>
          <dgm:bulletEnabled val="1"/>
        </dgm:presLayoutVars>
      </dgm:prSet>
      <dgm:spPr/>
    </dgm:pt>
    <dgm:pt modelId="{11E9D440-0482-4E4A-842F-AE96652D669F}" type="pres">
      <dgm:prSet presAssocID="{B697E5DE-200C-44C8-94F8-7CDD570B8D89}" presName="bgRect" presStyleLbl="bgAccFollowNode1" presStyleIdx="0" presStyleCnt="3"/>
      <dgm:spPr/>
    </dgm:pt>
    <dgm:pt modelId="{9CBFD3EF-5279-4E0A-BFF1-2CAFF21C56D8}" type="pres">
      <dgm:prSet presAssocID="{C7F7B554-F7D3-471F-8728-6F7E16581181}" presName="sibTransNodeCircle" presStyleLbl="alignNode1" presStyleIdx="0" presStyleCnt="6">
        <dgm:presLayoutVars>
          <dgm:chMax val="0"/>
          <dgm:bulletEnabled/>
        </dgm:presLayoutVars>
      </dgm:prSet>
      <dgm:spPr/>
    </dgm:pt>
    <dgm:pt modelId="{401068E4-2121-455F-99FB-33F724941C32}" type="pres">
      <dgm:prSet presAssocID="{B697E5DE-200C-44C8-94F8-7CDD570B8D89}" presName="bottomLine" presStyleLbl="alignNode1" presStyleIdx="1" presStyleCnt="6">
        <dgm:presLayoutVars/>
      </dgm:prSet>
      <dgm:spPr/>
    </dgm:pt>
    <dgm:pt modelId="{98F37F02-A11C-43E7-A879-9CE96FC26A6F}" type="pres">
      <dgm:prSet presAssocID="{B697E5DE-200C-44C8-94F8-7CDD570B8D89}" presName="nodeText" presStyleLbl="bgAccFollowNode1" presStyleIdx="0" presStyleCnt="3">
        <dgm:presLayoutVars>
          <dgm:bulletEnabled val="1"/>
        </dgm:presLayoutVars>
      </dgm:prSet>
      <dgm:spPr/>
    </dgm:pt>
    <dgm:pt modelId="{95768AD0-1D7E-4CF7-8C1E-1CB388C63D68}" type="pres">
      <dgm:prSet presAssocID="{C7F7B554-F7D3-471F-8728-6F7E16581181}" presName="sibTrans" presStyleCnt="0"/>
      <dgm:spPr/>
    </dgm:pt>
    <dgm:pt modelId="{1DA5FF2A-ADFD-4935-A90E-EA36B001ECF5}" type="pres">
      <dgm:prSet presAssocID="{4EAD3530-4F5B-446A-8D90-27D93AAE75D5}" presName="compositeNode" presStyleCnt="0">
        <dgm:presLayoutVars>
          <dgm:bulletEnabled val="1"/>
        </dgm:presLayoutVars>
      </dgm:prSet>
      <dgm:spPr/>
    </dgm:pt>
    <dgm:pt modelId="{8A2ED74B-3B52-48A4-BF24-D8A8AF1C559A}" type="pres">
      <dgm:prSet presAssocID="{4EAD3530-4F5B-446A-8D90-27D93AAE75D5}" presName="bgRect" presStyleLbl="bgAccFollowNode1" presStyleIdx="1" presStyleCnt="3"/>
      <dgm:spPr/>
    </dgm:pt>
    <dgm:pt modelId="{E0D52D4F-9518-4F83-AACF-5FFADEE54712}" type="pres">
      <dgm:prSet presAssocID="{B99DB628-BF1E-44C0-82CF-BA0224252157}" presName="sibTransNodeCircle" presStyleLbl="alignNode1" presStyleIdx="2" presStyleCnt="6">
        <dgm:presLayoutVars>
          <dgm:chMax val="0"/>
          <dgm:bulletEnabled/>
        </dgm:presLayoutVars>
      </dgm:prSet>
      <dgm:spPr/>
    </dgm:pt>
    <dgm:pt modelId="{3A49A50A-1C04-4681-8C98-ABBEDEE9C98F}" type="pres">
      <dgm:prSet presAssocID="{4EAD3530-4F5B-446A-8D90-27D93AAE75D5}" presName="bottomLine" presStyleLbl="alignNode1" presStyleIdx="3" presStyleCnt="6">
        <dgm:presLayoutVars/>
      </dgm:prSet>
      <dgm:spPr/>
    </dgm:pt>
    <dgm:pt modelId="{F0EC6458-B752-4F60-998A-B35634B2DE71}" type="pres">
      <dgm:prSet presAssocID="{4EAD3530-4F5B-446A-8D90-27D93AAE75D5}" presName="nodeText" presStyleLbl="bgAccFollowNode1" presStyleIdx="1" presStyleCnt="3">
        <dgm:presLayoutVars>
          <dgm:bulletEnabled val="1"/>
        </dgm:presLayoutVars>
      </dgm:prSet>
      <dgm:spPr/>
    </dgm:pt>
    <dgm:pt modelId="{42F29470-AAC5-4069-8620-23B0AB07093A}" type="pres">
      <dgm:prSet presAssocID="{B99DB628-BF1E-44C0-82CF-BA0224252157}" presName="sibTrans" presStyleCnt="0"/>
      <dgm:spPr/>
    </dgm:pt>
    <dgm:pt modelId="{D521A455-CF48-4AB1-A129-4830D5A70A10}" type="pres">
      <dgm:prSet presAssocID="{6740ABC3-A022-48E2-84A4-6335812A4AFA}" presName="compositeNode" presStyleCnt="0">
        <dgm:presLayoutVars>
          <dgm:bulletEnabled val="1"/>
        </dgm:presLayoutVars>
      </dgm:prSet>
      <dgm:spPr/>
    </dgm:pt>
    <dgm:pt modelId="{9D9D879B-93AA-4449-9D5B-3C03AA910C22}" type="pres">
      <dgm:prSet presAssocID="{6740ABC3-A022-48E2-84A4-6335812A4AFA}" presName="bgRect" presStyleLbl="bgAccFollowNode1" presStyleIdx="2" presStyleCnt="3"/>
      <dgm:spPr/>
    </dgm:pt>
    <dgm:pt modelId="{512BA9B4-C6D0-493E-9E40-F0A72743344E}" type="pres">
      <dgm:prSet presAssocID="{C89DA7B4-CAE9-4AB4-8192-1BE33E1B2A6F}" presName="sibTransNodeCircle" presStyleLbl="alignNode1" presStyleIdx="4" presStyleCnt="6">
        <dgm:presLayoutVars>
          <dgm:chMax val="0"/>
          <dgm:bulletEnabled/>
        </dgm:presLayoutVars>
      </dgm:prSet>
      <dgm:spPr/>
    </dgm:pt>
    <dgm:pt modelId="{E113935D-0D75-4AC0-B25A-AEACCC7F12A3}" type="pres">
      <dgm:prSet presAssocID="{6740ABC3-A022-48E2-84A4-6335812A4AFA}" presName="bottomLine" presStyleLbl="alignNode1" presStyleIdx="5" presStyleCnt="6">
        <dgm:presLayoutVars/>
      </dgm:prSet>
      <dgm:spPr/>
    </dgm:pt>
    <dgm:pt modelId="{3B2A383C-3398-447F-9D7C-AD332EAD8D17}" type="pres">
      <dgm:prSet presAssocID="{6740ABC3-A022-48E2-84A4-6335812A4AFA}" presName="nodeText" presStyleLbl="bgAccFollowNode1" presStyleIdx="2" presStyleCnt="3">
        <dgm:presLayoutVars>
          <dgm:bulletEnabled val="1"/>
        </dgm:presLayoutVars>
      </dgm:prSet>
      <dgm:spPr/>
    </dgm:pt>
  </dgm:ptLst>
  <dgm:cxnLst>
    <dgm:cxn modelId="{6178140C-F1AD-4803-9AC4-AE1E5C77FEED}" type="presOf" srcId="{C7F7B554-F7D3-471F-8728-6F7E16581181}" destId="{9CBFD3EF-5279-4E0A-BFF1-2CAFF21C56D8}" srcOrd="0" destOrd="0" presId="urn:microsoft.com/office/officeart/2016/7/layout/BasicLinearProcessNumbered"/>
    <dgm:cxn modelId="{C3385A14-E9E2-4A21-B033-2A3F93B5302E}" type="presOf" srcId="{4EAD3530-4F5B-446A-8D90-27D93AAE75D5}" destId="{8A2ED74B-3B52-48A4-BF24-D8A8AF1C559A}" srcOrd="0" destOrd="0" presId="urn:microsoft.com/office/officeart/2016/7/layout/BasicLinearProcessNumbered"/>
    <dgm:cxn modelId="{B07F8E2F-48C4-4235-B275-2138438B1433}" srcId="{2F60CBB1-5147-417A-A2C9-0CBEEAF31466}" destId="{6740ABC3-A022-48E2-84A4-6335812A4AFA}" srcOrd="2" destOrd="0" parTransId="{CA5CE6DB-9A7C-485D-8259-70B8E8AE05FB}" sibTransId="{C89DA7B4-CAE9-4AB4-8192-1BE33E1B2A6F}"/>
    <dgm:cxn modelId="{39DF925B-5409-4DE9-9BE4-BD412E4D683F}" srcId="{2F60CBB1-5147-417A-A2C9-0CBEEAF31466}" destId="{4EAD3530-4F5B-446A-8D90-27D93AAE75D5}" srcOrd="1" destOrd="0" parTransId="{0204DB70-E99E-4353-AF34-611AE9A45393}" sibTransId="{B99DB628-BF1E-44C0-82CF-BA0224252157}"/>
    <dgm:cxn modelId="{5394AA5B-7F3D-472F-ACA6-175102ACD58F}" type="presOf" srcId="{B697E5DE-200C-44C8-94F8-7CDD570B8D89}" destId="{11E9D440-0482-4E4A-842F-AE96652D669F}" srcOrd="0" destOrd="0" presId="urn:microsoft.com/office/officeart/2016/7/layout/BasicLinearProcessNumbered"/>
    <dgm:cxn modelId="{C6DF9741-3BE3-4282-9C5D-26EA0546E616}" type="presOf" srcId="{B697E5DE-200C-44C8-94F8-7CDD570B8D89}" destId="{98F37F02-A11C-43E7-A879-9CE96FC26A6F}" srcOrd="1" destOrd="0" presId="urn:microsoft.com/office/officeart/2016/7/layout/BasicLinearProcessNumbered"/>
    <dgm:cxn modelId="{D87C2468-D0E2-45D4-B49B-4324594064DD}" type="presOf" srcId="{6740ABC3-A022-48E2-84A4-6335812A4AFA}" destId="{9D9D879B-93AA-4449-9D5B-3C03AA910C22}" srcOrd="0" destOrd="0" presId="urn:microsoft.com/office/officeart/2016/7/layout/BasicLinearProcessNumbered"/>
    <dgm:cxn modelId="{4E3C8E7B-BFD5-4500-8499-D39FECEDF871}" type="presOf" srcId="{6740ABC3-A022-48E2-84A4-6335812A4AFA}" destId="{3B2A383C-3398-447F-9D7C-AD332EAD8D17}" srcOrd="1" destOrd="0" presId="urn:microsoft.com/office/officeart/2016/7/layout/BasicLinearProcessNumbered"/>
    <dgm:cxn modelId="{38D6BD90-6A8D-4182-AEC7-0C8AB790975D}" type="presOf" srcId="{2F60CBB1-5147-417A-A2C9-0CBEEAF31466}" destId="{F4145FBC-2515-4D0D-8188-3D134A9F8774}" srcOrd="0" destOrd="0" presId="urn:microsoft.com/office/officeart/2016/7/layout/BasicLinearProcessNumbered"/>
    <dgm:cxn modelId="{CFCF399F-1BFE-4593-B487-FF6359EC2092}" srcId="{2F60CBB1-5147-417A-A2C9-0CBEEAF31466}" destId="{B697E5DE-200C-44C8-94F8-7CDD570B8D89}" srcOrd="0" destOrd="0" parTransId="{F3115C24-096D-4608-B473-BC91B90734C7}" sibTransId="{C7F7B554-F7D3-471F-8728-6F7E16581181}"/>
    <dgm:cxn modelId="{36E217AE-20A9-47D7-AC3A-EAF2CD3349D4}" type="presOf" srcId="{4EAD3530-4F5B-446A-8D90-27D93AAE75D5}" destId="{F0EC6458-B752-4F60-998A-B35634B2DE71}" srcOrd="1" destOrd="0" presId="urn:microsoft.com/office/officeart/2016/7/layout/BasicLinearProcessNumbered"/>
    <dgm:cxn modelId="{A5045FDC-F2E8-4AAF-8C35-076A8A953ADC}" type="presOf" srcId="{C89DA7B4-CAE9-4AB4-8192-1BE33E1B2A6F}" destId="{512BA9B4-C6D0-493E-9E40-F0A72743344E}" srcOrd="0" destOrd="0" presId="urn:microsoft.com/office/officeart/2016/7/layout/BasicLinearProcessNumbered"/>
    <dgm:cxn modelId="{F350ECDD-1492-46AC-9A99-4BBC73DCC123}" type="presOf" srcId="{B99DB628-BF1E-44C0-82CF-BA0224252157}" destId="{E0D52D4F-9518-4F83-AACF-5FFADEE54712}" srcOrd="0" destOrd="0" presId="urn:microsoft.com/office/officeart/2016/7/layout/BasicLinearProcessNumbered"/>
    <dgm:cxn modelId="{508C6F8F-6BF4-4A08-ABDD-397063E59890}" type="presParOf" srcId="{F4145FBC-2515-4D0D-8188-3D134A9F8774}" destId="{72BD7B64-323B-41BF-99F4-B48A5E7662B7}" srcOrd="0" destOrd="0" presId="urn:microsoft.com/office/officeart/2016/7/layout/BasicLinearProcessNumbered"/>
    <dgm:cxn modelId="{BB9AF755-125C-499F-A384-38EF9758DFA0}" type="presParOf" srcId="{72BD7B64-323B-41BF-99F4-B48A5E7662B7}" destId="{11E9D440-0482-4E4A-842F-AE96652D669F}" srcOrd="0" destOrd="0" presId="urn:microsoft.com/office/officeart/2016/7/layout/BasicLinearProcessNumbered"/>
    <dgm:cxn modelId="{A4FE2B71-61BD-4B99-BE90-C1A566D07545}" type="presParOf" srcId="{72BD7B64-323B-41BF-99F4-B48A5E7662B7}" destId="{9CBFD3EF-5279-4E0A-BFF1-2CAFF21C56D8}" srcOrd="1" destOrd="0" presId="urn:microsoft.com/office/officeart/2016/7/layout/BasicLinearProcessNumbered"/>
    <dgm:cxn modelId="{A3FB3089-D3FB-4AE1-A31F-96ABCA34D541}" type="presParOf" srcId="{72BD7B64-323B-41BF-99F4-B48A5E7662B7}" destId="{401068E4-2121-455F-99FB-33F724941C32}" srcOrd="2" destOrd="0" presId="urn:microsoft.com/office/officeart/2016/7/layout/BasicLinearProcessNumbered"/>
    <dgm:cxn modelId="{094B4AEC-F402-4B6D-8BEF-3444AA63E5A8}" type="presParOf" srcId="{72BD7B64-323B-41BF-99F4-B48A5E7662B7}" destId="{98F37F02-A11C-43E7-A879-9CE96FC26A6F}" srcOrd="3" destOrd="0" presId="urn:microsoft.com/office/officeart/2016/7/layout/BasicLinearProcessNumbered"/>
    <dgm:cxn modelId="{30FBC08F-DF4D-4BE9-9902-CCE16B182A2F}" type="presParOf" srcId="{F4145FBC-2515-4D0D-8188-3D134A9F8774}" destId="{95768AD0-1D7E-4CF7-8C1E-1CB388C63D68}" srcOrd="1" destOrd="0" presId="urn:microsoft.com/office/officeart/2016/7/layout/BasicLinearProcessNumbered"/>
    <dgm:cxn modelId="{E149F71E-3015-4192-AAEE-18239A498CD9}" type="presParOf" srcId="{F4145FBC-2515-4D0D-8188-3D134A9F8774}" destId="{1DA5FF2A-ADFD-4935-A90E-EA36B001ECF5}" srcOrd="2" destOrd="0" presId="urn:microsoft.com/office/officeart/2016/7/layout/BasicLinearProcessNumbered"/>
    <dgm:cxn modelId="{85FAC958-5EEE-4DA2-8AEC-B20B55A210E3}" type="presParOf" srcId="{1DA5FF2A-ADFD-4935-A90E-EA36B001ECF5}" destId="{8A2ED74B-3B52-48A4-BF24-D8A8AF1C559A}" srcOrd="0" destOrd="0" presId="urn:microsoft.com/office/officeart/2016/7/layout/BasicLinearProcessNumbered"/>
    <dgm:cxn modelId="{7D434780-B64F-401F-AFF2-41DDC7F7F12C}" type="presParOf" srcId="{1DA5FF2A-ADFD-4935-A90E-EA36B001ECF5}" destId="{E0D52D4F-9518-4F83-AACF-5FFADEE54712}" srcOrd="1" destOrd="0" presId="urn:microsoft.com/office/officeart/2016/7/layout/BasicLinearProcessNumbered"/>
    <dgm:cxn modelId="{5C93B70B-E6ED-44F0-9986-02B1665BF52C}" type="presParOf" srcId="{1DA5FF2A-ADFD-4935-A90E-EA36B001ECF5}" destId="{3A49A50A-1C04-4681-8C98-ABBEDEE9C98F}" srcOrd="2" destOrd="0" presId="urn:microsoft.com/office/officeart/2016/7/layout/BasicLinearProcessNumbered"/>
    <dgm:cxn modelId="{231C3325-743D-4CFC-BE73-104A7A719832}" type="presParOf" srcId="{1DA5FF2A-ADFD-4935-A90E-EA36B001ECF5}" destId="{F0EC6458-B752-4F60-998A-B35634B2DE71}" srcOrd="3" destOrd="0" presId="urn:microsoft.com/office/officeart/2016/7/layout/BasicLinearProcessNumbered"/>
    <dgm:cxn modelId="{BCD9128E-04E3-4A75-BDDB-8B77AB0EF876}" type="presParOf" srcId="{F4145FBC-2515-4D0D-8188-3D134A9F8774}" destId="{42F29470-AAC5-4069-8620-23B0AB07093A}" srcOrd="3" destOrd="0" presId="urn:microsoft.com/office/officeart/2016/7/layout/BasicLinearProcessNumbered"/>
    <dgm:cxn modelId="{EA1D3FF9-F27B-4D57-94FC-5E235465A41E}" type="presParOf" srcId="{F4145FBC-2515-4D0D-8188-3D134A9F8774}" destId="{D521A455-CF48-4AB1-A129-4830D5A70A10}" srcOrd="4" destOrd="0" presId="urn:microsoft.com/office/officeart/2016/7/layout/BasicLinearProcessNumbered"/>
    <dgm:cxn modelId="{FE9BB4BF-EB86-4D18-87DD-2F71EC0AE2B5}" type="presParOf" srcId="{D521A455-CF48-4AB1-A129-4830D5A70A10}" destId="{9D9D879B-93AA-4449-9D5B-3C03AA910C22}" srcOrd="0" destOrd="0" presId="urn:microsoft.com/office/officeart/2016/7/layout/BasicLinearProcessNumbered"/>
    <dgm:cxn modelId="{CE08428D-9B1F-41DD-995B-C48B152EB770}" type="presParOf" srcId="{D521A455-CF48-4AB1-A129-4830D5A70A10}" destId="{512BA9B4-C6D0-493E-9E40-F0A72743344E}" srcOrd="1" destOrd="0" presId="urn:microsoft.com/office/officeart/2016/7/layout/BasicLinearProcessNumbered"/>
    <dgm:cxn modelId="{E8D8AB52-A969-41FB-8587-691D0B6A3E1A}" type="presParOf" srcId="{D521A455-CF48-4AB1-A129-4830D5A70A10}" destId="{E113935D-0D75-4AC0-B25A-AEACCC7F12A3}" srcOrd="2" destOrd="0" presId="urn:microsoft.com/office/officeart/2016/7/layout/BasicLinearProcessNumbered"/>
    <dgm:cxn modelId="{23508644-D961-4140-B0B3-643DE5984EC5}" type="presParOf" srcId="{D521A455-CF48-4AB1-A129-4830D5A70A10}" destId="{3B2A383C-3398-447F-9D7C-AD332EAD8D17}" srcOrd="3" destOrd="0" presId="urn:microsoft.com/office/officeart/2016/7/layout/BasicLinearProcessNumbered"/>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B4F0386-E15A-4CF3-A2E0-E7F6C0A6D02A}">
      <dsp:nvSpPr>
        <dsp:cNvPr id="0" name=""/>
        <dsp:cNvSpPr/>
      </dsp:nvSpPr>
      <dsp:spPr>
        <a:xfrm>
          <a:off x="0" y="433597"/>
          <a:ext cx="6254749" cy="1074937"/>
        </a:xfrm>
        <a:prstGeom prst="roundRect">
          <a:avLst/>
        </a:prstGeom>
        <a:solidFill>
          <a:schemeClr val="accent5">
            <a:hueOff val="0"/>
            <a:satOff val="0"/>
            <a:lumOff val="0"/>
            <a:alphaOff val="0"/>
          </a:schemeClr>
        </a:solidFill>
        <a:ln w="12700"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l" defTabSz="1244600">
            <a:lnSpc>
              <a:spcPct val="90000"/>
            </a:lnSpc>
            <a:spcBef>
              <a:spcPct val="0"/>
            </a:spcBef>
            <a:spcAft>
              <a:spcPct val="35000"/>
            </a:spcAft>
            <a:buNone/>
          </a:pPr>
          <a:r>
            <a:rPr lang="en-GB" sz="2800" kern="1200" dirty="0">
              <a:latin typeface="NTFPreCursivefk" panose="03000400000000000000" pitchFamily="66" charset="0"/>
            </a:rPr>
            <a:t>Raise awareness of Peer-on-Peer Abuse</a:t>
          </a:r>
          <a:r>
            <a:rPr lang="en-GB" sz="2800" kern="1200" dirty="0"/>
            <a:t>.</a:t>
          </a:r>
          <a:endParaRPr lang="en-US" sz="2800" kern="1200" dirty="0"/>
        </a:p>
      </dsp:txBody>
      <dsp:txXfrm>
        <a:off x="52474" y="486071"/>
        <a:ext cx="6149801" cy="969989"/>
      </dsp:txXfrm>
    </dsp:sp>
    <dsp:sp modelId="{F78D769B-A12F-48C6-90A0-20E7581B9B70}">
      <dsp:nvSpPr>
        <dsp:cNvPr id="0" name=""/>
        <dsp:cNvSpPr/>
      </dsp:nvSpPr>
      <dsp:spPr>
        <a:xfrm>
          <a:off x="0" y="1589175"/>
          <a:ext cx="6254749" cy="1074937"/>
        </a:xfrm>
        <a:prstGeom prst="roundRect">
          <a:avLst/>
        </a:prstGeom>
        <a:solidFill>
          <a:schemeClr val="accent5">
            <a:hueOff val="5326129"/>
            <a:satOff val="-12960"/>
            <a:lumOff val="-3006"/>
            <a:alphaOff val="0"/>
          </a:schemeClr>
        </a:solidFill>
        <a:ln w="12700"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l" defTabSz="1244600">
            <a:lnSpc>
              <a:spcPct val="90000"/>
            </a:lnSpc>
            <a:spcBef>
              <a:spcPct val="0"/>
            </a:spcBef>
            <a:spcAft>
              <a:spcPct val="35000"/>
            </a:spcAft>
            <a:buNone/>
          </a:pPr>
          <a:r>
            <a:rPr lang="en-GB" sz="2800" kern="1200" dirty="0">
              <a:latin typeface="NTFPreCursivefk" panose="03000400000000000000" pitchFamily="66" charset="0"/>
            </a:rPr>
            <a:t>Teach you what Peer-on-Peer abuse is.</a:t>
          </a:r>
          <a:endParaRPr lang="en-US" sz="2800" kern="1200" dirty="0">
            <a:latin typeface="NTFPreCursivefk" panose="03000400000000000000" pitchFamily="66" charset="0"/>
          </a:endParaRPr>
        </a:p>
      </dsp:txBody>
      <dsp:txXfrm>
        <a:off x="52474" y="1641649"/>
        <a:ext cx="6149801" cy="969989"/>
      </dsp:txXfrm>
    </dsp:sp>
    <dsp:sp modelId="{3D8C6048-8145-47D0-93FC-9D7E70B3BC8A}">
      <dsp:nvSpPr>
        <dsp:cNvPr id="0" name=""/>
        <dsp:cNvSpPr/>
      </dsp:nvSpPr>
      <dsp:spPr>
        <a:xfrm>
          <a:off x="0" y="2744752"/>
          <a:ext cx="6254749" cy="1074937"/>
        </a:xfrm>
        <a:prstGeom prst="roundRect">
          <a:avLst/>
        </a:prstGeom>
        <a:solidFill>
          <a:schemeClr val="accent5">
            <a:hueOff val="10652258"/>
            <a:satOff val="-25919"/>
            <a:lumOff val="-6013"/>
            <a:alphaOff val="0"/>
          </a:schemeClr>
        </a:solidFill>
        <a:ln w="12700"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l" defTabSz="1244600">
            <a:lnSpc>
              <a:spcPct val="90000"/>
            </a:lnSpc>
            <a:spcBef>
              <a:spcPct val="0"/>
            </a:spcBef>
            <a:spcAft>
              <a:spcPct val="35000"/>
            </a:spcAft>
            <a:buNone/>
          </a:pPr>
          <a:r>
            <a:rPr lang="en-GB" sz="2800" kern="1200" dirty="0">
              <a:latin typeface="NTFPreCursivefk" panose="03000400000000000000" pitchFamily="66" charset="0"/>
            </a:rPr>
            <a:t>Teach you what to do if you feel like you are being abused, or if someone else is being abused.</a:t>
          </a:r>
          <a:endParaRPr lang="en-US" sz="2800" kern="1200" dirty="0">
            <a:latin typeface="NTFPreCursivefk" panose="03000400000000000000" pitchFamily="66" charset="0"/>
          </a:endParaRPr>
        </a:p>
      </dsp:txBody>
      <dsp:txXfrm>
        <a:off x="52474" y="2797226"/>
        <a:ext cx="6149801" cy="969989"/>
      </dsp:txXfrm>
    </dsp:sp>
    <dsp:sp modelId="{EBA4D85B-8207-4317-B5BD-0614DED2502A}">
      <dsp:nvSpPr>
        <dsp:cNvPr id="0" name=""/>
        <dsp:cNvSpPr/>
      </dsp:nvSpPr>
      <dsp:spPr>
        <a:xfrm>
          <a:off x="0" y="3900330"/>
          <a:ext cx="6254749" cy="1074937"/>
        </a:xfrm>
        <a:prstGeom prst="roundRect">
          <a:avLst/>
        </a:prstGeom>
        <a:solidFill>
          <a:schemeClr val="accent5">
            <a:hueOff val="15978386"/>
            <a:satOff val="-38879"/>
            <a:lumOff val="-9019"/>
            <a:alphaOff val="0"/>
          </a:schemeClr>
        </a:solidFill>
        <a:ln w="12700"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l" defTabSz="1244600">
            <a:lnSpc>
              <a:spcPct val="90000"/>
            </a:lnSpc>
            <a:spcBef>
              <a:spcPct val="0"/>
            </a:spcBef>
            <a:spcAft>
              <a:spcPct val="35000"/>
            </a:spcAft>
            <a:buNone/>
          </a:pPr>
          <a:r>
            <a:rPr lang="en-GB" sz="2800" kern="1200" dirty="0">
              <a:latin typeface="NTFPreCursivefk" panose="03000400000000000000" pitchFamily="66" charset="0"/>
            </a:rPr>
            <a:t>To ensure you know the adults you can speak to if you are worried.</a:t>
          </a:r>
          <a:endParaRPr lang="en-US" sz="2800" kern="1200" dirty="0">
            <a:latin typeface="NTFPreCursivefk" panose="03000400000000000000" pitchFamily="66" charset="0"/>
          </a:endParaRPr>
        </a:p>
      </dsp:txBody>
      <dsp:txXfrm>
        <a:off x="52474" y="3952804"/>
        <a:ext cx="6149801" cy="969989"/>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251AAF8-165B-48C2-B8EC-092DCBC2C7CD}">
      <dsp:nvSpPr>
        <dsp:cNvPr id="0" name=""/>
        <dsp:cNvSpPr/>
      </dsp:nvSpPr>
      <dsp:spPr>
        <a:xfrm>
          <a:off x="668000" y="805"/>
          <a:ext cx="2763453" cy="1658071"/>
        </a:xfrm>
        <a:prstGeom prst="rect">
          <a:avLst/>
        </a:prstGeom>
        <a:solidFill>
          <a:schemeClr val="accent5">
            <a:hueOff val="0"/>
            <a:satOff val="0"/>
            <a:lumOff val="0"/>
            <a:alphaOff val="0"/>
          </a:schemeClr>
        </a:solidFill>
        <a:ln w="12700"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en-GB" sz="2200" kern="1200" dirty="0">
              <a:latin typeface="NTFPreCursivefk" panose="03000400000000000000" pitchFamily="66" charset="0"/>
            </a:rPr>
            <a:t>It may be behaviour that hurts you physically</a:t>
          </a:r>
          <a:endParaRPr lang="en-US" sz="2200" kern="1200" dirty="0">
            <a:latin typeface="NTFPreCursivefk" panose="03000400000000000000" pitchFamily="66" charset="0"/>
          </a:endParaRPr>
        </a:p>
      </dsp:txBody>
      <dsp:txXfrm>
        <a:off x="668000" y="805"/>
        <a:ext cx="2763453" cy="1658071"/>
      </dsp:txXfrm>
    </dsp:sp>
    <dsp:sp modelId="{EF6A5319-447D-4F73-98A6-582BC24E6018}">
      <dsp:nvSpPr>
        <dsp:cNvPr id="0" name=""/>
        <dsp:cNvSpPr/>
      </dsp:nvSpPr>
      <dsp:spPr>
        <a:xfrm>
          <a:off x="3707798" y="805"/>
          <a:ext cx="2763453" cy="1658071"/>
        </a:xfrm>
        <a:prstGeom prst="rect">
          <a:avLst/>
        </a:prstGeom>
        <a:solidFill>
          <a:schemeClr val="accent5">
            <a:hueOff val="3994596"/>
            <a:satOff val="-9720"/>
            <a:lumOff val="-2255"/>
            <a:alphaOff val="0"/>
          </a:schemeClr>
        </a:solidFill>
        <a:ln w="12700"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en-GB" sz="2200" kern="1200" dirty="0">
              <a:latin typeface="NTFPreCursivefk" panose="03000400000000000000" pitchFamily="66" charset="0"/>
            </a:rPr>
            <a:t>It may be verbal behaviour that hurts you mentally</a:t>
          </a:r>
          <a:endParaRPr lang="en-US" sz="2200" kern="1200" dirty="0">
            <a:latin typeface="NTFPreCursivefk" panose="03000400000000000000" pitchFamily="66" charset="0"/>
          </a:endParaRPr>
        </a:p>
      </dsp:txBody>
      <dsp:txXfrm>
        <a:off x="3707798" y="805"/>
        <a:ext cx="2763453" cy="1658071"/>
      </dsp:txXfrm>
    </dsp:sp>
    <dsp:sp modelId="{320D298C-9F31-4ABF-B407-A88AA83314CF}">
      <dsp:nvSpPr>
        <dsp:cNvPr id="0" name=""/>
        <dsp:cNvSpPr/>
      </dsp:nvSpPr>
      <dsp:spPr>
        <a:xfrm>
          <a:off x="6747596" y="805"/>
          <a:ext cx="2763453" cy="1658071"/>
        </a:xfrm>
        <a:prstGeom prst="rect">
          <a:avLst/>
        </a:prstGeom>
        <a:solidFill>
          <a:schemeClr val="accent5">
            <a:hueOff val="7989193"/>
            <a:satOff val="-19440"/>
            <a:lumOff val="-4509"/>
            <a:alphaOff val="0"/>
          </a:schemeClr>
        </a:solidFill>
        <a:ln w="12700"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en-GB" sz="2200" kern="1200" dirty="0">
              <a:latin typeface="NTFPreCursivefk" panose="03000400000000000000" pitchFamily="66" charset="0"/>
            </a:rPr>
            <a:t>It may be behaviour that makes you feel unsafe ~ the way some looks at you or whispers things about you.</a:t>
          </a:r>
          <a:endParaRPr lang="en-US" sz="2200" kern="1200" dirty="0">
            <a:latin typeface="NTFPreCursivefk" panose="03000400000000000000" pitchFamily="66" charset="0"/>
          </a:endParaRPr>
        </a:p>
      </dsp:txBody>
      <dsp:txXfrm>
        <a:off x="6747596" y="805"/>
        <a:ext cx="2763453" cy="1658071"/>
      </dsp:txXfrm>
    </dsp:sp>
    <dsp:sp modelId="{D9DEDDA7-5FCF-4061-8D04-0AC4EB7BE115}">
      <dsp:nvSpPr>
        <dsp:cNvPr id="0" name=""/>
        <dsp:cNvSpPr/>
      </dsp:nvSpPr>
      <dsp:spPr>
        <a:xfrm>
          <a:off x="2187899" y="1935222"/>
          <a:ext cx="2763453" cy="1658071"/>
        </a:xfrm>
        <a:prstGeom prst="rect">
          <a:avLst/>
        </a:prstGeom>
        <a:solidFill>
          <a:schemeClr val="accent5">
            <a:hueOff val="11983790"/>
            <a:satOff val="-29159"/>
            <a:lumOff val="-6764"/>
            <a:alphaOff val="0"/>
          </a:schemeClr>
        </a:solidFill>
        <a:ln w="12700"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en-GB" sz="2200" kern="1200" dirty="0">
              <a:latin typeface="NTFPreCursivefk" panose="03000400000000000000" pitchFamily="66" charset="0"/>
            </a:rPr>
            <a:t>Discuss this with your partner for 5 minutes</a:t>
          </a:r>
          <a:r>
            <a:rPr lang="en-GB" sz="2200" kern="1200" dirty="0"/>
            <a:t>.</a:t>
          </a:r>
          <a:endParaRPr lang="en-US" sz="2200" kern="1200" dirty="0"/>
        </a:p>
      </dsp:txBody>
      <dsp:txXfrm>
        <a:off x="2187899" y="1935222"/>
        <a:ext cx="2763453" cy="1658071"/>
      </dsp:txXfrm>
    </dsp:sp>
    <dsp:sp modelId="{E2BBBCD7-5FEE-4D25-9248-FA2EEE9309F5}">
      <dsp:nvSpPr>
        <dsp:cNvPr id="0" name=""/>
        <dsp:cNvSpPr/>
      </dsp:nvSpPr>
      <dsp:spPr>
        <a:xfrm>
          <a:off x="5227697" y="1935222"/>
          <a:ext cx="2763453" cy="1658071"/>
        </a:xfrm>
        <a:prstGeom prst="rect">
          <a:avLst/>
        </a:prstGeom>
        <a:solidFill>
          <a:schemeClr val="accent5">
            <a:hueOff val="15978386"/>
            <a:satOff val="-38879"/>
            <a:lumOff val="-9019"/>
            <a:alphaOff val="0"/>
          </a:schemeClr>
        </a:solidFill>
        <a:ln w="12700"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en-GB" sz="2200" kern="1200" dirty="0">
              <a:latin typeface="NTFPreCursivefk" panose="03000400000000000000" pitchFamily="66" charset="0"/>
            </a:rPr>
            <a:t>Be prepared to share something your partner said.</a:t>
          </a:r>
          <a:endParaRPr lang="en-US" sz="2200" kern="1200" dirty="0">
            <a:latin typeface="NTFPreCursivefk" panose="03000400000000000000" pitchFamily="66" charset="0"/>
          </a:endParaRPr>
        </a:p>
      </dsp:txBody>
      <dsp:txXfrm>
        <a:off x="5227697" y="1935222"/>
        <a:ext cx="2763453" cy="1658071"/>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1E9D440-0482-4E4A-842F-AE96652D669F}">
      <dsp:nvSpPr>
        <dsp:cNvPr id="0" name=""/>
        <dsp:cNvSpPr/>
      </dsp:nvSpPr>
      <dsp:spPr>
        <a:xfrm>
          <a:off x="0" y="0"/>
          <a:ext cx="3180953" cy="3594100"/>
        </a:xfrm>
        <a:prstGeom prst="rect">
          <a:avLst/>
        </a:prstGeom>
        <a:solidFill>
          <a:schemeClr val="accent2">
            <a:tint val="40000"/>
            <a:alpha val="90000"/>
            <a:hueOff val="0"/>
            <a:satOff val="0"/>
            <a:lumOff val="0"/>
            <a:alphaOff val="0"/>
          </a:schemeClr>
        </a:solidFill>
        <a:ln w="12700" cap="flat" cmpd="sng" algn="in">
          <a:solidFill>
            <a:schemeClr val="accent2">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999" tIns="330200" rIns="247999" bIns="330200" numCol="1" spcCol="1270" anchor="t" anchorCtr="0">
          <a:noAutofit/>
        </a:bodyPr>
        <a:lstStyle/>
        <a:p>
          <a:pPr marL="0" lvl="0" indent="0" algn="l" defTabSz="1244600">
            <a:lnSpc>
              <a:spcPct val="90000"/>
            </a:lnSpc>
            <a:spcBef>
              <a:spcPct val="0"/>
            </a:spcBef>
            <a:spcAft>
              <a:spcPct val="35000"/>
            </a:spcAft>
            <a:buNone/>
          </a:pPr>
          <a:r>
            <a:rPr lang="en-GB" sz="2800" kern="1200" dirty="0">
              <a:latin typeface="NTFPreCursivefk" panose="03000400000000000000" pitchFamily="66" charset="0"/>
            </a:rPr>
            <a:t>Take 5 minutes to write your ideas on post-its on your table.</a:t>
          </a:r>
          <a:endParaRPr lang="en-US" sz="2800" kern="1200" dirty="0">
            <a:latin typeface="NTFPreCursivefk" panose="03000400000000000000" pitchFamily="66" charset="0"/>
          </a:endParaRPr>
        </a:p>
      </dsp:txBody>
      <dsp:txXfrm>
        <a:off x="0" y="1365758"/>
        <a:ext cx="3180953" cy="2156460"/>
      </dsp:txXfrm>
    </dsp:sp>
    <dsp:sp modelId="{9CBFD3EF-5279-4E0A-BFF1-2CAFF21C56D8}">
      <dsp:nvSpPr>
        <dsp:cNvPr id="0" name=""/>
        <dsp:cNvSpPr/>
      </dsp:nvSpPr>
      <dsp:spPr>
        <a:xfrm>
          <a:off x="1051361" y="359409"/>
          <a:ext cx="1078230" cy="1078230"/>
        </a:xfrm>
        <a:prstGeom prst="ellipse">
          <a:avLst/>
        </a:prstGeom>
        <a:solidFill>
          <a:schemeClr val="accent2">
            <a:hueOff val="0"/>
            <a:satOff val="0"/>
            <a:lumOff val="0"/>
            <a:alphaOff val="0"/>
          </a:schemeClr>
        </a:solidFill>
        <a:ln w="12700" cap="flat" cmpd="sng" algn="in">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4063" tIns="12700" rIns="84063" bIns="12700" numCol="1" spcCol="1270" anchor="ctr" anchorCtr="0">
          <a:noAutofit/>
        </a:bodyPr>
        <a:lstStyle/>
        <a:p>
          <a:pPr marL="0" lvl="0" indent="0" algn="ctr" defTabSz="2133600">
            <a:lnSpc>
              <a:spcPct val="90000"/>
            </a:lnSpc>
            <a:spcBef>
              <a:spcPct val="0"/>
            </a:spcBef>
            <a:spcAft>
              <a:spcPct val="35000"/>
            </a:spcAft>
            <a:buNone/>
          </a:pPr>
          <a:r>
            <a:rPr lang="en-US" sz="4800" kern="1200"/>
            <a:t>1</a:t>
          </a:r>
        </a:p>
      </dsp:txBody>
      <dsp:txXfrm>
        <a:off x="1209264" y="517312"/>
        <a:ext cx="762424" cy="762424"/>
      </dsp:txXfrm>
    </dsp:sp>
    <dsp:sp modelId="{401068E4-2121-455F-99FB-33F724941C32}">
      <dsp:nvSpPr>
        <dsp:cNvPr id="0" name=""/>
        <dsp:cNvSpPr/>
      </dsp:nvSpPr>
      <dsp:spPr>
        <a:xfrm>
          <a:off x="0" y="3594028"/>
          <a:ext cx="3180953" cy="72"/>
        </a:xfrm>
        <a:prstGeom prst="rect">
          <a:avLst/>
        </a:prstGeom>
        <a:solidFill>
          <a:schemeClr val="accent2">
            <a:hueOff val="-1697704"/>
            <a:satOff val="-3181"/>
            <a:lumOff val="5412"/>
            <a:alphaOff val="0"/>
          </a:schemeClr>
        </a:solidFill>
        <a:ln w="12700" cap="flat" cmpd="sng" algn="in">
          <a:solidFill>
            <a:schemeClr val="accent2">
              <a:hueOff val="-1697704"/>
              <a:satOff val="-3181"/>
              <a:lumOff val="5412"/>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A2ED74B-3B52-48A4-BF24-D8A8AF1C559A}">
      <dsp:nvSpPr>
        <dsp:cNvPr id="0" name=""/>
        <dsp:cNvSpPr/>
      </dsp:nvSpPr>
      <dsp:spPr>
        <a:xfrm>
          <a:off x="3499048" y="0"/>
          <a:ext cx="3180953" cy="3594100"/>
        </a:xfrm>
        <a:prstGeom prst="rect">
          <a:avLst/>
        </a:prstGeom>
        <a:solidFill>
          <a:schemeClr val="accent2">
            <a:tint val="40000"/>
            <a:alpha val="90000"/>
            <a:hueOff val="-4349372"/>
            <a:satOff val="12089"/>
            <a:lumOff val="2356"/>
            <a:alphaOff val="0"/>
          </a:schemeClr>
        </a:solidFill>
        <a:ln w="12700" cap="flat" cmpd="sng" algn="in">
          <a:solidFill>
            <a:schemeClr val="accent2">
              <a:tint val="40000"/>
              <a:alpha val="90000"/>
              <a:hueOff val="-4349372"/>
              <a:satOff val="12089"/>
              <a:lumOff val="2356"/>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999" tIns="330200" rIns="247999" bIns="330200" numCol="1" spcCol="1270" anchor="t" anchorCtr="0">
          <a:noAutofit/>
        </a:bodyPr>
        <a:lstStyle/>
        <a:p>
          <a:pPr marL="0" lvl="0" indent="0" algn="l" defTabSz="1244600">
            <a:lnSpc>
              <a:spcPct val="90000"/>
            </a:lnSpc>
            <a:spcBef>
              <a:spcPct val="0"/>
            </a:spcBef>
            <a:spcAft>
              <a:spcPct val="35000"/>
            </a:spcAft>
            <a:buNone/>
          </a:pPr>
          <a:r>
            <a:rPr lang="en-GB" sz="2800" kern="1200" dirty="0">
              <a:latin typeface="NTFPreCursivefk" panose="03000400000000000000" pitchFamily="66" charset="0"/>
            </a:rPr>
            <a:t>Choose one person to be the scribe</a:t>
          </a:r>
          <a:endParaRPr lang="en-US" sz="2800" kern="1200" dirty="0">
            <a:latin typeface="NTFPreCursivefk" panose="03000400000000000000" pitchFamily="66" charset="0"/>
          </a:endParaRPr>
        </a:p>
      </dsp:txBody>
      <dsp:txXfrm>
        <a:off x="3499048" y="1365758"/>
        <a:ext cx="3180953" cy="2156460"/>
      </dsp:txXfrm>
    </dsp:sp>
    <dsp:sp modelId="{E0D52D4F-9518-4F83-AACF-5FFADEE54712}">
      <dsp:nvSpPr>
        <dsp:cNvPr id="0" name=""/>
        <dsp:cNvSpPr/>
      </dsp:nvSpPr>
      <dsp:spPr>
        <a:xfrm>
          <a:off x="4550409" y="359409"/>
          <a:ext cx="1078230" cy="1078230"/>
        </a:xfrm>
        <a:prstGeom prst="ellipse">
          <a:avLst/>
        </a:prstGeom>
        <a:solidFill>
          <a:schemeClr val="accent2">
            <a:hueOff val="-3395409"/>
            <a:satOff val="-6361"/>
            <a:lumOff val="10823"/>
            <a:alphaOff val="0"/>
          </a:schemeClr>
        </a:solidFill>
        <a:ln w="12700" cap="flat" cmpd="sng" algn="in">
          <a:solidFill>
            <a:schemeClr val="accent2">
              <a:hueOff val="-3395409"/>
              <a:satOff val="-6361"/>
              <a:lumOff val="10823"/>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4063" tIns="12700" rIns="84063" bIns="12700" numCol="1" spcCol="1270" anchor="ctr" anchorCtr="0">
          <a:noAutofit/>
        </a:bodyPr>
        <a:lstStyle/>
        <a:p>
          <a:pPr marL="0" lvl="0" indent="0" algn="ctr" defTabSz="2133600">
            <a:lnSpc>
              <a:spcPct val="90000"/>
            </a:lnSpc>
            <a:spcBef>
              <a:spcPct val="0"/>
            </a:spcBef>
            <a:spcAft>
              <a:spcPct val="35000"/>
            </a:spcAft>
            <a:buNone/>
          </a:pPr>
          <a:r>
            <a:rPr lang="en-US" sz="4800" kern="1200"/>
            <a:t>2</a:t>
          </a:r>
        </a:p>
      </dsp:txBody>
      <dsp:txXfrm>
        <a:off x="4708312" y="517312"/>
        <a:ext cx="762424" cy="762424"/>
      </dsp:txXfrm>
    </dsp:sp>
    <dsp:sp modelId="{3A49A50A-1C04-4681-8C98-ABBEDEE9C98F}">
      <dsp:nvSpPr>
        <dsp:cNvPr id="0" name=""/>
        <dsp:cNvSpPr/>
      </dsp:nvSpPr>
      <dsp:spPr>
        <a:xfrm>
          <a:off x="3499048" y="3594028"/>
          <a:ext cx="3180953" cy="72"/>
        </a:xfrm>
        <a:prstGeom prst="rect">
          <a:avLst/>
        </a:prstGeom>
        <a:solidFill>
          <a:schemeClr val="accent2">
            <a:hueOff val="-5093113"/>
            <a:satOff val="-9542"/>
            <a:lumOff val="16235"/>
            <a:alphaOff val="0"/>
          </a:schemeClr>
        </a:solidFill>
        <a:ln w="12700" cap="flat" cmpd="sng" algn="in">
          <a:solidFill>
            <a:schemeClr val="accent2">
              <a:hueOff val="-5093113"/>
              <a:satOff val="-9542"/>
              <a:lumOff val="16235"/>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D9D879B-93AA-4449-9D5B-3C03AA910C22}">
      <dsp:nvSpPr>
        <dsp:cNvPr id="0" name=""/>
        <dsp:cNvSpPr/>
      </dsp:nvSpPr>
      <dsp:spPr>
        <a:xfrm>
          <a:off x="6998096" y="0"/>
          <a:ext cx="3180953" cy="3594100"/>
        </a:xfrm>
        <a:prstGeom prst="rect">
          <a:avLst/>
        </a:prstGeom>
        <a:solidFill>
          <a:schemeClr val="accent2">
            <a:tint val="40000"/>
            <a:alpha val="90000"/>
            <a:hueOff val="-8698745"/>
            <a:satOff val="24178"/>
            <a:lumOff val="4713"/>
            <a:alphaOff val="0"/>
          </a:schemeClr>
        </a:solidFill>
        <a:ln w="12700" cap="flat" cmpd="sng" algn="in">
          <a:solidFill>
            <a:schemeClr val="accent2">
              <a:tint val="40000"/>
              <a:alpha val="90000"/>
              <a:hueOff val="-8698745"/>
              <a:satOff val="24178"/>
              <a:lumOff val="4713"/>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999" tIns="330200" rIns="247999" bIns="330200" numCol="1" spcCol="1270" anchor="t" anchorCtr="0">
          <a:noAutofit/>
        </a:bodyPr>
        <a:lstStyle/>
        <a:p>
          <a:pPr marL="0" lvl="0" indent="0" algn="l" defTabSz="1244600">
            <a:lnSpc>
              <a:spcPct val="90000"/>
            </a:lnSpc>
            <a:spcBef>
              <a:spcPct val="0"/>
            </a:spcBef>
            <a:spcAft>
              <a:spcPct val="35000"/>
            </a:spcAft>
            <a:buNone/>
          </a:pPr>
          <a:r>
            <a:rPr lang="en-GB" sz="2800" kern="1200" dirty="0">
              <a:latin typeface="NTFPreCursivefk" panose="03000400000000000000" pitchFamily="66" charset="0"/>
            </a:rPr>
            <a:t>Be prepared to share your ideas</a:t>
          </a:r>
          <a:endParaRPr lang="en-US" sz="2800" kern="1200" dirty="0">
            <a:latin typeface="NTFPreCursivefk" panose="03000400000000000000" pitchFamily="66" charset="0"/>
          </a:endParaRPr>
        </a:p>
      </dsp:txBody>
      <dsp:txXfrm>
        <a:off x="6998096" y="1365758"/>
        <a:ext cx="3180953" cy="2156460"/>
      </dsp:txXfrm>
    </dsp:sp>
    <dsp:sp modelId="{512BA9B4-C6D0-493E-9E40-F0A72743344E}">
      <dsp:nvSpPr>
        <dsp:cNvPr id="0" name=""/>
        <dsp:cNvSpPr/>
      </dsp:nvSpPr>
      <dsp:spPr>
        <a:xfrm>
          <a:off x="8049458" y="359409"/>
          <a:ext cx="1078230" cy="1078230"/>
        </a:xfrm>
        <a:prstGeom prst="ellipse">
          <a:avLst/>
        </a:prstGeom>
        <a:solidFill>
          <a:schemeClr val="accent2">
            <a:hueOff val="-6790817"/>
            <a:satOff val="-12722"/>
            <a:lumOff val="21646"/>
            <a:alphaOff val="0"/>
          </a:schemeClr>
        </a:solidFill>
        <a:ln w="12700" cap="flat" cmpd="sng" algn="in">
          <a:solidFill>
            <a:schemeClr val="accent2">
              <a:hueOff val="-6790817"/>
              <a:satOff val="-12722"/>
              <a:lumOff val="21646"/>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4063" tIns="12700" rIns="84063" bIns="12700" numCol="1" spcCol="1270" anchor="ctr" anchorCtr="0">
          <a:noAutofit/>
        </a:bodyPr>
        <a:lstStyle/>
        <a:p>
          <a:pPr marL="0" lvl="0" indent="0" algn="ctr" defTabSz="2133600">
            <a:lnSpc>
              <a:spcPct val="90000"/>
            </a:lnSpc>
            <a:spcBef>
              <a:spcPct val="0"/>
            </a:spcBef>
            <a:spcAft>
              <a:spcPct val="35000"/>
            </a:spcAft>
            <a:buNone/>
          </a:pPr>
          <a:r>
            <a:rPr lang="en-US" sz="4800" kern="1200"/>
            <a:t>3</a:t>
          </a:r>
        </a:p>
      </dsp:txBody>
      <dsp:txXfrm>
        <a:off x="8207361" y="517312"/>
        <a:ext cx="762424" cy="762424"/>
      </dsp:txXfrm>
    </dsp:sp>
    <dsp:sp modelId="{E113935D-0D75-4AC0-B25A-AEACCC7F12A3}">
      <dsp:nvSpPr>
        <dsp:cNvPr id="0" name=""/>
        <dsp:cNvSpPr/>
      </dsp:nvSpPr>
      <dsp:spPr>
        <a:xfrm>
          <a:off x="6998096" y="3594028"/>
          <a:ext cx="3180953" cy="72"/>
        </a:xfrm>
        <a:prstGeom prst="rect">
          <a:avLst/>
        </a:prstGeom>
        <a:solidFill>
          <a:schemeClr val="accent2">
            <a:hueOff val="-8488521"/>
            <a:satOff val="-15903"/>
            <a:lumOff val="27058"/>
            <a:alphaOff val="0"/>
          </a:schemeClr>
        </a:solidFill>
        <a:ln w="12700" cap="flat" cmpd="sng" algn="in">
          <a:solidFill>
            <a:schemeClr val="accent2">
              <a:hueOff val="-8488521"/>
              <a:satOff val="-15903"/>
              <a:lumOff val="27058"/>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16/7/layout/BasicLinearProcessNumbered">
  <dgm:title val="Basic Linear Process Numbered"/>
  <dgm:desc val="Used to show a progression; a timeline; sequential steps in a task, process, or workflow; or to emphasize movement or direction. Automatic numbers have been introduced to show the steps of the process which appears in a circle. Level 1 and Level 2 text appear in a rectangle."/>
  <dgm:catLst>
    <dgm:cat type="process" pri="5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101" type="sibTrans" cxnId="4">
          <dgm:prSet phldrT="1"/>
          <dgm:t>
            <a:bodyPr/>
            <a:lstStyle/>
            <a:p>
              <a:r>
                <a:t>1</a:t>
              </a:r>
            </a:p>
          </dgm:t>
        </dgm:pt>
        <dgm:pt modelId="201" type="sibTrans" cxnId="5">
          <dgm:prSet phldrT="2"/>
          <dgm:t>
            <a:bodyPr/>
            <a:lstStyle/>
            <a:p>
              <a:r>
                <a:t>2</a:t>
              </a:r>
            </a:p>
          </dgm:t>
        </dgm:pt>
        <dgm:pt modelId="301" type="sibTrans" cxnId="6">
          <dgm:prSet phldrT="3"/>
          <dgm:t>
            <a:bodyPr/>
            <a:lstStyle/>
            <a:p>
              <a:r>
                <a:t>3</a:t>
              </a:r>
            </a:p>
          </dgm:t>
        </dgm:pt>
      </dgm:ptLst>
      <dgm:cxnLst>
        <dgm:cxn modelId="4" srcId="0" destId="1" srcOrd="0" destOrd="0" sibTransId="101"/>
        <dgm:cxn modelId="5" srcId="0" destId="2" srcOrd="1" destOrd="0" sibTransId="201"/>
        <dgm:cxn modelId="6" srcId="0" destId="3" srcOrd="2" destOrd="0" sibTransId="301"/>
        <dgm:cxn modelId="13" srcId="1" destId="11" srcOrd="0" destOrd="0"/>
        <dgm:cxn modelId="23" srcId="2" destId="21" srcOrd="0" destOrd="0"/>
        <dgm:cxn modelId="33" srcId="3" destId="31" srcOrd="0"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animLvl val="lvl"/>
      <dgm:resizeHandles val="exact"/>
    </dgm:varLst>
    <dgm:alg type="lin">
      <dgm:param type="linDir" val="fromL"/>
      <dgm:param type="nodeVertAlign" val="t"/>
    </dgm:alg>
    <dgm:shape xmlns:r="http://schemas.openxmlformats.org/officeDocument/2006/relationships" r:blip="">
      <dgm:adjLst/>
    </dgm:shape>
    <dgm:presOf/>
    <dgm:constrLst>
      <dgm:constr type="h" for="ch" forName="compositeNode" refType="h"/>
      <dgm:constr type="w" for="ch" forName="compositeNode" refType="w"/>
      <dgm:constr type="w" for="des" forName="simulatedConn" refType="w" refFor="ch" refForName="compositeNode" fact="0.15"/>
      <dgm:constr type="h" for="des" forName="simulatedConn" refType="w" refFor="des" refForName="simulatedConn"/>
      <dgm:constr type="h" for="des" forName="vSp1" refType="w" refFor="ch" refForName="compositeNode" fact="0.8"/>
      <dgm:constr type="h" for="des" forName="vSp2" refType="w" refFor="ch" refForName="compositeNode" fact="0.07"/>
      <dgm:constr type="w" for="ch" forName="vProcSp" refType="w" refFor="des" refForName="simulatedConn" op="equ"/>
      <dgm:constr type="h" for="ch" forName="vProcSp" refType="h" refFor="ch" refForName="compositeNode" op="equ"/>
      <dgm:constr type="w" for="ch" forName="sibTrans" refType="w" refFor="ch" refForName="compositeNode" fact="0.1"/>
      <dgm:constr type="primFontSz" for="des" forName="sibTransNodeCircle" op="equ"/>
      <dgm:constr type="primFontSz" for="des" forName="nodeText" op="equ"/>
      <dgm:constr type="h" for="des" forName="sibTransNodeCircle" op="equ"/>
      <dgm:constr type="w" for="des" forName="sibTransNodeCircle" op="equ"/>
    </dgm:constrLst>
    <dgm:ruleLst>
      <dgm:rule type="h" val="NaN" fact="1.2" max="NaN"/>
    </dgm:ruleLst>
    <dgm:forEach name="Name4" axis="ch" ptType="node">
      <dgm:layoutNode name="compositeNode">
        <dgm:varLst>
          <dgm:bulletEnabled val="1"/>
        </dgm:varLst>
        <dgm:alg type="composite"/>
        <dgm:constrLst>
          <dgm:constr type="h" refType="w" op="lte" fact="1.4"/>
          <dgm:constr type="w" for="ch" forName="bgRect" refType="w"/>
          <dgm:constr type="h" for="ch" forName="bgRect" refType="h"/>
          <dgm:constr type="t" for="ch" forName="bgRect"/>
          <dgm:constr type="l" for="ch" forName="bgRect"/>
          <dgm:constr type="h" for="ch" forName="sibTransNodeCircle" refType="h" refFor="ch" refForName="bgRect" fact="0.3"/>
          <dgm:constr type="w" for="ch" forName="sibTransNodeCircle" refType="h" refFor="ch" refForName="sibTransNodeCircle"/>
          <dgm:constr type="ctrX" for="ch" forName="sibTransNodeCircle" refType="w" fact="0.5"/>
          <dgm:constr type="ctrY" for="ch" forName="sibTransNodeCircle" refType="h" fact="0.25"/>
          <dgm:constr type="r" for="ch" forName="nodeText" refType="r" refFor="ch" refForName="bgRect"/>
          <dgm:constr type="h" for="ch" forName="nodeText" refType="h" refFor="ch" refForName="bgRect" fact="0.6"/>
          <dgm:constr type="t" for="ch" forName="nodeText" refType="h" refFor="ch" refForName="bgRect" fact="0.38"/>
          <dgm:constr type="b" for="ch" forName="bottomLine" refType="b" refFor="ch" refForName="bgRect"/>
          <dgm:constr type="w" for="ch" forName="bottomLine" refType="w" refFor="ch" refForName="bgRect"/>
          <dgm:constr type="h" for="ch" forName="bottomLine" val="0.002"/>
        </dgm:constrLst>
        <dgm:ruleLst/>
        <dgm:layoutNode name="bgRect" styleLbl="bgAccFollowNode1">
          <dgm:alg type="sp"/>
          <dgm:shape xmlns:r="http://schemas.openxmlformats.org/officeDocument/2006/relationships" type="rect" r:blip="">
            <dgm:adjLst/>
          </dgm:shape>
          <dgm:presOf axis="self"/>
          <dgm:constrLst/>
          <dgm:ruleLst/>
        </dgm:layoutNode>
        <dgm:forEach name="Name19" axis="followSib" ptType="sibTrans" hideLastTrans="0" cnt="1">
          <dgm:layoutNode name="sibTransNodeCircle" styleLbl="alignNode1">
            <dgm:varLst>
              <dgm:chMax val="0"/>
              <dgm:bulletEnabled/>
            </dgm:varLst>
            <dgm:presOf axis="self" ptType="sibTrans"/>
            <dgm:alg type="tx">
              <dgm:param type="txAnchorVert" val="mid"/>
              <dgm:param type="txAnchorHorzCh" val="ctr"/>
            </dgm:alg>
            <dgm:shape xmlns:r="http://schemas.openxmlformats.org/officeDocument/2006/relationships" type="ellipse" r:blip="">
              <dgm:adjLst/>
            </dgm:shape>
            <dgm:constrLst>
              <dgm:constr type="w" refType="h" op="lte"/>
              <dgm:constr type="primFontSz" val="48"/>
              <dgm:constr type="tMarg" val="1"/>
              <dgm:constr type="lMarg" refType="w" fact="0.221"/>
              <dgm:constr type="rMarg" refType="w" fact="0.221"/>
              <dgm:constr type="bMarg" val="1"/>
            </dgm:constrLst>
            <dgm:ruleLst>
              <dgm:rule type="primFontSz" val="14" fact="NaN" max="NaN"/>
            </dgm:ruleLst>
          </dgm:layoutNode>
        </dgm:forEach>
        <dgm:layoutNode name="bottomLine" styleLbl="alignNode1">
          <dgm:varLst/>
          <dgm:presOf/>
          <dgm:alg type="sp"/>
          <dgm:shape xmlns:r="http://schemas.openxmlformats.org/officeDocument/2006/relationships" type="rect" r:blip="">
            <dgm:adjLst/>
          </dgm:shape>
          <dgm:constrLst/>
          <dgm:ruleLst/>
        </dgm:layoutNode>
        <dgm:layoutNode name="nodeText" styleLbl="bgAccFollowNode1" moveWith="bgRect">
          <dgm:varLst>
            <dgm:bulletEnabled val="1"/>
          </dgm:varLst>
          <dgm:alg type="tx">
            <dgm:param type="parTxLTRAlign" val="l"/>
            <dgm:param type="parTxRTLAlign" val="r"/>
            <dgm:param type="txAnchorVert" val="t"/>
          </dgm:alg>
          <dgm:shape xmlns:r="http://schemas.openxmlformats.org/officeDocument/2006/relationships" type="rect" r:blip="" zOrderOff="-1" hideGeom="1">
            <dgm:adjLst/>
          </dgm:shape>
          <dgm:presOf axis="desOrSelf" ptType="node"/>
          <dgm:constrLst>
            <dgm:constr type="primFontSz" val="26"/>
            <dgm:constr type="tMarg" val="26"/>
            <dgm:constr type="lMarg" refType="w" fact="0.221"/>
            <dgm:constr type="rMarg" refType="w" fact="0.221"/>
            <dgm:constr type="bMarg" val="26"/>
          </dgm:constrLst>
          <dgm:ruleLst>
            <dgm:rule type="primFontSz" val="11" fact="NaN" max="NaN"/>
          </dgm:ruleLst>
        </dgm:layoutNode>
      </dgm:layoutNode>
      <dgm:forEach name="Name14" axis="followSib" ptType="sibTrans" cnt="1">
        <dgm:layoutNode name="sibTrans">
          <dgm:alg type="sp"/>
          <dgm:shape xmlns:r="http://schemas.openxmlformats.org/officeDocument/2006/relationships" r:blip="">
            <dgm:adjLst/>
          </dgm:shape>
          <dgm:presOf/>
          <dgm:constrLst/>
          <dgm:ruleLst/>
        </dgm:layoutNode>
      </dgm:forEach>
    </dgm:forEach>
  </dgm:layoutNode>
  <dgm:extLst>
    <a:ext uri="{4F341089-5ED1-44EC-B178-C955D00A3D55}">
      <dgm1611:autoBuNodeInfoLst xmlns:dgm1611="http://schemas.microsoft.com/office/drawing/2016/11/diagram">
        <dgm1611:autoBuNodeInfo lvl="1" ptType="sibTrans">
          <dgm1611:buPr prefix="" leadZeros="0">
            <a:buAutoNum type="arabicParenBoth"/>
          </dgm1611:buPr>
        </dgm1611:autoBuNodeInfo>
      </dgm1611:autoBuNodeInfoLst>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sz="quarter" idx="1"/>
          </p:nvPr>
        </p:nvSpPr>
        <p:spPr>
          <a:xfrm>
            <a:off x="3850443" y="0"/>
            <a:ext cx="2945659" cy="498056"/>
          </a:xfrm>
          <a:prstGeom prst="rect">
            <a:avLst/>
          </a:prstGeom>
        </p:spPr>
        <p:txBody>
          <a:bodyPr vert="horz" lIns="91440" tIns="45720" rIns="91440" bIns="45720" rtlCol="0"/>
          <a:lstStyle>
            <a:lvl1pPr algn="r">
              <a:defRPr sz="1200"/>
            </a:lvl1pPr>
          </a:lstStyle>
          <a:p>
            <a:fld id="{79586592-0DC6-4664-A02C-008640E14676}" type="datetimeFigureOut">
              <a:rPr lang="en-GB" smtClean="0"/>
              <a:t>11/03/2022</a:t>
            </a:fld>
            <a:endParaRPr lang="en-GB" dirty="0"/>
          </a:p>
        </p:txBody>
      </p:sp>
      <p:sp>
        <p:nvSpPr>
          <p:cNvPr id="4" name="Footer Placeholder 3"/>
          <p:cNvSpPr>
            <a:spLocks noGrp="1"/>
          </p:cNvSpPr>
          <p:nvPr>
            <p:ph type="ftr" sz="quarter" idx="2"/>
          </p:nvPr>
        </p:nvSpPr>
        <p:spPr>
          <a:xfrm>
            <a:off x="0" y="9428584"/>
            <a:ext cx="2945659" cy="498055"/>
          </a:xfrm>
          <a:prstGeom prst="rect">
            <a:avLst/>
          </a:prstGeom>
        </p:spPr>
        <p:txBody>
          <a:bodyPr vert="horz" lIns="91440" tIns="45720" rIns="91440" bIns="45720" rtlCol="0" anchor="b"/>
          <a:lstStyle>
            <a:lvl1pPr algn="l">
              <a:defRPr sz="1200"/>
            </a:lvl1pPr>
          </a:lstStyle>
          <a:p>
            <a:endParaRPr lang="en-GB" dirty="0"/>
          </a:p>
        </p:txBody>
      </p:sp>
      <p:sp>
        <p:nvSpPr>
          <p:cNvPr id="5" name="Slide Number Placeholder 4"/>
          <p:cNvSpPr>
            <a:spLocks noGrp="1"/>
          </p:cNvSpPr>
          <p:nvPr>
            <p:ph type="sldNum" sz="quarter" idx="3"/>
          </p:nvPr>
        </p:nvSpPr>
        <p:spPr>
          <a:xfrm>
            <a:off x="3850443" y="9428584"/>
            <a:ext cx="2945659" cy="498055"/>
          </a:xfrm>
          <a:prstGeom prst="rect">
            <a:avLst/>
          </a:prstGeom>
        </p:spPr>
        <p:txBody>
          <a:bodyPr vert="horz" lIns="91440" tIns="45720" rIns="91440" bIns="45720" rtlCol="0" anchor="b"/>
          <a:lstStyle>
            <a:lvl1pPr algn="r">
              <a:defRPr sz="1200"/>
            </a:lvl1pPr>
          </a:lstStyle>
          <a:p>
            <a:fld id="{03A05B9B-00E8-4DC1-9E36-F74ACDCDBCDA}" type="slidenum">
              <a:rPr lang="en-GB" smtClean="0"/>
              <a:t>‹#›</a:t>
            </a:fld>
            <a:endParaRPr lang="en-GB" dirty="0"/>
          </a:p>
        </p:txBody>
      </p:sp>
    </p:spTree>
    <p:extLst>
      <p:ext uri="{BB962C8B-B14F-4D97-AF65-F5344CB8AC3E}">
        <p14:creationId xmlns:p14="http://schemas.microsoft.com/office/powerpoint/2010/main" val="4177826172"/>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accent1"/>
        </a:solidFill>
        <a:effectLst/>
      </p:bgPr>
    </p:bg>
    <p:spTree>
      <p:nvGrpSpPr>
        <p:cNvPr id="1" name=""/>
        <p:cNvGrpSpPr/>
        <p:nvPr/>
      </p:nvGrpSpPr>
      <p:grpSpPr>
        <a:xfrm>
          <a:off x="0" y="0"/>
          <a:ext cx="0" cy="0"/>
          <a:chOff x="0" y="0"/>
          <a:chExt cx="0" cy="0"/>
        </a:xfrm>
      </p:grpSpPr>
      <p:sp>
        <p:nvSpPr>
          <p:cNvPr id="11" name="Freeform 6" title="scalloped circle"/>
          <p:cNvSpPr/>
          <p:nvPr/>
        </p:nvSpPr>
        <p:spPr bwMode="auto">
          <a:xfrm>
            <a:off x="3557016" y="630936"/>
            <a:ext cx="5235575" cy="5229225"/>
          </a:xfrm>
          <a:custGeom>
            <a:avLst/>
            <a:gdLst/>
            <a:ahLst/>
            <a:cxnLst/>
            <a:rect l="0" t="0" r="r" b="b"/>
            <a:pathLst>
              <a:path w="3298" h="3294">
                <a:moveTo>
                  <a:pt x="1649" y="0"/>
                </a:moveTo>
                <a:lnTo>
                  <a:pt x="1681" y="3"/>
                </a:lnTo>
                <a:lnTo>
                  <a:pt x="1712" y="11"/>
                </a:lnTo>
                <a:lnTo>
                  <a:pt x="1742" y="23"/>
                </a:lnTo>
                <a:lnTo>
                  <a:pt x="1773" y="38"/>
                </a:lnTo>
                <a:lnTo>
                  <a:pt x="1802" y="55"/>
                </a:lnTo>
                <a:lnTo>
                  <a:pt x="1832" y="73"/>
                </a:lnTo>
                <a:lnTo>
                  <a:pt x="1862" y="89"/>
                </a:lnTo>
                <a:lnTo>
                  <a:pt x="1892" y="105"/>
                </a:lnTo>
                <a:lnTo>
                  <a:pt x="1921" y="117"/>
                </a:lnTo>
                <a:lnTo>
                  <a:pt x="1953" y="125"/>
                </a:lnTo>
                <a:lnTo>
                  <a:pt x="1984" y="129"/>
                </a:lnTo>
                <a:lnTo>
                  <a:pt x="2017" y="129"/>
                </a:lnTo>
                <a:lnTo>
                  <a:pt x="2051" y="127"/>
                </a:lnTo>
                <a:lnTo>
                  <a:pt x="2085" y="123"/>
                </a:lnTo>
                <a:lnTo>
                  <a:pt x="2119" y="118"/>
                </a:lnTo>
                <a:lnTo>
                  <a:pt x="2153" y="114"/>
                </a:lnTo>
                <a:lnTo>
                  <a:pt x="2187" y="111"/>
                </a:lnTo>
                <a:lnTo>
                  <a:pt x="2219" y="112"/>
                </a:lnTo>
                <a:lnTo>
                  <a:pt x="2250" y="116"/>
                </a:lnTo>
                <a:lnTo>
                  <a:pt x="2280" y="125"/>
                </a:lnTo>
                <a:lnTo>
                  <a:pt x="2305" y="138"/>
                </a:lnTo>
                <a:lnTo>
                  <a:pt x="2329" y="155"/>
                </a:lnTo>
                <a:lnTo>
                  <a:pt x="2350" y="175"/>
                </a:lnTo>
                <a:lnTo>
                  <a:pt x="2371" y="198"/>
                </a:lnTo>
                <a:lnTo>
                  <a:pt x="2390" y="222"/>
                </a:lnTo>
                <a:lnTo>
                  <a:pt x="2409" y="247"/>
                </a:lnTo>
                <a:lnTo>
                  <a:pt x="2428" y="272"/>
                </a:lnTo>
                <a:lnTo>
                  <a:pt x="2447" y="296"/>
                </a:lnTo>
                <a:lnTo>
                  <a:pt x="2467" y="319"/>
                </a:lnTo>
                <a:lnTo>
                  <a:pt x="2490" y="339"/>
                </a:lnTo>
                <a:lnTo>
                  <a:pt x="2512" y="357"/>
                </a:lnTo>
                <a:lnTo>
                  <a:pt x="2537" y="371"/>
                </a:lnTo>
                <a:lnTo>
                  <a:pt x="2564" y="383"/>
                </a:lnTo>
                <a:lnTo>
                  <a:pt x="2593" y="393"/>
                </a:lnTo>
                <a:lnTo>
                  <a:pt x="2623" y="402"/>
                </a:lnTo>
                <a:lnTo>
                  <a:pt x="2653" y="410"/>
                </a:lnTo>
                <a:lnTo>
                  <a:pt x="2684" y="418"/>
                </a:lnTo>
                <a:lnTo>
                  <a:pt x="2713" y="427"/>
                </a:lnTo>
                <a:lnTo>
                  <a:pt x="2742" y="437"/>
                </a:lnTo>
                <a:lnTo>
                  <a:pt x="2769" y="449"/>
                </a:lnTo>
                <a:lnTo>
                  <a:pt x="2793" y="464"/>
                </a:lnTo>
                <a:lnTo>
                  <a:pt x="2815" y="482"/>
                </a:lnTo>
                <a:lnTo>
                  <a:pt x="2833" y="504"/>
                </a:lnTo>
                <a:lnTo>
                  <a:pt x="2848" y="528"/>
                </a:lnTo>
                <a:lnTo>
                  <a:pt x="2860" y="555"/>
                </a:lnTo>
                <a:lnTo>
                  <a:pt x="2870" y="584"/>
                </a:lnTo>
                <a:lnTo>
                  <a:pt x="2879" y="613"/>
                </a:lnTo>
                <a:lnTo>
                  <a:pt x="2887" y="644"/>
                </a:lnTo>
                <a:lnTo>
                  <a:pt x="2895" y="674"/>
                </a:lnTo>
                <a:lnTo>
                  <a:pt x="2904" y="704"/>
                </a:lnTo>
                <a:lnTo>
                  <a:pt x="2914" y="733"/>
                </a:lnTo>
                <a:lnTo>
                  <a:pt x="2926" y="760"/>
                </a:lnTo>
                <a:lnTo>
                  <a:pt x="2940" y="785"/>
                </a:lnTo>
                <a:lnTo>
                  <a:pt x="2958" y="807"/>
                </a:lnTo>
                <a:lnTo>
                  <a:pt x="2978" y="830"/>
                </a:lnTo>
                <a:lnTo>
                  <a:pt x="3001" y="850"/>
                </a:lnTo>
                <a:lnTo>
                  <a:pt x="3025" y="869"/>
                </a:lnTo>
                <a:lnTo>
                  <a:pt x="3051" y="888"/>
                </a:lnTo>
                <a:lnTo>
                  <a:pt x="3076" y="907"/>
                </a:lnTo>
                <a:lnTo>
                  <a:pt x="3100" y="926"/>
                </a:lnTo>
                <a:lnTo>
                  <a:pt x="3123" y="947"/>
                </a:lnTo>
                <a:lnTo>
                  <a:pt x="3143" y="968"/>
                </a:lnTo>
                <a:lnTo>
                  <a:pt x="3160" y="992"/>
                </a:lnTo>
                <a:lnTo>
                  <a:pt x="3173" y="1017"/>
                </a:lnTo>
                <a:lnTo>
                  <a:pt x="3182" y="1047"/>
                </a:lnTo>
                <a:lnTo>
                  <a:pt x="3186" y="1078"/>
                </a:lnTo>
                <a:lnTo>
                  <a:pt x="3187" y="1110"/>
                </a:lnTo>
                <a:lnTo>
                  <a:pt x="3184" y="1144"/>
                </a:lnTo>
                <a:lnTo>
                  <a:pt x="3180" y="1178"/>
                </a:lnTo>
                <a:lnTo>
                  <a:pt x="3175" y="1212"/>
                </a:lnTo>
                <a:lnTo>
                  <a:pt x="3171" y="1246"/>
                </a:lnTo>
                <a:lnTo>
                  <a:pt x="3169" y="1280"/>
                </a:lnTo>
                <a:lnTo>
                  <a:pt x="3169" y="1313"/>
                </a:lnTo>
                <a:lnTo>
                  <a:pt x="3173" y="1344"/>
                </a:lnTo>
                <a:lnTo>
                  <a:pt x="3181" y="1375"/>
                </a:lnTo>
                <a:lnTo>
                  <a:pt x="3193" y="1404"/>
                </a:lnTo>
                <a:lnTo>
                  <a:pt x="3209" y="1434"/>
                </a:lnTo>
                <a:lnTo>
                  <a:pt x="3225" y="1464"/>
                </a:lnTo>
                <a:lnTo>
                  <a:pt x="3243" y="1494"/>
                </a:lnTo>
                <a:lnTo>
                  <a:pt x="3260" y="1523"/>
                </a:lnTo>
                <a:lnTo>
                  <a:pt x="3275" y="1554"/>
                </a:lnTo>
                <a:lnTo>
                  <a:pt x="3287" y="1584"/>
                </a:lnTo>
                <a:lnTo>
                  <a:pt x="3295" y="1615"/>
                </a:lnTo>
                <a:lnTo>
                  <a:pt x="3298" y="1647"/>
                </a:lnTo>
                <a:lnTo>
                  <a:pt x="3295" y="1679"/>
                </a:lnTo>
                <a:lnTo>
                  <a:pt x="3287" y="1710"/>
                </a:lnTo>
                <a:lnTo>
                  <a:pt x="3275" y="1740"/>
                </a:lnTo>
                <a:lnTo>
                  <a:pt x="3260" y="1771"/>
                </a:lnTo>
                <a:lnTo>
                  <a:pt x="3243" y="1800"/>
                </a:lnTo>
                <a:lnTo>
                  <a:pt x="3225" y="1830"/>
                </a:lnTo>
                <a:lnTo>
                  <a:pt x="3209" y="1860"/>
                </a:lnTo>
                <a:lnTo>
                  <a:pt x="3193" y="1890"/>
                </a:lnTo>
                <a:lnTo>
                  <a:pt x="3181" y="1919"/>
                </a:lnTo>
                <a:lnTo>
                  <a:pt x="3173" y="1950"/>
                </a:lnTo>
                <a:lnTo>
                  <a:pt x="3169" y="1981"/>
                </a:lnTo>
                <a:lnTo>
                  <a:pt x="3169" y="2014"/>
                </a:lnTo>
                <a:lnTo>
                  <a:pt x="3171" y="2048"/>
                </a:lnTo>
                <a:lnTo>
                  <a:pt x="3175" y="2082"/>
                </a:lnTo>
                <a:lnTo>
                  <a:pt x="3180" y="2116"/>
                </a:lnTo>
                <a:lnTo>
                  <a:pt x="3184" y="2150"/>
                </a:lnTo>
                <a:lnTo>
                  <a:pt x="3187" y="2184"/>
                </a:lnTo>
                <a:lnTo>
                  <a:pt x="3186" y="2216"/>
                </a:lnTo>
                <a:lnTo>
                  <a:pt x="3182" y="2247"/>
                </a:lnTo>
                <a:lnTo>
                  <a:pt x="3173" y="2277"/>
                </a:lnTo>
                <a:lnTo>
                  <a:pt x="3160" y="2302"/>
                </a:lnTo>
                <a:lnTo>
                  <a:pt x="3143" y="2326"/>
                </a:lnTo>
                <a:lnTo>
                  <a:pt x="3123" y="2347"/>
                </a:lnTo>
                <a:lnTo>
                  <a:pt x="3100" y="2368"/>
                </a:lnTo>
                <a:lnTo>
                  <a:pt x="3076" y="2387"/>
                </a:lnTo>
                <a:lnTo>
                  <a:pt x="3051" y="2406"/>
                </a:lnTo>
                <a:lnTo>
                  <a:pt x="3025" y="2425"/>
                </a:lnTo>
                <a:lnTo>
                  <a:pt x="3001" y="2444"/>
                </a:lnTo>
                <a:lnTo>
                  <a:pt x="2978" y="2464"/>
                </a:lnTo>
                <a:lnTo>
                  <a:pt x="2958" y="2487"/>
                </a:lnTo>
                <a:lnTo>
                  <a:pt x="2940" y="2509"/>
                </a:lnTo>
                <a:lnTo>
                  <a:pt x="2926" y="2534"/>
                </a:lnTo>
                <a:lnTo>
                  <a:pt x="2914" y="2561"/>
                </a:lnTo>
                <a:lnTo>
                  <a:pt x="2904" y="2590"/>
                </a:lnTo>
                <a:lnTo>
                  <a:pt x="2895" y="2620"/>
                </a:lnTo>
                <a:lnTo>
                  <a:pt x="2887" y="2650"/>
                </a:lnTo>
                <a:lnTo>
                  <a:pt x="2879" y="2681"/>
                </a:lnTo>
                <a:lnTo>
                  <a:pt x="2870" y="2710"/>
                </a:lnTo>
                <a:lnTo>
                  <a:pt x="2860" y="2739"/>
                </a:lnTo>
                <a:lnTo>
                  <a:pt x="2848" y="2766"/>
                </a:lnTo>
                <a:lnTo>
                  <a:pt x="2833" y="2790"/>
                </a:lnTo>
                <a:lnTo>
                  <a:pt x="2815" y="2812"/>
                </a:lnTo>
                <a:lnTo>
                  <a:pt x="2793" y="2830"/>
                </a:lnTo>
                <a:lnTo>
                  <a:pt x="2769" y="2845"/>
                </a:lnTo>
                <a:lnTo>
                  <a:pt x="2742" y="2857"/>
                </a:lnTo>
                <a:lnTo>
                  <a:pt x="2713" y="2867"/>
                </a:lnTo>
                <a:lnTo>
                  <a:pt x="2684" y="2876"/>
                </a:lnTo>
                <a:lnTo>
                  <a:pt x="2653" y="2884"/>
                </a:lnTo>
                <a:lnTo>
                  <a:pt x="2623" y="2892"/>
                </a:lnTo>
                <a:lnTo>
                  <a:pt x="2593" y="2901"/>
                </a:lnTo>
                <a:lnTo>
                  <a:pt x="2564" y="2911"/>
                </a:lnTo>
                <a:lnTo>
                  <a:pt x="2537" y="2923"/>
                </a:lnTo>
                <a:lnTo>
                  <a:pt x="2512" y="2937"/>
                </a:lnTo>
                <a:lnTo>
                  <a:pt x="2490" y="2955"/>
                </a:lnTo>
                <a:lnTo>
                  <a:pt x="2467" y="2975"/>
                </a:lnTo>
                <a:lnTo>
                  <a:pt x="2447" y="2998"/>
                </a:lnTo>
                <a:lnTo>
                  <a:pt x="2428" y="3022"/>
                </a:lnTo>
                <a:lnTo>
                  <a:pt x="2409" y="3047"/>
                </a:lnTo>
                <a:lnTo>
                  <a:pt x="2390" y="3072"/>
                </a:lnTo>
                <a:lnTo>
                  <a:pt x="2371" y="3096"/>
                </a:lnTo>
                <a:lnTo>
                  <a:pt x="2350" y="3119"/>
                </a:lnTo>
                <a:lnTo>
                  <a:pt x="2329" y="3139"/>
                </a:lnTo>
                <a:lnTo>
                  <a:pt x="2305" y="3156"/>
                </a:lnTo>
                <a:lnTo>
                  <a:pt x="2280" y="3169"/>
                </a:lnTo>
                <a:lnTo>
                  <a:pt x="2250" y="3178"/>
                </a:lnTo>
                <a:lnTo>
                  <a:pt x="2219" y="3182"/>
                </a:lnTo>
                <a:lnTo>
                  <a:pt x="2187" y="3183"/>
                </a:lnTo>
                <a:lnTo>
                  <a:pt x="2153" y="3180"/>
                </a:lnTo>
                <a:lnTo>
                  <a:pt x="2119" y="3176"/>
                </a:lnTo>
                <a:lnTo>
                  <a:pt x="2085" y="3171"/>
                </a:lnTo>
                <a:lnTo>
                  <a:pt x="2051" y="3167"/>
                </a:lnTo>
                <a:lnTo>
                  <a:pt x="2017" y="3165"/>
                </a:lnTo>
                <a:lnTo>
                  <a:pt x="1984" y="3165"/>
                </a:lnTo>
                <a:lnTo>
                  <a:pt x="1953" y="3169"/>
                </a:lnTo>
                <a:lnTo>
                  <a:pt x="1921" y="3177"/>
                </a:lnTo>
                <a:lnTo>
                  <a:pt x="1892" y="3189"/>
                </a:lnTo>
                <a:lnTo>
                  <a:pt x="1862" y="3205"/>
                </a:lnTo>
                <a:lnTo>
                  <a:pt x="1832" y="3221"/>
                </a:lnTo>
                <a:lnTo>
                  <a:pt x="1802" y="3239"/>
                </a:lnTo>
                <a:lnTo>
                  <a:pt x="1773" y="3256"/>
                </a:lnTo>
                <a:lnTo>
                  <a:pt x="1742" y="3271"/>
                </a:lnTo>
                <a:lnTo>
                  <a:pt x="1712" y="3283"/>
                </a:lnTo>
                <a:lnTo>
                  <a:pt x="1681" y="3291"/>
                </a:lnTo>
                <a:lnTo>
                  <a:pt x="1649" y="3294"/>
                </a:lnTo>
                <a:lnTo>
                  <a:pt x="1617" y="3291"/>
                </a:lnTo>
                <a:lnTo>
                  <a:pt x="1586" y="3283"/>
                </a:lnTo>
                <a:lnTo>
                  <a:pt x="1556" y="3271"/>
                </a:lnTo>
                <a:lnTo>
                  <a:pt x="1525" y="3256"/>
                </a:lnTo>
                <a:lnTo>
                  <a:pt x="1496" y="3239"/>
                </a:lnTo>
                <a:lnTo>
                  <a:pt x="1466" y="3221"/>
                </a:lnTo>
                <a:lnTo>
                  <a:pt x="1436" y="3205"/>
                </a:lnTo>
                <a:lnTo>
                  <a:pt x="1406" y="3189"/>
                </a:lnTo>
                <a:lnTo>
                  <a:pt x="1376" y="3177"/>
                </a:lnTo>
                <a:lnTo>
                  <a:pt x="1345" y="3169"/>
                </a:lnTo>
                <a:lnTo>
                  <a:pt x="1314" y="3165"/>
                </a:lnTo>
                <a:lnTo>
                  <a:pt x="1281" y="3165"/>
                </a:lnTo>
                <a:lnTo>
                  <a:pt x="1247" y="3167"/>
                </a:lnTo>
                <a:lnTo>
                  <a:pt x="1213" y="3171"/>
                </a:lnTo>
                <a:lnTo>
                  <a:pt x="1179" y="3176"/>
                </a:lnTo>
                <a:lnTo>
                  <a:pt x="1145" y="3180"/>
                </a:lnTo>
                <a:lnTo>
                  <a:pt x="1111" y="3183"/>
                </a:lnTo>
                <a:lnTo>
                  <a:pt x="1079" y="3182"/>
                </a:lnTo>
                <a:lnTo>
                  <a:pt x="1048" y="3178"/>
                </a:lnTo>
                <a:lnTo>
                  <a:pt x="1018" y="3169"/>
                </a:lnTo>
                <a:lnTo>
                  <a:pt x="993" y="3156"/>
                </a:lnTo>
                <a:lnTo>
                  <a:pt x="969" y="3139"/>
                </a:lnTo>
                <a:lnTo>
                  <a:pt x="948" y="3119"/>
                </a:lnTo>
                <a:lnTo>
                  <a:pt x="927" y="3096"/>
                </a:lnTo>
                <a:lnTo>
                  <a:pt x="908" y="3072"/>
                </a:lnTo>
                <a:lnTo>
                  <a:pt x="889" y="3047"/>
                </a:lnTo>
                <a:lnTo>
                  <a:pt x="870" y="3022"/>
                </a:lnTo>
                <a:lnTo>
                  <a:pt x="851" y="2998"/>
                </a:lnTo>
                <a:lnTo>
                  <a:pt x="831" y="2975"/>
                </a:lnTo>
                <a:lnTo>
                  <a:pt x="808" y="2955"/>
                </a:lnTo>
                <a:lnTo>
                  <a:pt x="786" y="2937"/>
                </a:lnTo>
                <a:lnTo>
                  <a:pt x="761" y="2923"/>
                </a:lnTo>
                <a:lnTo>
                  <a:pt x="734" y="2911"/>
                </a:lnTo>
                <a:lnTo>
                  <a:pt x="705" y="2901"/>
                </a:lnTo>
                <a:lnTo>
                  <a:pt x="675" y="2892"/>
                </a:lnTo>
                <a:lnTo>
                  <a:pt x="645" y="2884"/>
                </a:lnTo>
                <a:lnTo>
                  <a:pt x="614" y="2876"/>
                </a:lnTo>
                <a:lnTo>
                  <a:pt x="585" y="2867"/>
                </a:lnTo>
                <a:lnTo>
                  <a:pt x="556" y="2857"/>
                </a:lnTo>
                <a:lnTo>
                  <a:pt x="529" y="2845"/>
                </a:lnTo>
                <a:lnTo>
                  <a:pt x="505" y="2830"/>
                </a:lnTo>
                <a:lnTo>
                  <a:pt x="483" y="2812"/>
                </a:lnTo>
                <a:lnTo>
                  <a:pt x="465" y="2790"/>
                </a:lnTo>
                <a:lnTo>
                  <a:pt x="450" y="2766"/>
                </a:lnTo>
                <a:lnTo>
                  <a:pt x="438" y="2739"/>
                </a:lnTo>
                <a:lnTo>
                  <a:pt x="428" y="2710"/>
                </a:lnTo>
                <a:lnTo>
                  <a:pt x="419" y="2681"/>
                </a:lnTo>
                <a:lnTo>
                  <a:pt x="411" y="2650"/>
                </a:lnTo>
                <a:lnTo>
                  <a:pt x="403" y="2620"/>
                </a:lnTo>
                <a:lnTo>
                  <a:pt x="394" y="2590"/>
                </a:lnTo>
                <a:lnTo>
                  <a:pt x="384" y="2561"/>
                </a:lnTo>
                <a:lnTo>
                  <a:pt x="372" y="2534"/>
                </a:lnTo>
                <a:lnTo>
                  <a:pt x="358" y="2509"/>
                </a:lnTo>
                <a:lnTo>
                  <a:pt x="340" y="2487"/>
                </a:lnTo>
                <a:lnTo>
                  <a:pt x="320" y="2464"/>
                </a:lnTo>
                <a:lnTo>
                  <a:pt x="297" y="2444"/>
                </a:lnTo>
                <a:lnTo>
                  <a:pt x="272" y="2425"/>
                </a:lnTo>
                <a:lnTo>
                  <a:pt x="247" y="2406"/>
                </a:lnTo>
                <a:lnTo>
                  <a:pt x="222" y="2387"/>
                </a:lnTo>
                <a:lnTo>
                  <a:pt x="198" y="2368"/>
                </a:lnTo>
                <a:lnTo>
                  <a:pt x="175" y="2347"/>
                </a:lnTo>
                <a:lnTo>
                  <a:pt x="155" y="2326"/>
                </a:lnTo>
                <a:lnTo>
                  <a:pt x="138" y="2302"/>
                </a:lnTo>
                <a:lnTo>
                  <a:pt x="125" y="2277"/>
                </a:lnTo>
                <a:lnTo>
                  <a:pt x="116" y="2247"/>
                </a:lnTo>
                <a:lnTo>
                  <a:pt x="112" y="2216"/>
                </a:lnTo>
                <a:lnTo>
                  <a:pt x="111" y="2184"/>
                </a:lnTo>
                <a:lnTo>
                  <a:pt x="114" y="2150"/>
                </a:lnTo>
                <a:lnTo>
                  <a:pt x="118" y="2116"/>
                </a:lnTo>
                <a:lnTo>
                  <a:pt x="123" y="2082"/>
                </a:lnTo>
                <a:lnTo>
                  <a:pt x="127" y="2048"/>
                </a:lnTo>
                <a:lnTo>
                  <a:pt x="129" y="2014"/>
                </a:lnTo>
                <a:lnTo>
                  <a:pt x="129" y="1981"/>
                </a:lnTo>
                <a:lnTo>
                  <a:pt x="125" y="1950"/>
                </a:lnTo>
                <a:lnTo>
                  <a:pt x="117" y="1919"/>
                </a:lnTo>
                <a:lnTo>
                  <a:pt x="105" y="1890"/>
                </a:lnTo>
                <a:lnTo>
                  <a:pt x="90" y="1860"/>
                </a:lnTo>
                <a:lnTo>
                  <a:pt x="73" y="1830"/>
                </a:lnTo>
                <a:lnTo>
                  <a:pt x="55" y="1800"/>
                </a:lnTo>
                <a:lnTo>
                  <a:pt x="38" y="1771"/>
                </a:lnTo>
                <a:lnTo>
                  <a:pt x="23" y="1740"/>
                </a:lnTo>
                <a:lnTo>
                  <a:pt x="11" y="1710"/>
                </a:lnTo>
                <a:lnTo>
                  <a:pt x="3" y="1679"/>
                </a:lnTo>
                <a:lnTo>
                  <a:pt x="0" y="1647"/>
                </a:lnTo>
                <a:lnTo>
                  <a:pt x="3" y="1615"/>
                </a:lnTo>
                <a:lnTo>
                  <a:pt x="11" y="1584"/>
                </a:lnTo>
                <a:lnTo>
                  <a:pt x="23" y="1554"/>
                </a:lnTo>
                <a:lnTo>
                  <a:pt x="38" y="1523"/>
                </a:lnTo>
                <a:lnTo>
                  <a:pt x="55" y="1494"/>
                </a:lnTo>
                <a:lnTo>
                  <a:pt x="73" y="1464"/>
                </a:lnTo>
                <a:lnTo>
                  <a:pt x="90" y="1434"/>
                </a:lnTo>
                <a:lnTo>
                  <a:pt x="105" y="1404"/>
                </a:lnTo>
                <a:lnTo>
                  <a:pt x="117" y="1375"/>
                </a:lnTo>
                <a:lnTo>
                  <a:pt x="125" y="1344"/>
                </a:lnTo>
                <a:lnTo>
                  <a:pt x="129" y="1313"/>
                </a:lnTo>
                <a:lnTo>
                  <a:pt x="129" y="1280"/>
                </a:lnTo>
                <a:lnTo>
                  <a:pt x="127" y="1246"/>
                </a:lnTo>
                <a:lnTo>
                  <a:pt x="123" y="1212"/>
                </a:lnTo>
                <a:lnTo>
                  <a:pt x="118" y="1178"/>
                </a:lnTo>
                <a:lnTo>
                  <a:pt x="114" y="1144"/>
                </a:lnTo>
                <a:lnTo>
                  <a:pt x="111" y="1110"/>
                </a:lnTo>
                <a:lnTo>
                  <a:pt x="112" y="1078"/>
                </a:lnTo>
                <a:lnTo>
                  <a:pt x="116" y="1047"/>
                </a:lnTo>
                <a:lnTo>
                  <a:pt x="125" y="1017"/>
                </a:lnTo>
                <a:lnTo>
                  <a:pt x="138" y="992"/>
                </a:lnTo>
                <a:lnTo>
                  <a:pt x="155" y="968"/>
                </a:lnTo>
                <a:lnTo>
                  <a:pt x="175" y="947"/>
                </a:lnTo>
                <a:lnTo>
                  <a:pt x="198" y="926"/>
                </a:lnTo>
                <a:lnTo>
                  <a:pt x="222" y="907"/>
                </a:lnTo>
                <a:lnTo>
                  <a:pt x="247" y="888"/>
                </a:lnTo>
                <a:lnTo>
                  <a:pt x="272" y="869"/>
                </a:lnTo>
                <a:lnTo>
                  <a:pt x="297" y="850"/>
                </a:lnTo>
                <a:lnTo>
                  <a:pt x="320" y="830"/>
                </a:lnTo>
                <a:lnTo>
                  <a:pt x="340" y="807"/>
                </a:lnTo>
                <a:lnTo>
                  <a:pt x="358" y="785"/>
                </a:lnTo>
                <a:lnTo>
                  <a:pt x="372" y="760"/>
                </a:lnTo>
                <a:lnTo>
                  <a:pt x="384" y="733"/>
                </a:lnTo>
                <a:lnTo>
                  <a:pt x="394" y="704"/>
                </a:lnTo>
                <a:lnTo>
                  <a:pt x="403" y="674"/>
                </a:lnTo>
                <a:lnTo>
                  <a:pt x="411" y="644"/>
                </a:lnTo>
                <a:lnTo>
                  <a:pt x="419" y="613"/>
                </a:lnTo>
                <a:lnTo>
                  <a:pt x="428" y="584"/>
                </a:lnTo>
                <a:lnTo>
                  <a:pt x="438" y="555"/>
                </a:lnTo>
                <a:lnTo>
                  <a:pt x="450" y="528"/>
                </a:lnTo>
                <a:lnTo>
                  <a:pt x="465" y="504"/>
                </a:lnTo>
                <a:lnTo>
                  <a:pt x="483" y="482"/>
                </a:lnTo>
                <a:lnTo>
                  <a:pt x="505" y="464"/>
                </a:lnTo>
                <a:lnTo>
                  <a:pt x="529" y="449"/>
                </a:lnTo>
                <a:lnTo>
                  <a:pt x="556" y="437"/>
                </a:lnTo>
                <a:lnTo>
                  <a:pt x="585" y="427"/>
                </a:lnTo>
                <a:lnTo>
                  <a:pt x="614" y="418"/>
                </a:lnTo>
                <a:lnTo>
                  <a:pt x="645" y="410"/>
                </a:lnTo>
                <a:lnTo>
                  <a:pt x="675" y="402"/>
                </a:lnTo>
                <a:lnTo>
                  <a:pt x="705" y="393"/>
                </a:lnTo>
                <a:lnTo>
                  <a:pt x="734" y="383"/>
                </a:lnTo>
                <a:lnTo>
                  <a:pt x="761" y="371"/>
                </a:lnTo>
                <a:lnTo>
                  <a:pt x="786" y="357"/>
                </a:lnTo>
                <a:lnTo>
                  <a:pt x="808" y="339"/>
                </a:lnTo>
                <a:lnTo>
                  <a:pt x="831" y="319"/>
                </a:lnTo>
                <a:lnTo>
                  <a:pt x="851" y="296"/>
                </a:lnTo>
                <a:lnTo>
                  <a:pt x="870" y="272"/>
                </a:lnTo>
                <a:lnTo>
                  <a:pt x="889" y="247"/>
                </a:lnTo>
                <a:lnTo>
                  <a:pt x="908" y="222"/>
                </a:lnTo>
                <a:lnTo>
                  <a:pt x="927" y="198"/>
                </a:lnTo>
                <a:lnTo>
                  <a:pt x="948" y="175"/>
                </a:lnTo>
                <a:lnTo>
                  <a:pt x="969" y="155"/>
                </a:lnTo>
                <a:lnTo>
                  <a:pt x="993" y="138"/>
                </a:lnTo>
                <a:lnTo>
                  <a:pt x="1018" y="125"/>
                </a:lnTo>
                <a:lnTo>
                  <a:pt x="1048" y="116"/>
                </a:lnTo>
                <a:lnTo>
                  <a:pt x="1079" y="112"/>
                </a:lnTo>
                <a:lnTo>
                  <a:pt x="1111" y="111"/>
                </a:lnTo>
                <a:lnTo>
                  <a:pt x="1145" y="114"/>
                </a:lnTo>
                <a:lnTo>
                  <a:pt x="1179" y="118"/>
                </a:lnTo>
                <a:lnTo>
                  <a:pt x="1213" y="123"/>
                </a:lnTo>
                <a:lnTo>
                  <a:pt x="1247" y="127"/>
                </a:lnTo>
                <a:lnTo>
                  <a:pt x="1281" y="129"/>
                </a:lnTo>
                <a:lnTo>
                  <a:pt x="1314" y="129"/>
                </a:lnTo>
                <a:lnTo>
                  <a:pt x="1345" y="125"/>
                </a:lnTo>
                <a:lnTo>
                  <a:pt x="1376" y="117"/>
                </a:lnTo>
                <a:lnTo>
                  <a:pt x="1406" y="105"/>
                </a:lnTo>
                <a:lnTo>
                  <a:pt x="1436" y="89"/>
                </a:lnTo>
                <a:lnTo>
                  <a:pt x="1466" y="73"/>
                </a:lnTo>
                <a:lnTo>
                  <a:pt x="1496" y="55"/>
                </a:lnTo>
                <a:lnTo>
                  <a:pt x="1525" y="38"/>
                </a:lnTo>
                <a:lnTo>
                  <a:pt x="1556" y="23"/>
                </a:lnTo>
                <a:lnTo>
                  <a:pt x="1586" y="11"/>
                </a:lnTo>
                <a:lnTo>
                  <a:pt x="1617" y="3"/>
                </a:lnTo>
                <a:lnTo>
                  <a:pt x="1649" y="0"/>
                </a:lnTo>
                <a:close/>
              </a:path>
            </a:pathLst>
          </a:custGeom>
          <a:solidFill>
            <a:schemeClr val="bg2"/>
          </a:solidFill>
          <a:ln w="0">
            <a:noFill/>
            <a:prstDash val="solid"/>
            <a:round/>
            <a:headEnd/>
            <a:tailEnd/>
          </a:ln>
        </p:spPr>
      </p:sp>
      <p:sp>
        <p:nvSpPr>
          <p:cNvPr id="2" name="Title 1"/>
          <p:cNvSpPr>
            <a:spLocks noGrp="1"/>
          </p:cNvSpPr>
          <p:nvPr>
            <p:ph type="ctrTitle"/>
          </p:nvPr>
        </p:nvSpPr>
        <p:spPr>
          <a:xfrm>
            <a:off x="1078523" y="1098388"/>
            <a:ext cx="10318418" cy="4394988"/>
          </a:xfrm>
        </p:spPr>
        <p:txBody>
          <a:bodyPr anchor="ctr">
            <a:noAutofit/>
          </a:bodyPr>
          <a:lstStyle>
            <a:lvl1pPr algn="ctr">
              <a:defRPr sz="10000" spc="800" baseline="0"/>
            </a:lvl1pPr>
          </a:lstStyle>
          <a:p>
            <a:r>
              <a:rPr lang="en-US"/>
              <a:t>Click to edit Master title style</a:t>
            </a:r>
            <a:endParaRPr lang="en-US" dirty="0"/>
          </a:p>
        </p:txBody>
      </p:sp>
      <p:sp>
        <p:nvSpPr>
          <p:cNvPr id="3" name="Subtitle 2"/>
          <p:cNvSpPr>
            <a:spLocks noGrp="1"/>
          </p:cNvSpPr>
          <p:nvPr>
            <p:ph type="subTitle" idx="1"/>
          </p:nvPr>
        </p:nvSpPr>
        <p:spPr>
          <a:xfrm>
            <a:off x="2215045" y="5979196"/>
            <a:ext cx="8045373" cy="742279"/>
          </a:xfrm>
        </p:spPr>
        <p:txBody>
          <a:bodyPr anchor="t">
            <a:normAutofit/>
          </a:bodyPr>
          <a:lstStyle>
            <a:lvl1pPr marL="0" indent="0" algn="ctr">
              <a:lnSpc>
                <a:spcPct val="100000"/>
              </a:lnSpc>
              <a:buNone/>
              <a:defRPr sz="2000" b="1" i="0" cap="all" spc="400"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1078523" y="6375679"/>
            <a:ext cx="2329722" cy="348462"/>
          </a:xfrm>
        </p:spPr>
        <p:txBody>
          <a:bodyPr/>
          <a:lstStyle>
            <a:lvl1pPr>
              <a:defRPr baseline="0">
                <a:solidFill>
                  <a:schemeClr val="accent1">
                    <a:lumMod val="50000"/>
                  </a:schemeClr>
                </a:solidFill>
              </a:defRPr>
            </a:lvl1pPr>
          </a:lstStyle>
          <a:p>
            <a:fld id="{34E9DD90-7576-4E22-B6A5-57C0B1C73AAA}" type="datetimeFigureOut">
              <a:rPr lang="en-GB" smtClean="0"/>
              <a:t>11/03/2022</a:t>
            </a:fld>
            <a:endParaRPr lang="en-GB" dirty="0"/>
          </a:p>
        </p:txBody>
      </p:sp>
      <p:sp>
        <p:nvSpPr>
          <p:cNvPr id="5" name="Footer Placeholder 4"/>
          <p:cNvSpPr>
            <a:spLocks noGrp="1"/>
          </p:cNvSpPr>
          <p:nvPr>
            <p:ph type="ftr" sz="quarter" idx="11"/>
          </p:nvPr>
        </p:nvSpPr>
        <p:spPr>
          <a:xfrm>
            <a:off x="4180332" y="6375679"/>
            <a:ext cx="4114800" cy="345796"/>
          </a:xfrm>
        </p:spPr>
        <p:txBody>
          <a:bodyPr/>
          <a:lstStyle>
            <a:lvl1pPr>
              <a:defRPr baseline="0">
                <a:solidFill>
                  <a:schemeClr val="accent1">
                    <a:lumMod val="50000"/>
                  </a:schemeClr>
                </a:solidFill>
              </a:defRPr>
            </a:lvl1pPr>
          </a:lstStyle>
          <a:p>
            <a:endParaRPr lang="en-GB" dirty="0"/>
          </a:p>
        </p:txBody>
      </p:sp>
      <p:sp>
        <p:nvSpPr>
          <p:cNvPr id="6" name="Slide Number Placeholder 5"/>
          <p:cNvSpPr>
            <a:spLocks noGrp="1"/>
          </p:cNvSpPr>
          <p:nvPr>
            <p:ph type="sldNum" sz="quarter" idx="12"/>
          </p:nvPr>
        </p:nvSpPr>
        <p:spPr>
          <a:xfrm>
            <a:off x="9067218" y="6375679"/>
            <a:ext cx="2329723" cy="345796"/>
          </a:xfrm>
        </p:spPr>
        <p:txBody>
          <a:bodyPr/>
          <a:lstStyle>
            <a:lvl1pPr>
              <a:defRPr baseline="0">
                <a:solidFill>
                  <a:schemeClr val="accent1">
                    <a:lumMod val="50000"/>
                  </a:schemeClr>
                </a:solidFill>
              </a:defRPr>
            </a:lvl1pPr>
          </a:lstStyle>
          <a:p>
            <a:fld id="{E1785BA0-C384-4D17-BB96-503CFB765911}" type="slidenum">
              <a:rPr lang="en-GB" smtClean="0"/>
              <a:t>‹#›</a:t>
            </a:fld>
            <a:endParaRPr lang="en-GB" dirty="0"/>
          </a:p>
        </p:txBody>
      </p:sp>
      <p:sp>
        <p:nvSpPr>
          <p:cNvPr id="13" name="Rectangle 12" title="left edge border"/>
          <p:cNvSpPr/>
          <p:nvPr/>
        </p:nvSpPr>
        <p:spPr>
          <a:xfrm>
            <a:off x="0" y="0"/>
            <a:ext cx="283464"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786885428"/>
      </p:ext>
    </p:extLst>
  </p:cSld>
  <p:clrMapOvr>
    <a:masterClrMapping/>
  </p:clrMapOvr>
  <p:extLst>
    <p:ext uri="{DCECCB84-F9BA-43D5-87BE-67443E8EF086}">
      <p15:sldGuideLst xmlns:p15="http://schemas.microsoft.com/office/powerpoint/2012/main"/>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4E9DD90-7576-4E22-B6A5-57C0B1C73AAA}" type="datetimeFigureOut">
              <a:rPr lang="en-GB" smtClean="0"/>
              <a:t>11/03/2022</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E1785BA0-C384-4D17-BB96-503CFB765911}" type="slidenum">
              <a:rPr lang="en-GB" smtClean="0"/>
              <a:t>‹#›</a:t>
            </a:fld>
            <a:endParaRPr lang="en-GB" dirty="0"/>
          </a:p>
        </p:txBody>
      </p:sp>
    </p:spTree>
    <p:extLst>
      <p:ext uri="{BB962C8B-B14F-4D97-AF65-F5344CB8AC3E}">
        <p14:creationId xmlns:p14="http://schemas.microsoft.com/office/powerpoint/2010/main" val="36522401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066321" y="382386"/>
            <a:ext cx="1492132" cy="5600404"/>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257300" y="382385"/>
            <a:ext cx="8392585" cy="560040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4E9DD90-7576-4E22-B6A5-57C0B1C73AAA}" type="datetimeFigureOut">
              <a:rPr lang="en-GB" smtClean="0"/>
              <a:t>11/03/2022</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E1785BA0-C384-4D17-BB96-503CFB765911}" type="slidenum">
              <a:rPr lang="en-GB" smtClean="0"/>
              <a:t>‹#›</a:t>
            </a:fld>
            <a:endParaRPr lang="en-GB" dirty="0"/>
          </a:p>
        </p:txBody>
      </p:sp>
    </p:spTree>
    <p:extLst>
      <p:ext uri="{BB962C8B-B14F-4D97-AF65-F5344CB8AC3E}">
        <p14:creationId xmlns:p14="http://schemas.microsoft.com/office/powerpoint/2010/main" val="38979945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4E9DD90-7576-4E22-B6A5-57C0B1C73AAA}" type="datetimeFigureOut">
              <a:rPr lang="en-GB" smtClean="0"/>
              <a:t>11/03/2022</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E1785BA0-C384-4D17-BB96-503CFB765911}" type="slidenum">
              <a:rPr lang="en-GB" smtClean="0"/>
              <a:t>‹#›</a:t>
            </a:fld>
            <a:endParaRPr lang="en-GB" dirty="0"/>
          </a:p>
        </p:txBody>
      </p:sp>
    </p:spTree>
    <p:extLst>
      <p:ext uri="{BB962C8B-B14F-4D97-AF65-F5344CB8AC3E}">
        <p14:creationId xmlns:p14="http://schemas.microsoft.com/office/powerpoint/2010/main" val="27022995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3242929" y="1073888"/>
            <a:ext cx="8187071" cy="4064627"/>
          </a:xfrm>
        </p:spPr>
        <p:txBody>
          <a:bodyPr anchor="b">
            <a:normAutofit/>
          </a:bodyPr>
          <a:lstStyle>
            <a:lvl1pPr>
              <a:defRPr sz="8400" spc="800" baseline="0">
                <a:solidFill>
                  <a:schemeClr val="tx2"/>
                </a:solidFill>
              </a:defRPr>
            </a:lvl1pPr>
          </a:lstStyle>
          <a:p>
            <a:r>
              <a:rPr lang="en-US"/>
              <a:t>Click to edit Master title style</a:t>
            </a:r>
            <a:endParaRPr lang="en-US" dirty="0"/>
          </a:p>
        </p:txBody>
      </p:sp>
      <p:sp>
        <p:nvSpPr>
          <p:cNvPr id="3" name="Text Placeholder 2"/>
          <p:cNvSpPr>
            <a:spLocks noGrp="1"/>
          </p:cNvSpPr>
          <p:nvPr>
            <p:ph type="body" idx="1"/>
          </p:nvPr>
        </p:nvSpPr>
        <p:spPr>
          <a:xfrm>
            <a:off x="3242930" y="5159781"/>
            <a:ext cx="7017488" cy="951135"/>
          </a:xfrm>
        </p:spPr>
        <p:txBody>
          <a:bodyPr>
            <a:normAutofit/>
          </a:bodyPr>
          <a:lstStyle>
            <a:lvl1pPr marL="0" indent="0">
              <a:lnSpc>
                <a:spcPct val="100000"/>
              </a:lnSpc>
              <a:buNone/>
              <a:defRPr sz="2000" b="1" i="0" cap="all" spc="400" baseline="0">
                <a:solidFill>
                  <a:schemeClr val="accent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3236546" y="6375679"/>
            <a:ext cx="1493947" cy="348462"/>
          </a:xfrm>
        </p:spPr>
        <p:txBody>
          <a:bodyPr/>
          <a:lstStyle>
            <a:lvl1pPr>
              <a:defRPr baseline="0">
                <a:solidFill>
                  <a:schemeClr val="tx2"/>
                </a:solidFill>
              </a:defRPr>
            </a:lvl1pPr>
          </a:lstStyle>
          <a:p>
            <a:fld id="{34E9DD90-7576-4E22-B6A5-57C0B1C73AAA}" type="datetimeFigureOut">
              <a:rPr lang="en-GB" smtClean="0"/>
              <a:t>11/03/2022</a:t>
            </a:fld>
            <a:endParaRPr lang="en-GB" dirty="0"/>
          </a:p>
        </p:txBody>
      </p:sp>
      <p:sp>
        <p:nvSpPr>
          <p:cNvPr id="5" name="Footer Placeholder 4"/>
          <p:cNvSpPr>
            <a:spLocks noGrp="1"/>
          </p:cNvSpPr>
          <p:nvPr>
            <p:ph type="ftr" sz="quarter" idx="11"/>
          </p:nvPr>
        </p:nvSpPr>
        <p:spPr>
          <a:xfrm>
            <a:off x="5279064" y="6375679"/>
            <a:ext cx="4114800" cy="345796"/>
          </a:xfrm>
        </p:spPr>
        <p:txBody>
          <a:bodyPr/>
          <a:lstStyle>
            <a:lvl1pPr>
              <a:defRPr baseline="0">
                <a:solidFill>
                  <a:schemeClr val="tx2"/>
                </a:solidFill>
              </a:defRPr>
            </a:lvl1pPr>
          </a:lstStyle>
          <a:p>
            <a:endParaRPr lang="en-GB" dirty="0"/>
          </a:p>
        </p:txBody>
      </p:sp>
      <p:sp>
        <p:nvSpPr>
          <p:cNvPr id="6" name="Slide Number Placeholder 5"/>
          <p:cNvSpPr>
            <a:spLocks noGrp="1"/>
          </p:cNvSpPr>
          <p:nvPr>
            <p:ph type="sldNum" sz="quarter" idx="12"/>
          </p:nvPr>
        </p:nvSpPr>
        <p:spPr>
          <a:xfrm>
            <a:off x="9942434" y="6375679"/>
            <a:ext cx="1487566" cy="345796"/>
          </a:xfrm>
        </p:spPr>
        <p:txBody>
          <a:bodyPr/>
          <a:lstStyle>
            <a:lvl1pPr>
              <a:defRPr baseline="0">
                <a:solidFill>
                  <a:schemeClr val="tx2"/>
                </a:solidFill>
              </a:defRPr>
            </a:lvl1pPr>
          </a:lstStyle>
          <a:p>
            <a:fld id="{E1785BA0-C384-4D17-BB96-503CFB765911}" type="slidenum">
              <a:rPr lang="en-GB" smtClean="0"/>
              <a:t>‹#›</a:t>
            </a:fld>
            <a:endParaRPr lang="en-GB" dirty="0"/>
          </a:p>
        </p:txBody>
      </p:sp>
      <p:grpSp>
        <p:nvGrpSpPr>
          <p:cNvPr id="7" name="Group 6" title="left scallop shape"/>
          <p:cNvGrpSpPr/>
          <p:nvPr/>
        </p:nvGrpSpPr>
        <p:grpSpPr>
          <a:xfrm>
            <a:off x="0" y="0"/>
            <a:ext cx="2814638" cy="6858000"/>
            <a:chOff x="0" y="0"/>
            <a:chExt cx="2814638" cy="6858000"/>
          </a:xfrm>
        </p:grpSpPr>
        <p:sp>
          <p:nvSpPr>
            <p:cNvPr id="11" name="Freeform 6" title="left scallop shape"/>
            <p:cNvSpPr/>
            <p:nvPr/>
          </p:nvSpPr>
          <p:spPr bwMode="auto">
            <a:xfrm>
              <a:off x="0" y="0"/>
              <a:ext cx="2814638" cy="6858000"/>
            </a:xfrm>
            <a:custGeom>
              <a:avLst/>
              <a:gdLst/>
              <a:ahLst/>
              <a:cxnLst/>
              <a:rect l="0" t="0" r="r" b="b"/>
              <a:pathLst>
                <a:path w="1773" h="4320">
                  <a:moveTo>
                    <a:pt x="0" y="0"/>
                  </a:moveTo>
                  <a:lnTo>
                    <a:pt x="891" y="0"/>
                  </a:lnTo>
                  <a:lnTo>
                    <a:pt x="906" y="56"/>
                  </a:lnTo>
                  <a:lnTo>
                    <a:pt x="921" y="111"/>
                  </a:lnTo>
                  <a:lnTo>
                    <a:pt x="938" y="165"/>
                  </a:lnTo>
                  <a:lnTo>
                    <a:pt x="957" y="217"/>
                  </a:lnTo>
                  <a:lnTo>
                    <a:pt x="980" y="266"/>
                  </a:lnTo>
                  <a:lnTo>
                    <a:pt x="1007" y="312"/>
                  </a:lnTo>
                  <a:lnTo>
                    <a:pt x="1036" y="351"/>
                  </a:lnTo>
                  <a:lnTo>
                    <a:pt x="1069" y="387"/>
                  </a:lnTo>
                  <a:lnTo>
                    <a:pt x="1105" y="422"/>
                  </a:lnTo>
                  <a:lnTo>
                    <a:pt x="1145" y="456"/>
                  </a:lnTo>
                  <a:lnTo>
                    <a:pt x="1185" y="487"/>
                  </a:lnTo>
                  <a:lnTo>
                    <a:pt x="1227" y="520"/>
                  </a:lnTo>
                  <a:lnTo>
                    <a:pt x="1270" y="551"/>
                  </a:lnTo>
                  <a:lnTo>
                    <a:pt x="1311" y="584"/>
                  </a:lnTo>
                  <a:lnTo>
                    <a:pt x="1352" y="617"/>
                  </a:lnTo>
                  <a:lnTo>
                    <a:pt x="1390" y="651"/>
                  </a:lnTo>
                  <a:lnTo>
                    <a:pt x="1425" y="687"/>
                  </a:lnTo>
                  <a:lnTo>
                    <a:pt x="1456" y="725"/>
                  </a:lnTo>
                  <a:lnTo>
                    <a:pt x="1484" y="765"/>
                  </a:lnTo>
                  <a:lnTo>
                    <a:pt x="1505" y="808"/>
                  </a:lnTo>
                  <a:lnTo>
                    <a:pt x="1521" y="856"/>
                  </a:lnTo>
                  <a:lnTo>
                    <a:pt x="1530" y="907"/>
                  </a:lnTo>
                  <a:lnTo>
                    <a:pt x="1534" y="960"/>
                  </a:lnTo>
                  <a:lnTo>
                    <a:pt x="1534" y="1013"/>
                  </a:lnTo>
                  <a:lnTo>
                    <a:pt x="1530" y="1068"/>
                  </a:lnTo>
                  <a:lnTo>
                    <a:pt x="1523" y="1125"/>
                  </a:lnTo>
                  <a:lnTo>
                    <a:pt x="1515" y="1181"/>
                  </a:lnTo>
                  <a:lnTo>
                    <a:pt x="1508" y="1237"/>
                  </a:lnTo>
                  <a:lnTo>
                    <a:pt x="1501" y="1293"/>
                  </a:lnTo>
                  <a:lnTo>
                    <a:pt x="1496" y="1350"/>
                  </a:lnTo>
                  <a:lnTo>
                    <a:pt x="1494" y="1405"/>
                  </a:lnTo>
                  <a:lnTo>
                    <a:pt x="1497" y="1458"/>
                  </a:lnTo>
                  <a:lnTo>
                    <a:pt x="1504" y="1511"/>
                  </a:lnTo>
                  <a:lnTo>
                    <a:pt x="1517" y="1560"/>
                  </a:lnTo>
                  <a:lnTo>
                    <a:pt x="1535" y="1610"/>
                  </a:lnTo>
                  <a:lnTo>
                    <a:pt x="1557" y="1659"/>
                  </a:lnTo>
                  <a:lnTo>
                    <a:pt x="1583" y="1708"/>
                  </a:lnTo>
                  <a:lnTo>
                    <a:pt x="1611" y="1757"/>
                  </a:lnTo>
                  <a:lnTo>
                    <a:pt x="1640" y="1807"/>
                  </a:lnTo>
                  <a:lnTo>
                    <a:pt x="1669" y="1855"/>
                  </a:lnTo>
                  <a:lnTo>
                    <a:pt x="1696" y="1905"/>
                  </a:lnTo>
                  <a:lnTo>
                    <a:pt x="1721" y="1954"/>
                  </a:lnTo>
                  <a:lnTo>
                    <a:pt x="1742" y="2006"/>
                  </a:lnTo>
                  <a:lnTo>
                    <a:pt x="1759" y="2057"/>
                  </a:lnTo>
                  <a:lnTo>
                    <a:pt x="1769" y="2108"/>
                  </a:lnTo>
                  <a:lnTo>
                    <a:pt x="1773" y="2160"/>
                  </a:lnTo>
                  <a:lnTo>
                    <a:pt x="1769" y="2212"/>
                  </a:lnTo>
                  <a:lnTo>
                    <a:pt x="1759" y="2263"/>
                  </a:lnTo>
                  <a:lnTo>
                    <a:pt x="1742" y="2314"/>
                  </a:lnTo>
                  <a:lnTo>
                    <a:pt x="1721" y="2366"/>
                  </a:lnTo>
                  <a:lnTo>
                    <a:pt x="1696" y="2415"/>
                  </a:lnTo>
                  <a:lnTo>
                    <a:pt x="1669" y="2465"/>
                  </a:lnTo>
                  <a:lnTo>
                    <a:pt x="1640" y="2513"/>
                  </a:lnTo>
                  <a:lnTo>
                    <a:pt x="1611" y="2563"/>
                  </a:lnTo>
                  <a:lnTo>
                    <a:pt x="1583" y="2612"/>
                  </a:lnTo>
                  <a:lnTo>
                    <a:pt x="1557" y="2661"/>
                  </a:lnTo>
                  <a:lnTo>
                    <a:pt x="1535" y="2710"/>
                  </a:lnTo>
                  <a:lnTo>
                    <a:pt x="1517" y="2760"/>
                  </a:lnTo>
                  <a:lnTo>
                    <a:pt x="1504" y="2809"/>
                  </a:lnTo>
                  <a:lnTo>
                    <a:pt x="1497" y="2862"/>
                  </a:lnTo>
                  <a:lnTo>
                    <a:pt x="1494" y="2915"/>
                  </a:lnTo>
                  <a:lnTo>
                    <a:pt x="1496" y="2970"/>
                  </a:lnTo>
                  <a:lnTo>
                    <a:pt x="1501" y="3027"/>
                  </a:lnTo>
                  <a:lnTo>
                    <a:pt x="1508" y="3083"/>
                  </a:lnTo>
                  <a:lnTo>
                    <a:pt x="1515" y="3139"/>
                  </a:lnTo>
                  <a:lnTo>
                    <a:pt x="1523" y="3195"/>
                  </a:lnTo>
                  <a:lnTo>
                    <a:pt x="1530" y="3252"/>
                  </a:lnTo>
                  <a:lnTo>
                    <a:pt x="1534" y="3307"/>
                  </a:lnTo>
                  <a:lnTo>
                    <a:pt x="1534" y="3360"/>
                  </a:lnTo>
                  <a:lnTo>
                    <a:pt x="1530" y="3413"/>
                  </a:lnTo>
                  <a:lnTo>
                    <a:pt x="1521" y="3464"/>
                  </a:lnTo>
                  <a:lnTo>
                    <a:pt x="1505" y="3512"/>
                  </a:lnTo>
                  <a:lnTo>
                    <a:pt x="1484" y="3555"/>
                  </a:lnTo>
                  <a:lnTo>
                    <a:pt x="1456" y="3595"/>
                  </a:lnTo>
                  <a:lnTo>
                    <a:pt x="1425" y="3633"/>
                  </a:lnTo>
                  <a:lnTo>
                    <a:pt x="1390" y="3669"/>
                  </a:lnTo>
                  <a:lnTo>
                    <a:pt x="1352" y="3703"/>
                  </a:lnTo>
                  <a:lnTo>
                    <a:pt x="1311" y="3736"/>
                  </a:lnTo>
                  <a:lnTo>
                    <a:pt x="1270" y="3769"/>
                  </a:lnTo>
                  <a:lnTo>
                    <a:pt x="1227" y="3800"/>
                  </a:lnTo>
                  <a:lnTo>
                    <a:pt x="1185" y="3833"/>
                  </a:lnTo>
                  <a:lnTo>
                    <a:pt x="1145" y="3864"/>
                  </a:lnTo>
                  <a:lnTo>
                    <a:pt x="1105" y="3898"/>
                  </a:lnTo>
                  <a:lnTo>
                    <a:pt x="1069" y="3933"/>
                  </a:lnTo>
                  <a:lnTo>
                    <a:pt x="1036" y="3969"/>
                  </a:lnTo>
                  <a:lnTo>
                    <a:pt x="1007" y="4008"/>
                  </a:lnTo>
                  <a:lnTo>
                    <a:pt x="980" y="4054"/>
                  </a:lnTo>
                  <a:lnTo>
                    <a:pt x="957" y="4103"/>
                  </a:lnTo>
                  <a:lnTo>
                    <a:pt x="938" y="4155"/>
                  </a:lnTo>
                  <a:lnTo>
                    <a:pt x="921" y="4209"/>
                  </a:lnTo>
                  <a:lnTo>
                    <a:pt x="906" y="4264"/>
                  </a:lnTo>
                  <a:lnTo>
                    <a:pt x="891" y="4320"/>
                  </a:lnTo>
                  <a:lnTo>
                    <a:pt x="0" y="4320"/>
                  </a:lnTo>
                  <a:lnTo>
                    <a:pt x="0" y="0"/>
                  </a:lnTo>
                  <a:close/>
                </a:path>
              </a:pathLst>
            </a:custGeom>
            <a:solidFill>
              <a:schemeClr val="tx2"/>
            </a:solidFill>
            <a:ln w="0">
              <a:noFill/>
              <a:prstDash val="solid"/>
              <a:round/>
              <a:headEnd/>
              <a:tailEnd/>
            </a:ln>
          </p:spPr>
        </p:sp>
        <p:sp>
          <p:nvSpPr>
            <p:cNvPr id="16" name="Freeform 11" title="left scallop inline"/>
            <p:cNvSpPr/>
            <p:nvPr/>
          </p:nvSpPr>
          <p:spPr bwMode="auto">
            <a:xfrm>
              <a:off x="874382" y="0"/>
              <a:ext cx="1646238" cy="6858000"/>
            </a:xfrm>
            <a:custGeom>
              <a:avLst/>
              <a:gdLst/>
              <a:ahLst/>
              <a:cxnLst/>
              <a:rect l="0" t="0" r="r" b="b"/>
              <a:pathLst>
                <a:path w="1037" h="4320">
                  <a:moveTo>
                    <a:pt x="0" y="0"/>
                  </a:moveTo>
                  <a:lnTo>
                    <a:pt x="171" y="0"/>
                  </a:lnTo>
                  <a:lnTo>
                    <a:pt x="188" y="55"/>
                  </a:lnTo>
                  <a:lnTo>
                    <a:pt x="204" y="110"/>
                  </a:lnTo>
                  <a:lnTo>
                    <a:pt x="220" y="166"/>
                  </a:lnTo>
                  <a:lnTo>
                    <a:pt x="234" y="223"/>
                  </a:lnTo>
                  <a:lnTo>
                    <a:pt x="251" y="278"/>
                  </a:lnTo>
                  <a:lnTo>
                    <a:pt x="269" y="331"/>
                  </a:lnTo>
                  <a:lnTo>
                    <a:pt x="292" y="381"/>
                  </a:lnTo>
                  <a:lnTo>
                    <a:pt x="319" y="427"/>
                  </a:lnTo>
                  <a:lnTo>
                    <a:pt x="349" y="466"/>
                  </a:lnTo>
                  <a:lnTo>
                    <a:pt x="382" y="503"/>
                  </a:lnTo>
                  <a:lnTo>
                    <a:pt x="420" y="537"/>
                  </a:lnTo>
                  <a:lnTo>
                    <a:pt x="460" y="571"/>
                  </a:lnTo>
                  <a:lnTo>
                    <a:pt x="502" y="603"/>
                  </a:lnTo>
                  <a:lnTo>
                    <a:pt x="544" y="635"/>
                  </a:lnTo>
                  <a:lnTo>
                    <a:pt x="587" y="668"/>
                  </a:lnTo>
                  <a:lnTo>
                    <a:pt x="628" y="700"/>
                  </a:lnTo>
                  <a:lnTo>
                    <a:pt x="667" y="734"/>
                  </a:lnTo>
                  <a:lnTo>
                    <a:pt x="703" y="771"/>
                  </a:lnTo>
                  <a:lnTo>
                    <a:pt x="736" y="808"/>
                  </a:lnTo>
                  <a:lnTo>
                    <a:pt x="763" y="848"/>
                  </a:lnTo>
                  <a:lnTo>
                    <a:pt x="786" y="893"/>
                  </a:lnTo>
                  <a:lnTo>
                    <a:pt x="800" y="937"/>
                  </a:lnTo>
                  <a:lnTo>
                    <a:pt x="809" y="986"/>
                  </a:lnTo>
                  <a:lnTo>
                    <a:pt x="813" y="1034"/>
                  </a:lnTo>
                  <a:lnTo>
                    <a:pt x="812" y="1085"/>
                  </a:lnTo>
                  <a:lnTo>
                    <a:pt x="808" y="1136"/>
                  </a:lnTo>
                  <a:lnTo>
                    <a:pt x="803" y="1189"/>
                  </a:lnTo>
                  <a:lnTo>
                    <a:pt x="796" y="1242"/>
                  </a:lnTo>
                  <a:lnTo>
                    <a:pt x="788" y="1295"/>
                  </a:lnTo>
                  <a:lnTo>
                    <a:pt x="782" y="1348"/>
                  </a:lnTo>
                  <a:lnTo>
                    <a:pt x="778" y="1401"/>
                  </a:lnTo>
                  <a:lnTo>
                    <a:pt x="775" y="1452"/>
                  </a:lnTo>
                  <a:lnTo>
                    <a:pt x="778" y="1502"/>
                  </a:lnTo>
                  <a:lnTo>
                    <a:pt x="784" y="1551"/>
                  </a:lnTo>
                  <a:lnTo>
                    <a:pt x="797" y="1602"/>
                  </a:lnTo>
                  <a:lnTo>
                    <a:pt x="817" y="1652"/>
                  </a:lnTo>
                  <a:lnTo>
                    <a:pt x="841" y="1702"/>
                  </a:lnTo>
                  <a:lnTo>
                    <a:pt x="868" y="1752"/>
                  </a:lnTo>
                  <a:lnTo>
                    <a:pt x="896" y="1801"/>
                  </a:lnTo>
                  <a:lnTo>
                    <a:pt x="926" y="1851"/>
                  </a:lnTo>
                  <a:lnTo>
                    <a:pt x="953" y="1901"/>
                  </a:lnTo>
                  <a:lnTo>
                    <a:pt x="980" y="1952"/>
                  </a:lnTo>
                  <a:lnTo>
                    <a:pt x="1003" y="2003"/>
                  </a:lnTo>
                  <a:lnTo>
                    <a:pt x="1021" y="2054"/>
                  </a:lnTo>
                  <a:lnTo>
                    <a:pt x="1031" y="2106"/>
                  </a:lnTo>
                  <a:lnTo>
                    <a:pt x="1037" y="2160"/>
                  </a:lnTo>
                  <a:lnTo>
                    <a:pt x="1031" y="2214"/>
                  </a:lnTo>
                  <a:lnTo>
                    <a:pt x="1021" y="2266"/>
                  </a:lnTo>
                  <a:lnTo>
                    <a:pt x="1003" y="2317"/>
                  </a:lnTo>
                  <a:lnTo>
                    <a:pt x="980" y="2368"/>
                  </a:lnTo>
                  <a:lnTo>
                    <a:pt x="953" y="2419"/>
                  </a:lnTo>
                  <a:lnTo>
                    <a:pt x="926" y="2469"/>
                  </a:lnTo>
                  <a:lnTo>
                    <a:pt x="896" y="2519"/>
                  </a:lnTo>
                  <a:lnTo>
                    <a:pt x="868" y="2568"/>
                  </a:lnTo>
                  <a:lnTo>
                    <a:pt x="841" y="2618"/>
                  </a:lnTo>
                  <a:lnTo>
                    <a:pt x="817" y="2668"/>
                  </a:lnTo>
                  <a:lnTo>
                    <a:pt x="797" y="2718"/>
                  </a:lnTo>
                  <a:lnTo>
                    <a:pt x="784" y="2769"/>
                  </a:lnTo>
                  <a:lnTo>
                    <a:pt x="778" y="2818"/>
                  </a:lnTo>
                  <a:lnTo>
                    <a:pt x="775" y="2868"/>
                  </a:lnTo>
                  <a:lnTo>
                    <a:pt x="778" y="2919"/>
                  </a:lnTo>
                  <a:lnTo>
                    <a:pt x="782" y="2972"/>
                  </a:lnTo>
                  <a:lnTo>
                    <a:pt x="788" y="3025"/>
                  </a:lnTo>
                  <a:lnTo>
                    <a:pt x="796" y="3078"/>
                  </a:lnTo>
                  <a:lnTo>
                    <a:pt x="803" y="3131"/>
                  </a:lnTo>
                  <a:lnTo>
                    <a:pt x="808" y="3184"/>
                  </a:lnTo>
                  <a:lnTo>
                    <a:pt x="812" y="3235"/>
                  </a:lnTo>
                  <a:lnTo>
                    <a:pt x="813" y="3286"/>
                  </a:lnTo>
                  <a:lnTo>
                    <a:pt x="809" y="3334"/>
                  </a:lnTo>
                  <a:lnTo>
                    <a:pt x="800" y="3383"/>
                  </a:lnTo>
                  <a:lnTo>
                    <a:pt x="786" y="3427"/>
                  </a:lnTo>
                  <a:lnTo>
                    <a:pt x="763" y="3472"/>
                  </a:lnTo>
                  <a:lnTo>
                    <a:pt x="736" y="3512"/>
                  </a:lnTo>
                  <a:lnTo>
                    <a:pt x="703" y="3549"/>
                  </a:lnTo>
                  <a:lnTo>
                    <a:pt x="667" y="3586"/>
                  </a:lnTo>
                  <a:lnTo>
                    <a:pt x="628" y="3620"/>
                  </a:lnTo>
                  <a:lnTo>
                    <a:pt x="587" y="3652"/>
                  </a:lnTo>
                  <a:lnTo>
                    <a:pt x="544" y="3685"/>
                  </a:lnTo>
                  <a:lnTo>
                    <a:pt x="502" y="3717"/>
                  </a:lnTo>
                  <a:lnTo>
                    <a:pt x="460" y="3749"/>
                  </a:lnTo>
                  <a:lnTo>
                    <a:pt x="420" y="3783"/>
                  </a:lnTo>
                  <a:lnTo>
                    <a:pt x="382" y="3817"/>
                  </a:lnTo>
                  <a:lnTo>
                    <a:pt x="349" y="3854"/>
                  </a:lnTo>
                  <a:lnTo>
                    <a:pt x="319" y="3893"/>
                  </a:lnTo>
                  <a:lnTo>
                    <a:pt x="292" y="3939"/>
                  </a:lnTo>
                  <a:lnTo>
                    <a:pt x="269" y="3989"/>
                  </a:lnTo>
                  <a:lnTo>
                    <a:pt x="251" y="4042"/>
                  </a:lnTo>
                  <a:lnTo>
                    <a:pt x="234" y="4097"/>
                  </a:lnTo>
                  <a:lnTo>
                    <a:pt x="220" y="4154"/>
                  </a:lnTo>
                  <a:lnTo>
                    <a:pt x="204" y="4210"/>
                  </a:lnTo>
                  <a:lnTo>
                    <a:pt x="188" y="4265"/>
                  </a:lnTo>
                  <a:lnTo>
                    <a:pt x="171" y="4320"/>
                  </a:lnTo>
                  <a:lnTo>
                    <a:pt x="0" y="4320"/>
                  </a:lnTo>
                  <a:lnTo>
                    <a:pt x="17" y="4278"/>
                  </a:lnTo>
                  <a:lnTo>
                    <a:pt x="33" y="4232"/>
                  </a:lnTo>
                  <a:lnTo>
                    <a:pt x="46" y="4183"/>
                  </a:lnTo>
                  <a:lnTo>
                    <a:pt x="60" y="4131"/>
                  </a:lnTo>
                  <a:lnTo>
                    <a:pt x="75" y="4075"/>
                  </a:lnTo>
                  <a:lnTo>
                    <a:pt x="90" y="4019"/>
                  </a:lnTo>
                  <a:lnTo>
                    <a:pt x="109" y="3964"/>
                  </a:lnTo>
                  <a:lnTo>
                    <a:pt x="129" y="3909"/>
                  </a:lnTo>
                  <a:lnTo>
                    <a:pt x="156" y="3855"/>
                  </a:lnTo>
                  <a:lnTo>
                    <a:pt x="186" y="3804"/>
                  </a:lnTo>
                  <a:lnTo>
                    <a:pt x="222" y="3756"/>
                  </a:lnTo>
                  <a:lnTo>
                    <a:pt x="261" y="3713"/>
                  </a:lnTo>
                  <a:lnTo>
                    <a:pt x="303" y="3672"/>
                  </a:lnTo>
                  <a:lnTo>
                    <a:pt x="348" y="3634"/>
                  </a:lnTo>
                  <a:lnTo>
                    <a:pt x="392" y="3599"/>
                  </a:lnTo>
                  <a:lnTo>
                    <a:pt x="438" y="3565"/>
                  </a:lnTo>
                  <a:lnTo>
                    <a:pt x="482" y="3531"/>
                  </a:lnTo>
                  <a:lnTo>
                    <a:pt x="523" y="3499"/>
                  </a:lnTo>
                  <a:lnTo>
                    <a:pt x="561" y="3466"/>
                  </a:lnTo>
                  <a:lnTo>
                    <a:pt x="594" y="3434"/>
                  </a:lnTo>
                  <a:lnTo>
                    <a:pt x="620" y="3400"/>
                  </a:lnTo>
                  <a:lnTo>
                    <a:pt x="638" y="3367"/>
                  </a:lnTo>
                  <a:lnTo>
                    <a:pt x="647" y="3336"/>
                  </a:lnTo>
                  <a:lnTo>
                    <a:pt x="652" y="3302"/>
                  </a:lnTo>
                  <a:lnTo>
                    <a:pt x="654" y="3265"/>
                  </a:lnTo>
                  <a:lnTo>
                    <a:pt x="651" y="3224"/>
                  </a:lnTo>
                  <a:lnTo>
                    <a:pt x="647" y="3181"/>
                  </a:lnTo>
                  <a:lnTo>
                    <a:pt x="642" y="3137"/>
                  </a:lnTo>
                  <a:lnTo>
                    <a:pt x="637" y="3091"/>
                  </a:lnTo>
                  <a:lnTo>
                    <a:pt x="626" y="3021"/>
                  </a:lnTo>
                  <a:lnTo>
                    <a:pt x="620" y="2952"/>
                  </a:lnTo>
                  <a:lnTo>
                    <a:pt x="616" y="2881"/>
                  </a:lnTo>
                  <a:lnTo>
                    <a:pt x="618" y="2809"/>
                  </a:lnTo>
                  <a:lnTo>
                    <a:pt x="628" y="2737"/>
                  </a:lnTo>
                  <a:lnTo>
                    <a:pt x="642" y="2681"/>
                  </a:lnTo>
                  <a:lnTo>
                    <a:pt x="661" y="2626"/>
                  </a:lnTo>
                  <a:lnTo>
                    <a:pt x="685" y="2574"/>
                  </a:lnTo>
                  <a:lnTo>
                    <a:pt x="711" y="2521"/>
                  </a:lnTo>
                  <a:lnTo>
                    <a:pt x="739" y="2472"/>
                  </a:lnTo>
                  <a:lnTo>
                    <a:pt x="767" y="2423"/>
                  </a:lnTo>
                  <a:lnTo>
                    <a:pt x="791" y="2381"/>
                  </a:lnTo>
                  <a:lnTo>
                    <a:pt x="813" y="2342"/>
                  </a:lnTo>
                  <a:lnTo>
                    <a:pt x="834" y="2303"/>
                  </a:lnTo>
                  <a:lnTo>
                    <a:pt x="851" y="2265"/>
                  </a:lnTo>
                  <a:lnTo>
                    <a:pt x="864" y="2228"/>
                  </a:lnTo>
                  <a:lnTo>
                    <a:pt x="873" y="2194"/>
                  </a:lnTo>
                  <a:lnTo>
                    <a:pt x="876" y="2160"/>
                  </a:lnTo>
                  <a:lnTo>
                    <a:pt x="873" y="2126"/>
                  </a:lnTo>
                  <a:lnTo>
                    <a:pt x="864" y="2092"/>
                  </a:lnTo>
                  <a:lnTo>
                    <a:pt x="851" y="2055"/>
                  </a:lnTo>
                  <a:lnTo>
                    <a:pt x="834" y="2017"/>
                  </a:lnTo>
                  <a:lnTo>
                    <a:pt x="813" y="1978"/>
                  </a:lnTo>
                  <a:lnTo>
                    <a:pt x="791" y="1939"/>
                  </a:lnTo>
                  <a:lnTo>
                    <a:pt x="767" y="1897"/>
                  </a:lnTo>
                  <a:lnTo>
                    <a:pt x="739" y="1848"/>
                  </a:lnTo>
                  <a:lnTo>
                    <a:pt x="711" y="1799"/>
                  </a:lnTo>
                  <a:lnTo>
                    <a:pt x="685" y="1746"/>
                  </a:lnTo>
                  <a:lnTo>
                    <a:pt x="661" y="1694"/>
                  </a:lnTo>
                  <a:lnTo>
                    <a:pt x="642" y="1639"/>
                  </a:lnTo>
                  <a:lnTo>
                    <a:pt x="628" y="1583"/>
                  </a:lnTo>
                  <a:lnTo>
                    <a:pt x="618" y="1511"/>
                  </a:lnTo>
                  <a:lnTo>
                    <a:pt x="616" y="1439"/>
                  </a:lnTo>
                  <a:lnTo>
                    <a:pt x="620" y="1368"/>
                  </a:lnTo>
                  <a:lnTo>
                    <a:pt x="626" y="1299"/>
                  </a:lnTo>
                  <a:lnTo>
                    <a:pt x="637" y="1229"/>
                  </a:lnTo>
                  <a:lnTo>
                    <a:pt x="642" y="1183"/>
                  </a:lnTo>
                  <a:lnTo>
                    <a:pt x="647" y="1139"/>
                  </a:lnTo>
                  <a:lnTo>
                    <a:pt x="651" y="1096"/>
                  </a:lnTo>
                  <a:lnTo>
                    <a:pt x="654" y="1055"/>
                  </a:lnTo>
                  <a:lnTo>
                    <a:pt x="652" y="1018"/>
                  </a:lnTo>
                  <a:lnTo>
                    <a:pt x="647" y="984"/>
                  </a:lnTo>
                  <a:lnTo>
                    <a:pt x="638" y="953"/>
                  </a:lnTo>
                  <a:lnTo>
                    <a:pt x="620" y="920"/>
                  </a:lnTo>
                  <a:lnTo>
                    <a:pt x="594" y="886"/>
                  </a:lnTo>
                  <a:lnTo>
                    <a:pt x="561" y="854"/>
                  </a:lnTo>
                  <a:lnTo>
                    <a:pt x="523" y="822"/>
                  </a:lnTo>
                  <a:lnTo>
                    <a:pt x="482" y="789"/>
                  </a:lnTo>
                  <a:lnTo>
                    <a:pt x="438" y="755"/>
                  </a:lnTo>
                  <a:lnTo>
                    <a:pt x="392" y="721"/>
                  </a:lnTo>
                  <a:lnTo>
                    <a:pt x="348" y="686"/>
                  </a:lnTo>
                  <a:lnTo>
                    <a:pt x="303" y="648"/>
                  </a:lnTo>
                  <a:lnTo>
                    <a:pt x="261" y="607"/>
                  </a:lnTo>
                  <a:lnTo>
                    <a:pt x="222" y="564"/>
                  </a:lnTo>
                  <a:lnTo>
                    <a:pt x="186" y="516"/>
                  </a:lnTo>
                  <a:lnTo>
                    <a:pt x="156" y="465"/>
                  </a:lnTo>
                  <a:lnTo>
                    <a:pt x="129" y="411"/>
                  </a:lnTo>
                  <a:lnTo>
                    <a:pt x="109" y="356"/>
                  </a:lnTo>
                  <a:lnTo>
                    <a:pt x="90" y="301"/>
                  </a:lnTo>
                  <a:lnTo>
                    <a:pt x="75" y="245"/>
                  </a:lnTo>
                  <a:lnTo>
                    <a:pt x="60" y="189"/>
                  </a:lnTo>
                  <a:lnTo>
                    <a:pt x="46" y="137"/>
                  </a:lnTo>
                  <a:lnTo>
                    <a:pt x="33" y="88"/>
                  </a:lnTo>
                  <a:lnTo>
                    <a:pt x="17" y="42"/>
                  </a:lnTo>
                  <a:lnTo>
                    <a:pt x="0" y="0"/>
                  </a:lnTo>
                  <a:lnTo>
                    <a:pt x="0" y="0"/>
                  </a:lnTo>
                  <a:close/>
                </a:path>
              </a:pathLst>
            </a:custGeom>
            <a:solidFill>
              <a:schemeClr val="accent1"/>
            </a:solidFill>
            <a:ln w="0">
              <a:noFill/>
              <a:prstDash val="solid"/>
              <a:round/>
              <a:headEnd/>
              <a:tailEnd/>
            </a:ln>
          </p:spPr>
        </p:sp>
      </p:grpSp>
    </p:spTree>
    <p:extLst>
      <p:ext uri="{BB962C8B-B14F-4D97-AF65-F5344CB8AC3E}">
        <p14:creationId xmlns:p14="http://schemas.microsoft.com/office/powerpoint/2010/main" val="3396715611"/>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257300" y="2286000"/>
            <a:ext cx="4800600" cy="36195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647796" y="2286000"/>
            <a:ext cx="4800600" cy="36195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34E9DD90-7576-4E22-B6A5-57C0B1C73AAA}" type="datetimeFigureOut">
              <a:rPr lang="en-GB" smtClean="0"/>
              <a:t>11/03/2022</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E1785BA0-C384-4D17-BB96-503CFB765911}" type="slidenum">
              <a:rPr lang="en-GB" smtClean="0"/>
              <a:t>‹#›</a:t>
            </a:fld>
            <a:endParaRPr lang="en-GB" dirty="0"/>
          </a:p>
        </p:txBody>
      </p:sp>
    </p:spTree>
    <p:extLst>
      <p:ext uri="{BB962C8B-B14F-4D97-AF65-F5344CB8AC3E}">
        <p14:creationId xmlns:p14="http://schemas.microsoft.com/office/powerpoint/2010/main" val="499211377"/>
      </p:ext>
    </p:extLst>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252728" y="381000"/>
            <a:ext cx="10172700" cy="149351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251678" y="2199633"/>
            <a:ext cx="4800600" cy="632529"/>
          </a:xfrm>
        </p:spPr>
        <p:txBody>
          <a:bodyPr anchor="b">
            <a:noAutofit/>
          </a:bodyPr>
          <a:lstStyle>
            <a:lvl1pPr marL="0" indent="0">
              <a:lnSpc>
                <a:spcPct val="100000"/>
              </a:lnSpc>
              <a:buNone/>
              <a:defRPr sz="1900" b="1" cap="all" spc="2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257300" y="2909102"/>
            <a:ext cx="4800600" cy="299639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633864" y="2199633"/>
            <a:ext cx="4800600" cy="632529"/>
          </a:xfrm>
        </p:spPr>
        <p:txBody>
          <a:bodyPr anchor="b">
            <a:noAutofit/>
          </a:bodyPr>
          <a:lstStyle>
            <a:lvl1pPr marL="0" indent="0">
              <a:lnSpc>
                <a:spcPct val="100000"/>
              </a:lnSpc>
              <a:buNone/>
              <a:defRPr sz="1900" b="1" cap="all" spc="2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633864" y="2909102"/>
            <a:ext cx="4800600" cy="299639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34E9DD90-7576-4E22-B6A5-57C0B1C73AAA}" type="datetimeFigureOut">
              <a:rPr lang="en-GB" smtClean="0"/>
              <a:t>11/03/2022</a:t>
            </a:fld>
            <a:endParaRPr lang="en-GB" dirty="0"/>
          </a:p>
        </p:txBody>
      </p:sp>
      <p:sp>
        <p:nvSpPr>
          <p:cNvPr id="8" name="Footer Placeholder 7"/>
          <p:cNvSpPr>
            <a:spLocks noGrp="1"/>
          </p:cNvSpPr>
          <p:nvPr>
            <p:ph type="ftr" sz="quarter" idx="11"/>
          </p:nvPr>
        </p:nvSpPr>
        <p:spPr/>
        <p:txBody>
          <a:bodyPr/>
          <a:lstStyle/>
          <a:p>
            <a:endParaRPr lang="en-GB" dirty="0"/>
          </a:p>
        </p:txBody>
      </p:sp>
      <p:sp>
        <p:nvSpPr>
          <p:cNvPr id="9" name="Slide Number Placeholder 8"/>
          <p:cNvSpPr>
            <a:spLocks noGrp="1"/>
          </p:cNvSpPr>
          <p:nvPr>
            <p:ph type="sldNum" sz="quarter" idx="12"/>
          </p:nvPr>
        </p:nvSpPr>
        <p:spPr/>
        <p:txBody>
          <a:bodyPr/>
          <a:lstStyle/>
          <a:p>
            <a:fld id="{E1785BA0-C384-4D17-BB96-503CFB765911}" type="slidenum">
              <a:rPr lang="en-GB" smtClean="0"/>
              <a:t>‹#›</a:t>
            </a:fld>
            <a:endParaRPr lang="en-GB" dirty="0"/>
          </a:p>
        </p:txBody>
      </p:sp>
    </p:spTree>
    <p:extLst>
      <p:ext uri="{BB962C8B-B14F-4D97-AF65-F5344CB8AC3E}">
        <p14:creationId xmlns:p14="http://schemas.microsoft.com/office/powerpoint/2010/main" val="1044268238"/>
      </p:ext>
    </p:extLst>
  </p:cSld>
  <p:clrMapOvr>
    <a:masterClrMapping/>
  </p:clrMapOvr>
  <p:extLst>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34E9DD90-7576-4E22-B6A5-57C0B1C73AAA}" type="datetimeFigureOut">
              <a:rPr lang="en-GB" smtClean="0"/>
              <a:t>11/03/2022</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E1785BA0-C384-4D17-BB96-503CFB765911}" type="slidenum">
              <a:rPr lang="en-GB" smtClean="0"/>
              <a:t>‹#›</a:t>
            </a:fld>
            <a:endParaRPr lang="en-GB" dirty="0"/>
          </a:p>
        </p:txBody>
      </p:sp>
    </p:spTree>
    <p:extLst>
      <p:ext uri="{BB962C8B-B14F-4D97-AF65-F5344CB8AC3E}">
        <p14:creationId xmlns:p14="http://schemas.microsoft.com/office/powerpoint/2010/main" val="31838785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4E9DD90-7576-4E22-B6A5-57C0B1C73AAA}" type="datetimeFigureOut">
              <a:rPr lang="en-GB" smtClean="0"/>
              <a:t>11/03/2022</a:t>
            </a:fld>
            <a:endParaRPr lang="en-GB" dirty="0"/>
          </a:p>
        </p:txBody>
      </p:sp>
      <p:sp>
        <p:nvSpPr>
          <p:cNvPr id="3" name="Footer Placeholder 2"/>
          <p:cNvSpPr>
            <a:spLocks noGrp="1"/>
          </p:cNvSpPr>
          <p:nvPr>
            <p:ph type="ftr" sz="quarter" idx="11"/>
          </p:nvPr>
        </p:nvSpPr>
        <p:spPr/>
        <p:txBody>
          <a:bodyPr/>
          <a:lstStyle/>
          <a:p>
            <a:endParaRPr lang="en-GB" dirty="0"/>
          </a:p>
        </p:txBody>
      </p:sp>
      <p:sp>
        <p:nvSpPr>
          <p:cNvPr id="4" name="Slide Number Placeholder 3"/>
          <p:cNvSpPr>
            <a:spLocks noGrp="1"/>
          </p:cNvSpPr>
          <p:nvPr>
            <p:ph type="sldNum" sz="quarter" idx="12"/>
          </p:nvPr>
        </p:nvSpPr>
        <p:spPr/>
        <p:txBody>
          <a:bodyPr/>
          <a:lstStyle/>
          <a:p>
            <a:fld id="{E1785BA0-C384-4D17-BB96-503CFB765911}" type="slidenum">
              <a:rPr lang="en-GB" smtClean="0"/>
              <a:t>‹#›</a:t>
            </a:fld>
            <a:endParaRPr lang="en-GB" dirty="0"/>
          </a:p>
        </p:txBody>
      </p:sp>
    </p:spTree>
    <p:extLst>
      <p:ext uri="{BB962C8B-B14F-4D97-AF65-F5344CB8AC3E}">
        <p14:creationId xmlns:p14="http://schemas.microsoft.com/office/powerpoint/2010/main" val="1377730788"/>
      </p:ext>
    </p:extLst>
  </p:cSld>
  <p:clrMapOvr>
    <a:masterClrMapping/>
  </p:clrMapOvr>
  <p:extLst>
    <p:ext uri="{DCECCB84-F9BA-43D5-87BE-67443E8EF086}">
      <p15:sldGuideLst xmlns:p15="http://schemas.microsoft.com/office/powerpoint/2012/main"/>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7" name="Freeform 11" title="right scallop background shape"/>
          <p:cNvSpPr/>
          <p:nvPr/>
        </p:nvSpPr>
        <p:spPr bwMode="auto">
          <a:xfrm>
            <a:off x="7389812" y="0"/>
            <a:ext cx="4802188"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2" name="Title 1"/>
          <p:cNvSpPr>
            <a:spLocks noGrp="1"/>
          </p:cNvSpPr>
          <p:nvPr>
            <p:ph type="title"/>
          </p:nvPr>
        </p:nvSpPr>
        <p:spPr>
          <a:xfrm>
            <a:off x="8337884" y="457199"/>
            <a:ext cx="3092115" cy="1196671"/>
          </a:xfrm>
        </p:spPr>
        <p:txBody>
          <a:bodyPr anchor="b">
            <a:normAutofit/>
          </a:bodyPr>
          <a:lstStyle>
            <a:lvl1pPr>
              <a:lnSpc>
                <a:spcPct val="100000"/>
              </a:lnSpc>
              <a:defRPr sz="1900" b="1" i="0" cap="all" spc="300" baseline="0">
                <a:solidFill>
                  <a:schemeClr val="accent1"/>
                </a:solidFill>
                <a:latin typeface="+mn-lt"/>
              </a:defRPr>
            </a:lvl1pPr>
          </a:lstStyle>
          <a:p>
            <a:r>
              <a:rPr lang="en-US"/>
              <a:t>Click to edit Master title style</a:t>
            </a:r>
            <a:endParaRPr lang="en-US" dirty="0"/>
          </a:p>
        </p:txBody>
      </p:sp>
      <p:sp>
        <p:nvSpPr>
          <p:cNvPr id="3" name="Content Placeholder 2"/>
          <p:cNvSpPr>
            <a:spLocks noGrp="1"/>
          </p:cNvSpPr>
          <p:nvPr>
            <p:ph idx="1"/>
          </p:nvPr>
        </p:nvSpPr>
        <p:spPr>
          <a:xfrm>
            <a:off x="765051" y="920377"/>
            <a:ext cx="6158418" cy="498512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37885" y="1741336"/>
            <a:ext cx="3092115" cy="4164164"/>
          </a:xfrm>
        </p:spPr>
        <p:txBody>
          <a:bodyPr/>
          <a:lstStyle>
            <a:lvl1pPr marL="0" indent="0">
              <a:lnSpc>
                <a:spcPct val="120000"/>
              </a:lnSpc>
              <a:spcBef>
                <a:spcPts val="1200"/>
              </a:spcBef>
              <a:buNone/>
              <a:defRPr sz="1600" baseline="0">
                <a:solidFill>
                  <a:schemeClr val="bg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65051" y="6375679"/>
            <a:ext cx="1233355" cy="348462"/>
          </a:xfrm>
        </p:spPr>
        <p:txBody>
          <a:bodyPr/>
          <a:lstStyle/>
          <a:p>
            <a:fld id="{34E9DD90-7576-4E22-B6A5-57C0B1C73AAA}" type="datetimeFigureOut">
              <a:rPr lang="en-GB" smtClean="0"/>
              <a:t>11/03/2022</a:t>
            </a:fld>
            <a:endParaRPr lang="en-GB" dirty="0"/>
          </a:p>
        </p:txBody>
      </p:sp>
      <p:sp>
        <p:nvSpPr>
          <p:cNvPr id="6" name="Footer Placeholder 5"/>
          <p:cNvSpPr>
            <a:spLocks noGrp="1"/>
          </p:cNvSpPr>
          <p:nvPr>
            <p:ph type="ftr" sz="quarter" idx="11"/>
          </p:nvPr>
        </p:nvSpPr>
        <p:spPr>
          <a:xfrm>
            <a:off x="2103620" y="6375679"/>
            <a:ext cx="3482179" cy="345796"/>
          </a:xfrm>
        </p:spPr>
        <p:txBody>
          <a:bodyPr/>
          <a:lstStyle/>
          <a:p>
            <a:endParaRPr lang="en-GB" dirty="0"/>
          </a:p>
        </p:txBody>
      </p:sp>
      <p:sp>
        <p:nvSpPr>
          <p:cNvPr id="7" name="Slide Number Placeholder 6"/>
          <p:cNvSpPr>
            <a:spLocks noGrp="1"/>
          </p:cNvSpPr>
          <p:nvPr>
            <p:ph type="sldNum" sz="quarter" idx="12"/>
          </p:nvPr>
        </p:nvSpPr>
        <p:spPr>
          <a:xfrm>
            <a:off x="5691014" y="6375679"/>
            <a:ext cx="1232456" cy="345796"/>
          </a:xfrm>
        </p:spPr>
        <p:txBody>
          <a:bodyPr/>
          <a:lstStyle/>
          <a:p>
            <a:fld id="{E1785BA0-C384-4D17-BB96-503CFB765911}" type="slidenum">
              <a:rPr lang="en-GB" smtClean="0"/>
              <a:t>‹#›</a:t>
            </a:fld>
            <a:endParaRPr lang="en-GB" dirty="0"/>
          </a:p>
        </p:txBody>
      </p:sp>
      <p:sp>
        <p:nvSpPr>
          <p:cNvPr id="8" name="Rectangle 7" title="left edge border"/>
          <p:cNvSpPr/>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009976277"/>
      </p:ext>
    </p:extLst>
  </p:cSld>
  <p:clrMapOvr>
    <a:masterClrMapping/>
  </p:clrMapOvr>
  <p:extLst>
    <p:ext uri="{DCECCB84-F9BA-43D5-87BE-67443E8EF086}">
      <p15:sldGuideLst xmlns:p15="http://schemas.microsoft.com/office/powerpoint/2012/main">
        <p15:guide id="1" orient="horz" pos="696">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3" name="Picture Placeholder 2"/>
          <p:cNvSpPr>
            <a:spLocks noGrp="1" noChangeAspect="1"/>
          </p:cNvSpPr>
          <p:nvPr>
            <p:ph type="pic" idx="1"/>
          </p:nvPr>
        </p:nvSpPr>
        <p:spPr>
          <a:xfrm>
            <a:off x="283464" y="0"/>
            <a:ext cx="7355585" cy="6857999"/>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11" name="Freeform 11" title="right scallop background shape"/>
          <p:cNvSpPr/>
          <p:nvPr/>
        </p:nvSpPr>
        <p:spPr bwMode="auto">
          <a:xfrm>
            <a:off x="7389812" y="0"/>
            <a:ext cx="4802188"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12" name="Rectangle 11" title="left edge border"/>
          <p:cNvSpPr/>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337883" y="457200"/>
            <a:ext cx="3092117" cy="1196670"/>
          </a:xfrm>
        </p:spPr>
        <p:txBody>
          <a:bodyPr anchor="b">
            <a:normAutofit/>
          </a:bodyPr>
          <a:lstStyle>
            <a:lvl1pPr>
              <a:lnSpc>
                <a:spcPct val="100000"/>
              </a:lnSpc>
              <a:defRPr sz="1900" b="1" i="0" spc="300" baseline="0">
                <a:solidFill>
                  <a:schemeClr val="accent1"/>
                </a:solidFill>
                <a:latin typeface="+mn-lt"/>
              </a:defRPr>
            </a:lvl1pPr>
          </a:lstStyle>
          <a:p>
            <a:r>
              <a:rPr lang="en-US"/>
              <a:t>Click to edit Master title style</a:t>
            </a:r>
            <a:endParaRPr lang="en-US" dirty="0"/>
          </a:p>
        </p:txBody>
      </p:sp>
      <p:sp>
        <p:nvSpPr>
          <p:cNvPr id="4" name="Text Placeholder 3"/>
          <p:cNvSpPr>
            <a:spLocks noGrp="1"/>
          </p:cNvSpPr>
          <p:nvPr>
            <p:ph type="body" sz="half" idx="2"/>
          </p:nvPr>
        </p:nvSpPr>
        <p:spPr>
          <a:xfrm>
            <a:off x="8337883" y="1741336"/>
            <a:ext cx="3092117" cy="4164164"/>
          </a:xfrm>
        </p:spPr>
        <p:txBody>
          <a:bodyPr/>
          <a:lstStyle>
            <a:lvl1pPr marL="0" indent="0">
              <a:lnSpc>
                <a:spcPct val="120000"/>
              </a:lnSpc>
              <a:spcBef>
                <a:spcPts val="1200"/>
              </a:spcBef>
              <a:buNone/>
              <a:defRPr sz="1600" baseline="0">
                <a:solidFill>
                  <a:schemeClr val="bg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65950" y="6375679"/>
            <a:ext cx="1232456" cy="348462"/>
          </a:xfrm>
        </p:spPr>
        <p:txBody>
          <a:bodyPr/>
          <a:lstStyle/>
          <a:p>
            <a:fld id="{34E9DD90-7576-4E22-B6A5-57C0B1C73AAA}" type="datetimeFigureOut">
              <a:rPr lang="en-GB" smtClean="0"/>
              <a:t>11/03/2022</a:t>
            </a:fld>
            <a:endParaRPr lang="en-GB" dirty="0"/>
          </a:p>
        </p:txBody>
      </p:sp>
      <p:sp>
        <p:nvSpPr>
          <p:cNvPr id="6" name="Footer Placeholder 5"/>
          <p:cNvSpPr>
            <a:spLocks noGrp="1"/>
          </p:cNvSpPr>
          <p:nvPr>
            <p:ph type="ftr" sz="quarter" idx="11"/>
          </p:nvPr>
        </p:nvSpPr>
        <p:spPr>
          <a:xfrm>
            <a:off x="2103621" y="6375679"/>
            <a:ext cx="3482178" cy="345796"/>
          </a:xfrm>
        </p:spPr>
        <p:txBody>
          <a:bodyPr/>
          <a:lstStyle/>
          <a:p>
            <a:endParaRPr lang="en-GB" dirty="0"/>
          </a:p>
        </p:txBody>
      </p:sp>
      <p:sp>
        <p:nvSpPr>
          <p:cNvPr id="7" name="Slide Number Placeholder 6"/>
          <p:cNvSpPr>
            <a:spLocks noGrp="1"/>
          </p:cNvSpPr>
          <p:nvPr>
            <p:ph type="sldNum" sz="quarter" idx="12"/>
          </p:nvPr>
        </p:nvSpPr>
        <p:spPr>
          <a:xfrm>
            <a:off x="5687568" y="6375679"/>
            <a:ext cx="1234440" cy="345796"/>
          </a:xfrm>
        </p:spPr>
        <p:txBody>
          <a:bodyPr/>
          <a:lstStyle/>
          <a:p>
            <a:fld id="{E1785BA0-C384-4D17-BB96-503CFB765911}" type="slidenum">
              <a:rPr lang="en-GB" smtClean="0"/>
              <a:t>‹#›</a:t>
            </a:fld>
            <a:endParaRPr lang="en-GB" dirty="0"/>
          </a:p>
        </p:txBody>
      </p:sp>
    </p:spTree>
    <p:extLst>
      <p:ext uri="{BB962C8B-B14F-4D97-AF65-F5344CB8AC3E}">
        <p14:creationId xmlns:p14="http://schemas.microsoft.com/office/powerpoint/2010/main" val="30417654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251678" y="382385"/>
            <a:ext cx="10178322" cy="1492132"/>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251678" y="2286001"/>
            <a:ext cx="10178322" cy="3593591"/>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251678" y="6375679"/>
            <a:ext cx="2329722" cy="348462"/>
          </a:xfrm>
          <a:prstGeom prst="rect">
            <a:avLst/>
          </a:prstGeom>
        </p:spPr>
        <p:txBody>
          <a:bodyPr vert="horz" lIns="91440" tIns="45720" rIns="91440" bIns="45720" rtlCol="0" anchor="ctr"/>
          <a:lstStyle>
            <a:lvl1pPr algn="l">
              <a:defRPr sz="1200">
                <a:solidFill>
                  <a:schemeClr val="tx1">
                    <a:lumMod val="65000"/>
                    <a:lumOff val="35000"/>
                  </a:schemeClr>
                </a:solidFill>
              </a:defRPr>
            </a:lvl1pPr>
          </a:lstStyle>
          <a:p>
            <a:fld id="{34E9DD90-7576-4E22-B6A5-57C0B1C73AAA}" type="datetimeFigureOut">
              <a:rPr lang="en-GB" smtClean="0"/>
              <a:t>11/03/2022</a:t>
            </a:fld>
            <a:endParaRPr lang="en-GB" dirty="0"/>
          </a:p>
        </p:txBody>
      </p:sp>
      <p:sp>
        <p:nvSpPr>
          <p:cNvPr id="5" name="Footer Placeholder 4"/>
          <p:cNvSpPr>
            <a:spLocks noGrp="1"/>
          </p:cNvSpPr>
          <p:nvPr>
            <p:ph type="ftr" sz="quarter" idx="3"/>
          </p:nvPr>
        </p:nvSpPr>
        <p:spPr>
          <a:xfrm>
            <a:off x="4038600" y="6375679"/>
            <a:ext cx="4114800" cy="345796"/>
          </a:xfrm>
          <a:prstGeom prst="rect">
            <a:avLst/>
          </a:prstGeom>
        </p:spPr>
        <p:txBody>
          <a:bodyPr vert="horz" lIns="91440" tIns="45720" rIns="91440" bIns="45720" rtlCol="0" anchor="ctr"/>
          <a:lstStyle>
            <a:lvl1pPr algn="ctr">
              <a:defRPr sz="1200">
                <a:solidFill>
                  <a:schemeClr val="tx1">
                    <a:lumMod val="65000"/>
                    <a:lumOff val="35000"/>
                  </a:schemeClr>
                </a:solidFill>
              </a:defRPr>
            </a:lvl1pPr>
          </a:lstStyle>
          <a:p>
            <a:endParaRPr lang="en-GB" dirty="0"/>
          </a:p>
        </p:txBody>
      </p:sp>
      <p:sp>
        <p:nvSpPr>
          <p:cNvPr id="6" name="Slide Number Placeholder 5"/>
          <p:cNvSpPr>
            <a:spLocks noGrp="1"/>
          </p:cNvSpPr>
          <p:nvPr>
            <p:ph type="sldNum" sz="quarter" idx="4"/>
          </p:nvPr>
        </p:nvSpPr>
        <p:spPr>
          <a:xfrm>
            <a:off x="8610601" y="6375679"/>
            <a:ext cx="2819399" cy="345796"/>
          </a:xfrm>
          <a:prstGeom prst="rect">
            <a:avLst/>
          </a:prstGeom>
        </p:spPr>
        <p:txBody>
          <a:bodyPr vert="horz" lIns="91440" tIns="45720" rIns="91440" bIns="45720" rtlCol="0" anchor="ctr"/>
          <a:lstStyle>
            <a:lvl1pPr algn="r">
              <a:defRPr sz="1200">
                <a:solidFill>
                  <a:schemeClr val="tx1">
                    <a:lumMod val="65000"/>
                    <a:lumOff val="35000"/>
                  </a:schemeClr>
                </a:solidFill>
              </a:defRPr>
            </a:lvl1pPr>
          </a:lstStyle>
          <a:p>
            <a:fld id="{E1785BA0-C384-4D17-BB96-503CFB765911}" type="slidenum">
              <a:rPr lang="en-GB" smtClean="0"/>
              <a:t>‹#›</a:t>
            </a:fld>
            <a:endParaRPr lang="en-GB" dirty="0"/>
          </a:p>
        </p:txBody>
      </p:sp>
      <p:sp>
        <p:nvSpPr>
          <p:cNvPr id="11" name="Freeform 6" title="Left scallop edge"/>
          <p:cNvSpPr/>
          <p:nvPr/>
        </p:nvSpPr>
        <p:spPr bwMode="auto">
          <a:xfrm>
            <a:off x="0" y="0"/>
            <a:ext cx="885825" cy="6858000"/>
          </a:xfrm>
          <a:custGeom>
            <a:avLst/>
            <a:gdLst/>
            <a:ahLst/>
            <a:cxnLst/>
            <a:rect l="0" t="0" r="r" b="b"/>
            <a:pathLst>
              <a:path w="558" h="4320">
                <a:moveTo>
                  <a:pt x="0" y="0"/>
                </a:moveTo>
                <a:lnTo>
                  <a:pt x="447" y="0"/>
                </a:lnTo>
                <a:lnTo>
                  <a:pt x="448" y="43"/>
                </a:lnTo>
                <a:lnTo>
                  <a:pt x="453" y="81"/>
                </a:lnTo>
                <a:lnTo>
                  <a:pt x="460" y="114"/>
                </a:lnTo>
                <a:lnTo>
                  <a:pt x="469" y="143"/>
                </a:lnTo>
                <a:lnTo>
                  <a:pt x="479" y="169"/>
                </a:lnTo>
                <a:lnTo>
                  <a:pt x="491" y="192"/>
                </a:lnTo>
                <a:lnTo>
                  <a:pt x="503" y="216"/>
                </a:lnTo>
                <a:lnTo>
                  <a:pt x="515" y="240"/>
                </a:lnTo>
                <a:lnTo>
                  <a:pt x="525" y="263"/>
                </a:lnTo>
                <a:lnTo>
                  <a:pt x="535" y="289"/>
                </a:lnTo>
                <a:lnTo>
                  <a:pt x="545" y="318"/>
                </a:lnTo>
                <a:lnTo>
                  <a:pt x="552" y="351"/>
                </a:lnTo>
                <a:lnTo>
                  <a:pt x="556" y="389"/>
                </a:lnTo>
                <a:lnTo>
                  <a:pt x="558" y="432"/>
                </a:lnTo>
                <a:lnTo>
                  <a:pt x="556" y="475"/>
                </a:lnTo>
                <a:lnTo>
                  <a:pt x="552" y="513"/>
                </a:lnTo>
                <a:lnTo>
                  <a:pt x="545" y="546"/>
                </a:lnTo>
                <a:lnTo>
                  <a:pt x="535" y="575"/>
                </a:lnTo>
                <a:lnTo>
                  <a:pt x="525" y="601"/>
                </a:lnTo>
                <a:lnTo>
                  <a:pt x="515" y="624"/>
                </a:lnTo>
                <a:lnTo>
                  <a:pt x="503" y="648"/>
                </a:lnTo>
                <a:lnTo>
                  <a:pt x="491" y="672"/>
                </a:lnTo>
                <a:lnTo>
                  <a:pt x="479" y="695"/>
                </a:lnTo>
                <a:lnTo>
                  <a:pt x="469" y="721"/>
                </a:lnTo>
                <a:lnTo>
                  <a:pt x="460" y="750"/>
                </a:lnTo>
                <a:lnTo>
                  <a:pt x="453" y="783"/>
                </a:lnTo>
                <a:lnTo>
                  <a:pt x="448" y="821"/>
                </a:lnTo>
                <a:lnTo>
                  <a:pt x="447" y="864"/>
                </a:lnTo>
                <a:lnTo>
                  <a:pt x="448" y="907"/>
                </a:lnTo>
                <a:lnTo>
                  <a:pt x="453" y="945"/>
                </a:lnTo>
                <a:lnTo>
                  <a:pt x="460" y="978"/>
                </a:lnTo>
                <a:lnTo>
                  <a:pt x="469" y="1007"/>
                </a:lnTo>
                <a:lnTo>
                  <a:pt x="479" y="1033"/>
                </a:lnTo>
                <a:lnTo>
                  <a:pt x="491" y="1056"/>
                </a:lnTo>
                <a:lnTo>
                  <a:pt x="503" y="1080"/>
                </a:lnTo>
                <a:lnTo>
                  <a:pt x="515" y="1104"/>
                </a:lnTo>
                <a:lnTo>
                  <a:pt x="525" y="1127"/>
                </a:lnTo>
                <a:lnTo>
                  <a:pt x="535" y="1153"/>
                </a:lnTo>
                <a:lnTo>
                  <a:pt x="545" y="1182"/>
                </a:lnTo>
                <a:lnTo>
                  <a:pt x="552" y="1215"/>
                </a:lnTo>
                <a:lnTo>
                  <a:pt x="556" y="1253"/>
                </a:lnTo>
                <a:lnTo>
                  <a:pt x="558" y="1296"/>
                </a:lnTo>
                <a:lnTo>
                  <a:pt x="556" y="1339"/>
                </a:lnTo>
                <a:lnTo>
                  <a:pt x="552" y="1377"/>
                </a:lnTo>
                <a:lnTo>
                  <a:pt x="545" y="1410"/>
                </a:lnTo>
                <a:lnTo>
                  <a:pt x="535" y="1439"/>
                </a:lnTo>
                <a:lnTo>
                  <a:pt x="525" y="1465"/>
                </a:lnTo>
                <a:lnTo>
                  <a:pt x="515" y="1488"/>
                </a:lnTo>
                <a:lnTo>
                  <a:pt x="503" y="1512"/>
                </a:lnTo>
                <a:lnTo>
                  <a:pt x="491" y="1536"/>
                </a:lnTo>
                <a:lnTo>
                  <a:pt x="479" y="1559"/>
                </a:lnTo>
                <a:lnTo>
                  <a:pt x="469" y="1585"/>
                </a:lnTo>
                <a:lnTo>
                  <a:pt x="460" y="1614"/>
                </a:lnTo>
                <a:lnTo>
                  <a:pt x="453" y="1647"/>
                </a:lnTo>
                <a:lnTo>
                  <a:pt x="448" y="1685"/>
                </a:lnTo>
                <a:lnTo>
                  <a:pt x="447" y="1728"/>
                </a:lnTo>
                <a:lnTo>
                  <a:pt x="448" y="1771"/>
                </a:lnTo>
                <a:lnTo>
                  <a:pt x="453" y="1809"/>
                </a:lnTo>
                <a:lnTo>
                  <a:pt x="460" y="1842"/>
                </a:lnTo>
                <a:lnTo>
                  <a:pt x="469" y="1871"/>
                </a:lnTo>
                <a:lnTo>
                  <a:pt x="479" y="1897"/>
                </a:lnTo>
                <a:lnTo>
                  <a:pt x="491" y="1920"/>
                </a:lnTo>
                <a:lnTo>
                  <a:pt x="503" y="1944"/>
                </a:lnTo>
                <a:lnTo>
                  <a:pt x="515" y="1968"/>
                </a:lnTo>
                <a:lnTo>
                  <a:pt x="525" y="1991"/>
                </a:lnTo>
                <a:lnTo>
                  <a:pt x="535" y="2017"/>
                </a:lnTo>
                <a:lnTo>
                  <a:pt x="545" y="2046"/>
                </a:lnTo>
                <a:lnTo>
                  <a:pt x="552" y="2079"/>
                </a:lnTo>
                <a:lnTo>
                  <a:pt x="556" y="2117"/>
                </a:lnTo>
                <a:lnTo>
                  <a:pt x="558" y="2159"/>
                </a:lnTo>
                <a:lnTo>
                  <a:pt x="556" y="2203"/>
                </a:lnTo>
                <a:lnTo>
                  <a:pt x="552" y="2241"/>
                </a:lnTo>
                <a:lnTo>
                  <a:pt x="545" y="2274"/>
                </a:lnTo>
                <a:lnTo>
                  <a:pt x="535" y="2303"/>
                </a:lnTo>
                <a:lnTo>
                  <a:pt x="525" y="2329"/>
                </a:lnTo>
                <a:lnTo>
                  <a:pt x="515" y="2352"/>
                </a:lnTo>
                <a:lnTo>
                  <a:pt x="503" y="2376"/>
                </a:lnTo>
                <a:lnTo>
                  <a:pt x="491" y="2400"/>
                </a:lnTo>
                <a:lnTo>
                  <a:pt x="479" y="2423"/>
                </a:lnTo>
                <a:lnTo>
                  <a:pt x="469" y="2449"/>
                </a:lnTo>
                <a:lnTo>
                  <a:pt x="460" y="2478"/>
                </a:lnTo>
                <a:lnTo>
                  <a:pt x="453" y="2511"/>
                </a:lnTo>
                <a:lnTo>
                  <a:pt x="448" y="2549"/>
                </a:lnTo>
                <a:lnTo>
                  <a:pt x="447" y="2592"/>
                </a:lnTo>
                <a:lnTo>
                  <a:pt x="448" y="2635"/>
                </a:lnTo>
                <a:lnTo>
                  <a:pt x="453" y="2673"/>
                </a:lnTo>
                <a:lnTo>
                  <a:pt x="460" y="2706"/>
                </a:lnTo>
                <a:lnTo>
                  <a:pt x="469" y="2735"/>
                </a:lnTo>
                <a:lnTo>
                  <a:pt x="479" y="2761"/>
                </a:lnTo>
                <a:lnTo>
                  <a:pt x="491" y="2784"/>
                </a:lnTo>
                <a:lnTo>
                  <a:pt x="515" y="2832"/>
                </a:lnTo>
                <a:lnTo>
                  <a:pt x="525" y="2855"/>
                </a:lnTo>
                <a:lnTo>
                  <a:pt x="535" y="2881"/>
                </a:lnTo>
                <a:lnTo>
                  <a:pt x="545" y="2910"/>
                </a:lnTo>
                <a:lnTo>
                  <a:pt x="552" y="2943"/>
                </a:lnTo>
                <a:lnTo>
                  <a:pt x="556" y="2981"/>
                </a:lnTo>
                <a:lnTo>
                  <a:pt x="558" y="3024"/>
                </a:lnTo>
                <a:lnTo>
                  <a:pt x="556" y="3067"/>
                </a:lnTo>
                <a:lnTo>
                  <a:pt x="552" y="3105"/>
                </a:lnTo>
                <a:lnTo>
                  <a:pt x="545" y="3138"/>
                </a:lnTo>
                <a:lnTo>
                  <a:pt x="535" y="3167"/>
                </a:lnTo>
                <a:lnTo>
                  <a:pt x="525" y="3193"/>
                </a:lnTo>
                <a:lnTo>
                  <a:pt x="515" y="3216"/>
                </a:lnTo>
                <a:lnTo>
                  <a:pt x="503" y="3240"/>
                </a:lnTo>
                <a:lnTo>
                  <a:pt x="491" y="3264"/>
                </a:lnTo>
                <a:lnTo>
                  <a:pt x="479" y="3287"/>
                </a:lnTo>
                <a:lnTo>
                  <a:pt x="469" y="3313"/>
                </a:lnTo>
                <a:lnTo>
                  <a:pt x="460" y="3342"/>
                </a:lnTo>
                <a:lnTo>
                  <a:pt x="453" y="3375"/>
                </a:lnTo>
                <a:lnTo>
                  <a:pt x="448" y="3413"/>
                </a:lnTo>
                <a:lnTo>
                  <a:pt x="447" y="3456"/>
                </a:lnTo>
                <a:lnTo>
                  <a:pt x="448" y="3499"/>
                </a:lnTo>
                <a:lnTo>
                  <a:pt x="453" y="3537"/>
                </a:lnTo>
                <a:lnTo>
                  <a:pt x="460" y="3570"/>
                </a:lnTo>
                <a:lnTo>
                  <a:pt x="469" y="3599"/>
                </a:lnTo>
                <a:lnTo>
                  <a:pt x="479" y="3625"/>
                </a:lnTo>
                <a:lnTo>
                  <a:pt x="491" y="3648"/>
                </a:lnTo>
                <a:lnTo>
                  <a:pt x="503" y="3672"/>
                </a:lnTo>
                <a:lnTo>
                  <a:pt x="515" y="3696"/>
                </a:lnTo>
                <a:lnTo>
                  <a:pt x="525" y="3719"/>
                </a:lnTo>
                <a:lnTo>
                  <a:pt x="535" y="3745"/>
                </a:lnTo>
                <a:lnTo>
                  <a:pt x="545" y="3774"/>
                </a:lnTo>
                <a:lnTo>
                  <a:pt x="552" y="3807"/>
                </a:lnTo>
                <a:lnTo>
                  <a:pt x="556" y="3845"/>
                </a:lnTo>
                <a:lnTo>
                  <a:pt x="558" y="3888"/>
                </a:lnTo>
                <a:lnTo>
                  <a:pt x="556" y="3931"/>
                </a:lnTo>
                <a:lnTo>
                  <a:pt x="552" y="3969"/>
                </a:lnTo>
                <a:lnTo>
                  <a:pt x="545" y="4002"/>
                </a:lnTo>
                <a:lnTo>
                  <a:pt x="535" y="4031"/>
                </a:lnTo>
                <a:lnTo>
                  <a:pt x="525" y="4057"/>
                </a:lnTo>
                <a:lnTo>
                  <a:pt x="515" y="4080"/>
                </a:lnTo>
                <a:lnTo>
                  <a:pt x="503" y="4104"/>
                </a:lnTo>
                <a:lnTo>
                  <a:pt x="491" y="4128"/>
                </a:lnTo>
                <a:lnTo>
                  <a:pt x="479" y="4151"/>
                </a:lnTo>
                <a:lnTo>
                  <a:pt x="469" y="4177"/>
                </a:lnTo>
                <a:lnTo>
                  <a:pt x="460" y="4206"/>
                </a:lnTo>
                <a:lnTo>
                  <a:pt x="453" y="4239"/>
                </a:lnTo>
                <a:lnTo>
                  <a:pt x="448" y="4277"/>
                </a:lnTo>
                <a:lnTo>
                  <a:pt x="447" y="4320"/>
                </a:lnTo>
                <a:lnTo>
                  <a:pt x="0" y="4320"/>
                </a:lnTo>
                <a:lnTo>
                  <a:pt x="0" y="0"/>
                </a:lnTo>
                <a:close/>
              </a:path>
            </a:pathLst>
          </a:custGeom>
          <a:solidFill>
            <a:schemeClr val="tx2"/>
          </a:solidFill>
          <a:ln w="0">
            <a:noFill/>
            <a:prstDash val="solid"/>
            <a:round/>
            <a:headEnd/>
            <a:tailEnd/>
          </a:ln>
        </p:spPr>
      </p:sp>
      <p:sp>
        <p:nvSpPr>
          <p:cNvPr id="12" name="Rectangle 11" title="right edge border"/>
          <p:cNvSpPr/>
          <p:nvPr/>
        </p:nvSpPr>
        <p:spPr>
          <a:xfrm>
            <a:off x="11908536"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986748911"/>
      </p:ext>
    </p:extLst>
  </p:cSld>
  <p:clrMap bg1="lt1" tx1="dk1" bg2="lt2" tx2="dk2" accent1="accent1" accent2="accent2" accent3="accent3" accent4="accent4" accent5="accent5" accent6="accent6" hlink="hlink" folHlink="folHlink"/>
  <p:sldLayoutIdLst>
    <p:sldLayoutId id="2147483751" r:id="rId1"/>
    <p:sldLayoutId id="2147483752" r:id="rId2"/>
    <p:sldLayoutId id="2147483753" r:id="rId3"/>
    <p:sldLayoutId id="2147483754" r:id="rId4"/>
    <p:sldLayoutId id="2147483755" r:id="rId5"/>
    <p:sldLayoutId id="2147483756" r:id="rId6"/>
    <p:sldLayoutId id="2147483757" r:id="rId7"/>
    <p:sldLayoutId id="2147483758" r:id="rId8"/>
    <p:sldLayoutId id="2147483759" r:id="rId9"/>
    <p:sldLayoutId id="2147483760" r:id="rId10"/>
    <p:sldLayoutId id="2147483761" r:id="rId11"/>
  </p:sldLayoutIdLst>
  <p:txStyles>
    <p:titleStyle>
      <a:lvl1pPr algn="l" defTabSz="914400" rtl="0" eaLnBrk="1" latinLnBrk="0" hangingPunct="1">
        <a:lnSpc>
          <a:spcPct val="90000"/>
        </a:lnSpc>
        <a:spcBef>
          <a:spcPct val="0"/>
        </a:spcBef>
        <a:buNone/>
        <a:defRPr sz="5100" kern="1200" cap="all" spc="200" baseline="0">
          <a:solidFill>
            <a:schemeClr val="tx2"/>
          </a:solidFill>
          <a:latin typeface="+mj-lt"/>
          <a:ea typeface="+mj-ea"/>
          <a:cs typeface="+mj-cs"/>
        </a:defRPr>
      </a:lvl1pPr>
    </p:titleStyle>
    <p:bodyStyle>
      <a:lvl1pPr marL="228600" indent="-228600" algn="l" defTabSz="914400" rtl="0" eaLnBrk="1" latinLnBrk="0" hangingPunct="1">
        <a:lnSpc>
          <a:spcPct val="110000"/>
        </a:lnSpc>
        <a:spcBef>
          <a:spcPts val="700"/>
        </a:spcBef>
        <a:buClr>
          <a:schemeClr val="tx2"/>
        </a:buClr>
        <a:buFont typeface="Arial" panose="020B0604020202020204" pitchFamily="34" charset="0"/>
        <a:buChar char="•"/>
        <a:defRPr sz="2000" kern="1200">
          <a:solidFill>
            <a:schemeClr val="tx1">
              <a:lumMod val="65000"/>
              <a:lumOff val="35000"/>
            </a:schemeClr>
          </a:solidFill>
          <a:latin typeface="+mn-lt"/>
          <a:ea typeface="+mn-ea"/>
          <a:cs typeface="+mn-cs"/>
        </a:defRPr>
      </a:lvl1pPr>
      <a:lvl2pPr marL="685800" indent="-228600" algn="l" defTabSz="914400" rtl="0" eaLnBrk="1" latinLnBrk="0" hangingPunct="1">
        <a:lnSpc>
          <a:spcPct val="110000"/>
        </a:lnSpc>
        <a:spcBef>
          <a:spcPts val="700"/>
        </a:spcBef>
        <a:buClr>
          <a:schemeClr val="tx2"/>
        </a:buClr>
        <a:buFont typeface="Gill Sans MT" panose="020B0502020104020203" pitchFamily="34" charset="0"/>
        <a:buChar char="–"/>
        <a:defRPr sz="1800" kern="1200">
          <a:solidFill>
            <a:schemeClr val="tx1">
              <a:lumMod val="65000"/>
              <a:lumOff val="35000"/>
            </a:schemeClr>
          </a:solidFill>
          <a:latin typeface="+mn-lt"/>
          <a:ea typeface="+mn-ea"/>
          <a:cs typeface="+mn-cs"/>
        </a:defRPr>
      </a:lvl2pPr>
      <a:lvl3pPr marL="1143000" indent="-228600" algn="l" defTabSz="914400" rtl="0" eaLnBrk="1" latinLnBrk="0" hangingPunct="1">
        <a:lnSpc>
          <a:spcPct val="110000"/>
        </a:lnSpc>
        <a:spcBef>
          <a:spcPts val="700"/>
        </a:spcBef>
        <a:buClr>
          <a:schemeClr val="tx2"/>
        </a:buClr>
        <a:buFont typeface="Arial" panose="020B0604020202020204" pitchFamily="34" charset="0"/>
        <a:buChar char="•"/>
        <a:defRPr sz="1600" kern="1200">
          <a:solidFill>
            <a:schemeClr val="tx1">
              <a:lumMod val="65000"/>
              <a:lumOff val="35000"/>
            </a:schemeClr>
          </a:solidFill>
          <a:latin typeface="+mn-lt"/>
          <a:ea typeface="+mn-ea"/>
          <a:cs typeface="+mn-cs"/>
        </a:defRPr>
      </a:lvl3pPr>
      <a:lvl4pPr marL="16002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4pPr>
      <a:lvl5pPr marL="20574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baseline="0">
          <a:solidFill>
            <a:schemeClr val="tx1">
              <a:lumMod val="65000"/>
              <a:lumOff val="35000"/>
            </a:schemeClr>
          </a:solidFill>
          <a:latin typeface="+mn-lt"/>
          <a:ea typeface="+mn-ea"/>
          <a:cs typeface="+mn-cs"/>
        </a:defRPr>
      </a:lvl8pPr>
      <a:lvl9pPr marL="38862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baseline="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792">
          <p15:clr>
            <a:srgbClr val="F26B43"/>
          </p15:clr>
        </p15:guide>
        <p15:guide id="2" pos="7200">
          <p15:clr>
            <a:srgbClr val="F26B43"/>
          </p15:clr>
        </p15:guide>
        <p15:guide id="3" orient="horz" pos="4008">
          <p15:clr>
            <a:srgbClr val="F26B43"/>
          </p15:clr>
        </p15:guide>
        <p15:guide id="4" orient="horz" pos="1440">
          <p15:clr>
            <a:srgbClr val="F26B43"/>
          </p15:clr>
        </p15:guide>
        <p15:guide id="5" orient="horz" pos="3720">
          <p15:clr>
            <a:srgbClr val="F26B43"/>
          </p15:clr>
        </p15:guide>
        <p15:guide id="6" orient="horz" pos="240">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emf"/><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a:latin typeface="NTFPreCursivef" panose="03000400000000000000" pitchFamily="66" charset="0"/>
              </a:rPr>
              <a:t>Peer-on-Peer Abuse</a:t>
            </a:r>
          </a:p>
        </p:txBody>
      </p:sp>
      <p:sp>
        <p:nvSpPr>
          <p:cNvPr id="3" name="Subtitle 2"/>
          <p:cNvSpPr>
            <a:spLocks noGrp="1"/>
          </p:cNvSpPr>
          <p:nvPr>
            <p:ph type="subTitle" idx="1"/>
          </p:nvPr>
        </p:nvSpPr>
        <p:spPr/>
        <p:txBody>
          <a:bodyPr>
            <a:normAutofit/>
          </a:bodyPr>
          <a:lstStyle/>
          <a:p>
            <a:r>
              <a:rPr lang="en-GB" sz="2800" dirty="0">
                <a:latin typeface="NTFPreCursivef" panose="03000400000000000000" pitchFamily="66" charset="0"/>
              </a:rPr>
              <a:t>19</a:t>
            </a:r>
            <a:r>
              <a:rPr lang="en-GB" sz="2800" baseline="30000" dirty="0">
                <a:latin typeface="NTFPreCursivef" panose="03000400000000000000" pitchFamily="66" charset="0"/>
              </a:rPr>
              <a:t>th</a:t>
            </a:r>
            <a:r>
              <a:rPr lang="en-GB" sz="2800" dirty="0">
                <a:latin typeface="NTFPreCursivef" panose="03000400000000000000" pitchFamily="66" charset="0"/>
              </a:rPr>
              <a:t> January 2022</a:t>
            </a:r>
          </a:p>
        </p:txBody>
      </p:sp>
    </p:spTree>
    <p:extLst>
      <p:ext uri="{BB962C8B-B14F-4D97-AF65-F5344CB8AC3E}">
        <p14:creationId xmlns:p14="http://schemas.microsoft.com/office/powerpoint/2010/main" val="298512661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3" name="Rectangle 3">
            <a:extLst>
              <a:ext uri="{FF2B5EF4-FFF2-40B4-BE49-F238E27FC236}">
                <a16:creationId xmlns:a16="http://schemas.microsoft.com/office/drawing/2014/main" id="{F142F0E1-4AB7-4BEF-A107-57B29B68159B}"/>
              </a:ext>
            </a:extLst>
          </p:cNvPr>
          <p:cNvSpPr>
            <a:spLocks noChangeArrowheads="1"/>
          </p:cNvSpPr>
          <p:nvPr/>
        </p:nvSpPr>
        <p:spPr bwMode="auto">
          <a:xfrm>
            <a:off x="1251678" y="382385"/>
            <a:ext cx="10178322" cy="1492132"/>
          </a:xfrm>
          <a:prstGeom prst="rect">
            <a:avLst/>
          </a:prstGeo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lIns="91440" tIns="45720" rIns="91440" bIns="45720" numCol="1" rtlCol="0" anchor="t" anchorCtr="0" compatLnSpc="1">
            <a:prstTxWarp prst="textNoShape">
              <a:avLst/>
            </a:prstTxWarp>
            <a:normAutofit/>
          </a:bodyPr>
          <a:lstStyle/>
          <a:p>
            <a:pPr marL="0" marR="0" lvl="0" indent="0" defTabSz="914400" fontAlgn="base">
              <a:lnSpc>
                <a:spcPct val="90000"/>
              </a:lnSpc>
              <a:spcBef>
                <a:spcPct val="0"/>
              </a:spcBef>
              <a:spcAft>
                <a:spcPts val="600"/>
              </a:spcAft>
              <a:buClrTx/>
              <a:buSzTx/>
              <a:tabLst/>
            </a:pPr>
            <a:r>
              <a:rPr kumimoji="0" lang="en-US" altLang="en-US" sz="5100" b="0" i="0" u="none" strike="noStrike" spc="200" normalizeH="0" dirty="0">
                <a:ln>
                  <a:noFill/>
                </a:ln>
                <a:solidFill>
                  <a:schemeClr val="tx2"/>
                </a:solidFill>
                <a:effectLst/>
                <a:latin typeface="NTFPreCursivefk" panose="03000400000000000000" pitchFamily="66" charset="0"/>
                <a:ea typeface="+mj-ea"/>
                <a:cs typeface="+mj-cs"/>
              </a:rPr>
              <a:t>Relationships</a:t>
            </a:r>
          </a:p>
        </p:txBody>
      </p:sp>
      <p:pic>
        <p:nvPicPr>
          <p:cNvPr id="4097" name="Picture 44">
            <a:extLst>
              <a:ext uri="{FF2B5EF4-FFF2-40B4-BE49-F238E27FC236}">
                <a16:creationId xmlns:a16="http://schemas.microsoft.com/office/drawing/2014/main" id="{0D159710-6B72-4DCC-B47C-2740D0BFE5B5}"/>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1065904" y="2296073"/>
            <a:ext cx="4129822" cy="2939873"/>
          </a:xfrm>
          <a:prstGeom prst="rect">
            <a:avLst/>
          </a:prstGeom>
          <a:noFill/>
          <a:extLst>
            <a:ext uri="{909E8E84-426E-40DD-AFC4-6F175D3DCCD1}">
              <a14:hiddenFill xmlns:a14="http://schemas.microsoft.com/office/drawing/2010/main">
                <a:solidFill>
                  <a:srgbClr val="FFFFFF"/>
                </a:solidFill>
              </a14:hiddenFill>
            </a:ext>
          </a:extLst>
        </p:spPr>
      </p:pic>
      <p:sp>
        <p:nvSpPr>
          <p:cNvPr id="2" name="Rectangle 2">
            <a:extLst>
              <a:ext uri="{FF2B5EF4-FFF2-40B4-BE49-F238E27FC236}">
                <a16:creationId xmlns:a16="http://schemas.microsoft.com/office/drawing/2014/main" id="{A3164C83-F061-4EDC-A4BD-22673F92A459}"/>
              </a:ext>
            </a:extLst>
          </p:cNvPr>
          <p:cNvSpPr>
            <a:spLocks noChangeArrowheads="1"/>
          </p:cNvSpPr>
          <p:nvPr/>
        </p:nvSpPr>
        <p:spPr bwMode="auto">
          <a:xfrm>
            <a:off x="5375804" y="1018095"/>
            <a:ext cx="6054195" cy="5457520"/>
          </a:xfrm>
          <a:prstGeom prst="rect">
            <a:avLst/>
          </a:prstGeo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lIns="91440" tIns="45720" rIns="91440" bIns="45720" numCol="1" rtlCol="0" anchorCtr="0" compatLnSpc="1">
            <a:prstTxWarp prst="textNoShape">
              <a:avLst/>
            </a:prstTxWarp>
            <a:normAutofit lnSpcReduction="10000"/>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228600" defTabSz="914400" eaLnBrk="1" fontAlgn="base" hangingPunct="1">
              <a:spcBef>
                <a:spcPts val="700"/>
              </a:spcBef>
              <a:spcAft>
                <a:spcPct val="0"/>
              </a:spcAft>
              <a:buClr>
                <a:schemeClr val="tx2"/>
              </a:buClr>
              <a:buSzTx/>
              <a:buFontTx/>
              <a:buNone/>
              <a:tabLst/>
            </a:pPr>
            <a:r>
              <a:rPr kumimoji="0" lang="en-US" altLang="en-US" sz="2000" b="0" i="0" u="none" strike="noStrike" cap="none" normalizeH="0" baseline="0" dirty="0">
                <a:ln>
                  <a:noFill/>
                </a:ln>
                <a:solidFill>
                  <a:schemeClr val="tx1">
                    <a:lumMod val="65000"/>
                    <a:lumOff val="35000"/>
                  </a:schemeClr>
                </a:solidFill>
                <a:effectLst/>
                <a:latin typeface="NTFPreCursivefk" panose="03000400000000000000" pitchFamily="66" charset="0"/>
              </a:rPr>
              <a:t>Any relationship you have should be good and happy.</a:t>
            </a:r>
          </a:p>
          <a:p>
            <a:pPr marL="0" marR="0" lvl="0" indent="-228600" defTabSz="914400" eaLnBrk="1" fontAlgn="base" hangingPunct="1">
              <a:spcBef>
                <a:spcPts val="700"/>
              </a:spcBef>
              <a:spcAft>
                <a:spcPct val="0"/>
              </a:spcAft>
              <a:buClr>
                <a:schemeClr val="tx2"/>
              </a:buClr>
              <a:buSzTx/>
              <a:buFontTx/>
              <a:buNone/>
              <a:tabLst/>
            </a:pPr>
            <a:r>
              <a:rPr kumimoji="0" lang="en-US" altLang="en-US" sz="2000" b="0" i="0" u="none" strike="noStrike" cap="none" normalizeH="0" baseline="0" dirty="0">
                <a:ln>
                  <a:noFill/>
                </a:ln>
                <a:solidFill>
                  <a:schemeClr val="tx1">
                    <a:lumMod val="65000"/>
                    <a:lumOff val="35000"/>
                  </a:schemeClr>
                </a:solidFill>
                <a:effectLst/>
                <a:latin typeface="NTFPreCursivefk" panose="03000400000000000000" pitchFamily="66" charset="0"/>
              </a:rPr>
              <a:t>A bad relationship might make someone feel scared, confused, worried and even unsafe.</a:t>
            </a:r>
          </a:p>
          <a:p>
            <a:pPr marL="0" marR="0" lvl="0" indent="-228600" defTabSz="914400" eaLnBrk="1" fontAlgn="base" hangingPunct="1">
              <a:spcBef>
                <a:spcPts val="700"/>
              </a:spcBef>
              <a:spcAft>
                <a:spcPct val="0"/>
              </a:spcAft>
              <a:buClr>
                <a:schemeClr val="tx2"/>
              </a:buClr>
              <a:buSzTx/>
              <a:buFontTx/>
              <a:buNone/>
              <a:tabLst/>
            </a:pPr>
            <a:r>
              <a:rPr kumimoji="0" lang="en-US" altLang="en-US" sz="2000" b="0" i="0" u="none" strike="noStrike" cap="none" normalizeH="0" baseline="0" dirty="0">
                <a:ln>
                  <a:noFill/>
                </a:ln>
                <a:solidFill>
                  <a:schemeClr val="tx1">
                    <a:lumMod val="65000"/>
                    <a:lumOff val="35000"/>
                  </a:schemeClr>
                </a:solidFill>
                <a:effectLst/>
                <a:latin typeface="NTFPreCursivefk" panose="03000400000000000000" pitchFamily="66" charset="0"/>
              </a:rPr>
              <a:t>It’s really important that you know the difference between a good relationship and a bad relationship.</a:t>
            </a:r>
          </a:p>
          <a:p>
            <a:pPr marL="0" marR="0" lvl="0" indent="-228600" defTabSz="914400" eaLnBrk="1" fontAlgn="base" hangingPunct="1">
              <a:spcBef>
                <a:spcPts val="700"/>
              </a:spcBef>
              <a:spcAft>
                <a:spcPct val="0"/>
              </a:spcAft>
              <a:buClr>
                <a:schemeClr val="tx2"/>
              </a:buClr>
              <a:buSzTx/>
              <a:buFontTx/>
              <a:buNone/>
              <a:tabLst/>
            </a:pPr>
            <a:r>
              <a:rPr kumimoji="0" lang="en-US" altLang="en-US" sz="2000" b="0" i="0" u="sng" strike="noStrike" cap="none" normalizeH="0" baseline="0" dirty="0">
                <a:ln>
                  <a:noFill/>
                </a:ln>
                <a:solidFill>
                  <a:schemeClr val="tx1">
                    <a:lumMod val="65000"/>
                    <a:lumOff val="35000"/>
                  </a:schemeClr>
                </a:solidFill>
                <a:effectLst/>
                <a:latin typeface="NTFPreCursivefk" panose="03000400000000000000" pitchFamily="66" charset="0"/>
              </a:rPr>
              <a:t>Good relationship:</a:t>
            </a:r>
          </a:p>
          <a:p>
            <a:pPr marL="0" marR="0" lvl="0" indent="-228600" defTabSz="914400" eaLnBrk="1" fontAlgn="base" hangingPunct="1">
              <a:spcBef>
                <a:spcPts val="700"/>
              </a:spcBef>
              <a:spcAft>
                <a:spcPct val="0"/>
              </a:spcAft>
              <a:buClr>
                <a:schemeClr val="tx2"/>
              </a:buClr>
              <a:buSzTx/>
              <a:buFontTx/>
              <a:buChar char="•"/>
              <a:tabLst/>
            </a:pPr>
            <a:r>
              <a:rPr kumimoji="0" lang="en-US" altLang="en-US" sz="2000" b="0" i="0" u="none" strike="noStrike" cap="none" normalizeH="0" baseline="0" dirty="0">
                <a:ln>
                  <a:noFill/>
                </a:ln>
                <a:solidFill>
                  <a:schemeClr val="tx1">
                    <a:lumMod val="65000"/>
                    <a:lumOff val="35000"/>
                  </a:schemeClr>
                </a:solidFill>
                <a:effectLst/>
                <a:latin typeface="NTFPreCursivefk" panose="03000400000000000000" pitchFamily="66" charset="0"/>
              </a:rPr>
              <a:t>You are comfortable around that person.</a:t>
            </a:r>
          </a:p>
          <a:p>
            <a:pPr marL="0" marR="0" lvl="0" indent="-228600" defTabSz="914400" eaLnBrk="1" fontAlgn="base" hangingPunct="1">
              <a:spcBef>
                <a:spcPts val="700"/>
              </a:spcBef>
              <a:spcAft>
                <a:spcPct val="0"/>
              </a:spcAft>
              <a:buClr>
                <a:schemeClr val="tx2"/>
              </a:buClr>
              <a:buSzTx/>
              <a:buFontTx/>
              <a:buChar char="•"/>
              <a:tabLst/>
            </a:pPr>
            <a:r>
              <a:rPr kumimoji="0" lang="en-US" altLang="en-US" sz="2000" b="0" i="0" u="none" strike="noStrike" cap="none" normalizeH="0" baseline="0" dirty="0">
                <a:ln>
                  <a:noFill/>
                </a:ln>
                <a:solidFill>
                  <a:schemeClr val="tx1">
                    <a:lumMod val="65000"/>
                    <a:lumOff val="35000"/>
                  </a:schemeClr>
                </a:solidFill>
                <a:effectLst/>
                <a:latin typeface="NTFPreCursivefk" panose="03000400000000000000" pitchFamily="66" charset="0"/>
              </a:rPr>
              <a:t>You can be honest with that person.</a:t>
            </a:r>
          </a:p>
          <a:p>
            <a:pPr marL="0" marR="0" lvl="0" indent="-228600" defTabSz="914400" eaLnBrk="1" fontAlgn="base" hangingPunct="1">
              <a:spcBef>
                <a:spcPts val="700"/>
              </a:spcBef>
              <a:spcAft>
                <a:spcPct val="0"/>
              </a:spcAft>
              <a:buClr>
                <a:schemeClr val="tx2"/>
              </a:buClr>
              <a:buSzTx/>
              <a:buFontTx/>
              <a:buChar char="•"/>
              <a:tabLst/>
            </a:pPr>
            <a:r>
              <a:rPr kumimoji="0" lang="en-US" altLang="en-US" sz="2000" b="0" i="0" u="none" strike="noStrike" cap="none" normalizeH="0" baseline="0" dirty="0">
                <a:ln>
                  <a:noFill/>
                </a:ln>
                <a:solidFill>
                  <a:schemeClr val="tx1">
                    <a:lumMod val="65000"/>
                    <a:lumOff val="35000"/>
                  </a:schemeClr>
                </a:solidFill>
                <a:effectLst/>
                <a:latin typeface="NTFPreCursivefk" panose="03000400000000000000" pitchFamily="66" charset="0"/>
              </a:rPr>
              <a:t>You can say how you feel, what you are thinking and you listen to each other.</a:t>
            </a:r>
          </a:p>
          <a:p>
            <a:pPr marL="0" marR="0" lvl="0" indent="-228600" defTabSz="914400" eaLnBrk="1" fontAlgn="base" hangingPunct="1">
              <a:spcBef>
                <a:spcPts val="700"/>
              </a:spcBef>
              <a:spcAft>
                <a:spcPct val="0"/>
              </a:spcAft>
              <a:buClr>
                <a:schemeClr val="tx2"/>
              </a:buClr>
              <a:buSzTx/>
              <a:buFontTx/>
              <a:buChar char="•"/>
              <a:tabLst/>
            </a:pPr>
            <a:r>
              <a:rPr kumimoji="0" lang="en-US" altLang="en-US" sz="2000" b="0" i="0" u="none" strike="noStrike" cap="none" normalizeH="0" baseline="0" dirty="0">
                <a:ln>
                  <a:noFill/>
                </a:ln>
                <a:solidFill>
                  <a:schemeClr val="tx1">
                    <a:lumMod val="65000"/>
                    <a:lumOff val="35000"/>
                  </a:schemeClr>
                </a:solidFill>
                <a:effectLst/>
                <a:latin typeface="NTFPreCursivefk" panose="03000400000000000000" pitchFamily="66" charset="0"/>
              </a:rPr>
              <a:t>You support each other and treat each other nicely.</a:t>
            </a:r>
          </a:p>
          <a:p>
            <a:pPr marL="0" marR="0" lvl="0" indent="-228600" defTabSz="914400" eaLnBrk="1" fontAlgn="base" hangingPunct="1">
              <a:spcBef>
                <a:spcPts val="700"/>
              </a:spcBef>
              <a:spcAft>
                <a:spcPct val="0"/>
              </a:spcAft>
              <a:buClr>
                <a:schemeClr val="tx2"/>
              </a:buClr>
              <a:buSzTx/>
              <a:buFontTx/>
              <a:buChar char="•"/>
              <a:tabLst/>
            </a:pPr>
            <a:r>
              <a:rPr kumimoji="0" lang="en-US" altLang="en-US" sz="2000" b="0" i="0" u="none" strike="noStrike" cap="none" normalizeH="0" baseline="0" dirty="0">
                <a:ln>
                  <a:noFill/>
                </a:ln>
                <a:solidFill>
                  <a:schemeClr val="tx1">
                    <a:lumMod val="65000"/>
                    <a:lumOff val="35000"/>
                  </a:schemeClr>
                </a:solidFill>
                <a:effectLst/>
                <a:latin typeface="NTFPreCursivefk" panose="03000400000000000000" pitchFamily="66" charset="0"/>
              </a:rPr>
              <a:t>You feel safe.</a:t>
            </a:r>
          </a:p>
          <a:p>
            <a:pPr marL="0" marR="0" lvl="0" indent="-228600" defTabSz="914400" eaLnBrk="1" fontAlgn="base" hangingPunct="1">
              <a:spcBef>
                <a:spcPts val="700"/>
              </a:spcBef>
              <a:spcAft>
                <a:spcPct val="0"/>
              </a:spcAft>
              <a:buClr>
                <a:schemeClr val="tx2"/>
              </a:buClr>
              <a:buSzTx/>
              <a:buFontTx/>
              <a:buChar char="•"/>
              <a:tabLst/>
            </a:pPr>
            <a:r>
              <a:rPr kumimoji="0" lang="en-US" altLang="en-US" sz="2000" b="0" i="0" u="none" strike="noStrike" cap="none" normalizeH="0" baseline="0" dirty="0">
                <a:ln>
                  <a:noFill/>
                </a:ln>
                <a:solidFill>
                  <a:schemeClr val="tx1">
                    <a:lumMod val="65000"/>
                    <a:lumOff val="35000"/>
                  </a:schemeClr>
                </a:solidFill>
                <a:effectLst/>
                <a:latin typeface="NTFPreCursivefk" panose="03000400000000000000" pitchFamily="66" charset="0"/>
              </a:rPr>
              <a:t>You trust that person.</a:t>
            </a:r>
          </a:p>
          <a:p>
            <a:pPr marL="0" marR="0" lvl="0" indent="-228600" defTabSz="914400" eaLnBrk="1" fontAlgn="base" hangingPunct="1">
              <a:spcBef>
                <a:spcPts val="700"/>
              </a:spcBef>
              <a:spcAft>
                <a:spcPct val="0"/>
              </a:spcAft>
              <a:buClr>
                <a:schemeClr val="tx2"/>
              </a:buClr>
              <a:buSzTx/>
              <a:buFontTx/>
              <a:buChar char="•"/>
              <a:tabLst/>
            </a:pPr>
            <a:r>
              <a:rPr kumimoji="0" lang="en-US" altLang="en-US" sz="2000" b="0" i="0" u="none" strike="noStrike" cap="none" normalizeH="0" baseline="0" dirty="0">
                <a:ln>
                  <a:noFill/>
                </a:ln>
                <a:solidFill>
                  <a:schemeClr val="tx1">
                    <a:lumMod val="65000"/>
                    <a:lumOff val="35000"/>
                  </a:schemeClr>
                </a:solidFill>
                <a:effectLst/>
                <a:latin typeface="NTFPreCursivefk" panose="03000400000000000000" pitchFamily="66" charset="0"/>
              </a:rPr>
              <a:t>You are equal – you don’t boss each other around or tell each other what to do.</a:t>
            </a:r>
          </a:p>
          <a:p>
            <a:pPr marL="0" marR="0" lvl="0" indent="-228600" defTabSz="914400" eaLnBrk="1" fontAlgn="base" hangingPunct="1">
              <a:spcBef>
                <a:spcPts val="700"/>
              </a:spcBef>
              <a:spcAft>
                <a:spcPct val="0"/>
              </a:spcAft>
              <a:buClr>
                <a:schemeClr val="tx2"/>
              </a:buClr>
              <a:buSzTx/>
              <a:buFontTx/>
              <a:buNone/>
              <a:tabLst/>
            </a:pPr>
            <a:endParaRPr kumimoji="0" lang="en-US" altLang="en-US" sz="1300" b="0" i="0" u="none" strike="noStrike" cap="none" normalizeH="0" baseline="0" dirty="0">
              <a:ln>
                <a:noFill/>
              </a:ln>
              <a:solidFill>
                <a:schemeClr val="tx1">
                  <a:lumMod val="65000"/>
                  <a:lumOff val="35000"/>
                </a:schemeClr>
              </a:solidFill>
              <a:effectLst/>
              <a:latin typeface="+mn-lt"/>
            </a:endParaRPr>
          </a:p>
        </p:txBody>
      </p:sp>
    </p:spTree>
    <p:extLst>
      <p:ext uri="{BB962C8B-B14F-4D97-AF65-F5344CB8AC3E}">
        <p14:creationId xmlns:p14="http://schemas.microsoft.com/office/powerpoint/2010/main" val="111705848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5322DE-0A4B-4D07-81FB-D4D4A6587068}"/>
              </a:ext>
            </a:extLst>
          </p:cNvPr>
          <p:cNvSpPr>
            <a:spLocks noGrp="1"/>
          </p:cNvSpPr>
          <p:nvPr>
            <p:ph type="title"/>
          </p:nvPr>
        </p:nvSpPr>
        <p:spPr>
          <a:xfrm>
            <a:off x="1251678" y="382385"/>
            <a:ext cx="10178322" cy="532015"/>
          </a:xfrm>
        </p:spPr>
        <p:txBody>
          <a:bodyPr>
            <a:noAutofit/>
          </a:bodyPr>
          <a:lstStyle/>
          <a:p>
            <a:pPr algn="ctr"/>
            <a:r>
              <a:rPr lang="en-GB" sz="5400" cap="none" dirty="0">
                <a:latin typeface="NTFPreCursivefk" panose="03000400000000000000" pitchFamily="66" charset="0"/>
              </a:rPr>
              <a:t>Bad relationship</a:t>
            </a:r>
          </a:p>
        </p:txBody>
      </p:sp>
      <p:sp>
        <p:nvSpPr>
          <p:cNvPr id="3" name="Content Placeholder 2">
            <a:extLst>
              <a:ext uri="{FF2B5EF4-FFF2-40B4-BE49-F238E27FC236}">
                <a16:creationId xmlns:a16="http://schemas.microsoft.com/office/drawing/2014/main" id="{BBAB3A34-C80E-47BC-8B1D-7016DA35D5ED}"/>
              </a:ext>
            </a:extLst>
          </p:cNvPr>
          <p:cNvSpPr>
            <a:spLocks noGrp="1"/>
          </p:cNvSpPr>
          <p:nvPr>
            <p:ph idx="1"/>
          </p:nvPr>
        </p:nvSpPr>
        <p:spPr>
          <a:xfrm>
            <a:off x="1251678" y="995083"/>
            <a:ext cx="10178322" cy="4884510"/>
          </a:xfrm>
        </p:spPr>
        <p:txBody>
          <a:bodyPr>
            <a:normAutofit fontScale="92500" lnSpcReduction="10000"/>
          </a:bodyPr>
          <a:lstStyle/>
          <a:p>
            <a:pPr marL="0" indent="0">
              <a:buNone/>
            </a:pPr>
            <a:r>
              <a:rPr lang="en-GB" sz="1800" dirty="0">
                <a:solidFill>
                  <a:srgbClr val="000000"/>
                </a:solidFill>
                <a:effectLst/>
                <a:latin typeface="NTFPreCursivefk" panose="03000400000000000000" pitchFamily="66" charset="0"/>
                <a:ea typeface="Calibri" panose="020F0502020204030204" pitchFamily="34" charset="0"/>
              </a:rPr>
              <a:t> </a:t>
            </a:r>
            <a:endParaRPr lang="en-GB" sz="1800" dirty="0">
              <a:solidFill>
                <a:srgbClr val="000000"/>
              </a:solidFill>
              <a:effectLst/>
              <a:latin typeface="Arial" panose="020B0604020202020204" pitchFamily="34" charset="0"/>
              <a:ea typeface="Calibri" panose="020F0502020204030204" pitchFamily="34" charset="0"/>
            </a:endParaRPr>
          </a:p>
          <a:p>
            <a:pPr marL="342900" lvl="0" indent="-342900">
              <a:buFont typeface="Symbol" panose="05050102010706020507" pitchFamily="18" charset="2"/>
              <a:buChar char=""/>
            </a:pPr>
            <a:r>
              <a:rPr lang="en-GB" sz="2400" dirty="0">
                <a:solidFill>
                  <a:srgbClr val="000000"/>
                </a:solidFill>
                <a:effectLst/>
                <a:latin typeface="NTFPreCursivefk" panose="03000400000000000000" pitchFamily="66" charset="0"/>
                <a:ea typeface="Calibri" panose="020F0502020204030204" pitchFamily="34" charset="0"/>
              </a:rPr>
              <a:t>The person might push you, hit you or destroy your things.</a:t>
            </a:r>
            <a:endParaRPr lang="en-GB" sz="2400" dirty="0">
              <a:solidFill>
                <a:srgbClr val="000000"/>
              </a:solidFill>
              <a:effectLst/>
              <a:latin typeface="Arial" panose="020B0604020202020204" pitchFamily="34" charset="0"/>
              <a:ea typeface="Calibri" panose="020F0502020204030204" pitchFamily="34" charset="0"/>
            </a:endParaRPr>
          </a:p>
          <a:p>
            <a:pPr marL="342900" lvl="0" indent="-342900">
              <a:buFont typeface="Symbol" panose="05050102010706020507" pitchFamily="18" charset="2"/>
              <a:buChar char=""/>
            </a:pPr>
            <a:r>
              <a:rPr lang="en-GB" sz="2400" dirty="0">
                <a:solidFill>
                  <a:srgbClr val="000000"/>
                </a:solidFill>
                <a:effectLst/>
                <a:latin typeface="NTFPreCursivefk" panose="03000400000000000000" pitchFamily="66" charset="0"/>
                <a:ea typeface="Calibri" panose="020F0502020204030204" pitchFamily="34" charset="0"/>
              </a:rPr>
              <a:t>The person might tell you what to do, what to wear or who you can see.</a:t>
            </a:r>
            <a:endParaRPr lang="en-GB" sz="2400" dirty="0">
              <a:solidFill>
                <a:srgbClr val="000000"/>
              </a:solidFill>
              <a:effectLst/>
              <a:latin typeface="Arial" panose="020B0604020202020204" pitchFamily="34" charset="0"/>
              <a:ea typeface="Calibri" panose="020F0502020204030204" pitchFamily="34" charset="0"/>
            </a:endParaRPr>
          </a:p>
          <a:p>
            <a:pPr marL="342900" lvl="0" indent="-342900">
              <a:buFont typeface="Symbol" panose="05050102010706020507" pitchFamily="18" charset="2"/>
              <a:buChar char=""/>
            </a:pPr>
            <a:r>
              <a:rPr lang="en-GB" sz="2400" dirty="0">
                <a:solidFill>
                  <a:srgbClr val="000000"/>
                </a:solidFill>
                <a:effectLst/>
                <a:latin typeface="NTFPreCursivefk" panose="03000400000000000000" pitchFamily="66" charset="0"/>
                <a:ea typeface="Calibri" panose="020F0502020204030204" pitchFamily="34" charset="0"/>
              </a:rPr>
              <a:t>You might feel scared – they might say they will hurt you if you don’t do something. They might also say they will hurt you if you do something too.</a:t>
            </a:r>
            <a:endParaRPr lang="en-GB" sz="2400" dirty="0">
              <a:solidFill>
                <a:srgbClr val="000000"/>
              </a:solidFill>
              <a:effectLst/>
              <a:latin typeface="Arial" panose="020B0604020202020204" pitchFamily="34" charset="0"/>
              <a:ea typeface="Calibri" panose="020F0502020204030204" pitchFamily="34" charset="0"/>
            </a:endParaRPr>
          </a:p>
          <a:p>
            <a:pPr marL="342900" lvl="0" indent="-342900">
              <a:buFont typeface="Symbol" panose="05050102010706020507" pitchFamily="18" charset="2"/>
              <a:buChar char=""/>
            </a:pPr>
            <a:r>
              <a:rPr lang="en-GB" sz="2400" dirty="0">
                <a:solidFill>
                  <a:srgbClr val="000000"/>
                </a:solidFill>
                <a:effectLst/>
                <a:latin typeface="NTFPreCursivefk" panose="03000400000000000000" pitchFamily="66" charset="0"/>
                <a:ea typeface="Calibri" panose="020F0502020204030204" pitchFamily="34" charset="0"/>
              </a:rPr>
              <a:t>The person calls you names, makes you feel bad in front of other people and makes you feel bad about yourself.</a:t>
            </a:r>
            <a:endParaRPr lang="en-GB" sz="2400" dirty="0">
              <a:solidFill>
                <a:srgbClr val="000000"/>
              </a:solidFill>
              <a:effectLst/>
              <a:latin typeface="Arial" panose="020B0604020202020204" pitchFamily="34" charset="0"/>
              <a:ea typeface="Calibri" panose="020F0502020204030204" pitchFamily="34" charset="0"/>
            </a:endParaRPr>
          </a:p>
          <a:p>
            <a:pPr marL="342900" lvl="0" indent="-342900">
              <a:buFont typeface="Symbol" panose="05050102010706020507" pitchFamily="18" charset="2"/>
              <a:buChar char=""/>
            </a:pPr>
            <a:r>
              <a:rPr lang="en-GB" sz="2400" dirty="0">
                <a:solidFill>
                  <a:srgbClr val="000000"/>
                </a:solidFill>
                <a:effectLst/>
                <a:latin typeface="NTFPreCursivefk" panose="03000400000000000000" pitchFamily="66" charset="0"/>
                <a:ea typeface="Calibri" panose="020F0502020204030204" pitchFamily="34" charset="0"/>
              </a:rPr>
              <a:t>The person gets angry easily and you don’t know what will make them angry – it might make you feel nervous.</a:t>
            </a:r>
            <a:endParaRPr lang="en-GB" sz="2400" dirty="0">
              <a:solidFill>
                <a:srgbClr val="000000"/>
              </a:solidFill>
              <a:effectLst/>
              <a:latin typeface="Arial" panose="020B0604020202020204" pitchFamily="34" charset="0"/>
              <a:ea typeface="Calibri" panose="020F0502020204030204" pitchFamily="34" charset="0"/>
            </a:endParaRPr>
          </a:p>
          <a:p>
            <a:pPr marL="342900" lvl="0" indent="-342900">
              <a:buFont typeface="Symbol" panose="05050102010706020507" pitchFamily="18" charset="2"/>
              <a:buChar char=""/>
            </a:pPr>
            <a:r>
              <a:rPr lang="en-GB" sz="2400" dirty="0">
                <a:solidFill>
                  <a:srgbClr val="000000"/>
                </a:solidFill>
                <a:effectLst/>
                <a:latin typeface="NTFPreCursivefk" panose="03000400000000000000" pitchFamily="66" charset="0"/>
                <a:ea typeface="Calibri" panose="020F0502020204030204" pitchFamily="34" charset="0"/>
              </a:rPr>
              <a:t>The person might pressure you to do things you don’t want to or aren’t ready for, like sex, or using drugs and alcohol.</a:t>
            </a:r>
            <a:endParaRPr lang="en-GB" sz="2400" dirty="0">
              <a:solidFill>
                <a:srgbClr val="000000"/>
              </a:solidFill>
              <a:effectLst/>
              <a:latin typeface="Arial" panose="020B0604020202020204" pitchFamily="34" charset="0"/>
              <a:ea typeface="Calibri" panose="020F0502020204030204" pitchFamily="34" charset="0"/>
            </a:endParaRPr>
          </a:p>
          <a:p>
            <a:pPr marL="342900" lvl="0" indent="-342900">
              <a:buFont typeface="Symbol" panose="05050102010706020507" pitchFamily="18" charset="2"/>
              <a:buChar char=""/>
            </a:pPr>
            <a:r>
              <a:rPr lang="en-GB" sz="2400" dirty="0">
                <a:solidFill>
                  <a:srgbClr val="000000"/>
                </a:solidFill>
                <a:effectLst/>
                <a:latin typeface="NTFPreCursivefk" panose="03000400000000000000" pitchFamily="66" charset="0"/>
                <a:ea typeface="Calibri" panose="020F0502020204030204" pitchFamily="34" charset="0"/>
              </a:rPr>
              <a:t>The person might not take no for an answer when you say you don’t want to do something.</a:t>
            </a:r>
            <a:endParaRPr lang="en-GB" sz="2400" dirty="0">
              <a:solidFill>
                <a:srgbClr val="000000"/>
              </a:solidFill>
              <a:effectLst/>
              <a:latin typeface="Arial" panose="020B0604020202020204" pitchFamily="34" charset="0"/>
              <a:ea typeface="Calibri" panose="020F0502020204030204" pitchFamily="34" charset="0"/>
            </a:endParaRPr>
          </a:p>
          <a:p>
            <a:endParaRPr lang="en-GB" dirty="0"/>
          </a:p>
        </p:txBody>
      </p:sp>
    </p:spTree>
    <p:extLst>
      <p:ext uri="{BB962C8B-B14F-4D97-AF65-F5344CB8AC3E}">
        <p14:creationId xmlns:p14="http://schemas.microsoft.com/office/powerpoint/2010/main" val="154567582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B1FAD2-5C69-4649-AC2F-E6F4CADDD042}"/>
              </a:ext>
            </a:extLst>
          </p:cNvPr>
          <p:cNvSpPr>
            <a:spLocks noGrp="1"/>
          </p:cNvSpPr>
          <p:nvPr>
            <p:ph type="title"/>
          </p:nvPr>
        </p:nvSpPr>
        <p:spPr>
          <a:xfrm>
            <a:off x="5195727" y="382385"/>
            <a:ext cx="6335338" cy="1492132"/>
          </a:xfrm>
        </p:spPr>
        <p:txBody>
          <a:bodyPr>
            <a:normAutofit/>
          </a:bodyPr>
          <a:lstStyle/>
          <a:p>
            <a:r>
              <a:rPr lang="en-GB" sz="4000" cap="none" dirty="0">
                <a:latin typeface="NTFPreCursivefk" panose="03000400000000000000" pitchFamily="66" charset="0"/>
              </a:rPr>
              <a:t>How do I know if someone is being abused?</a:t>
            </a:r>
          </a:p>
        </p:txBody>
      </p:sp>
      <p:pic>
        <p:nvPicPr>
          <p:cNvPr id="10" name="Picture 9" descr="What Is Emotional Disability - Child Abuse Clip Art, HD Png Download -  kindpng">
            <a:extLst>
              <a:ext uri="{FF2B5EF4-FFF2-40B4-BE49-F238E27FC236}">
                <a16:creationId xmlns:a16="http://schemas.microsoft.com/office/drawing/2014/main" id="{A39FC30C-857A-418A-9BDE-ABA4096C0E03}"/>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l="18933" r="20017" b="1"/>
          <a:stretch/>
        </p:blipFill>
        <p:spPr bwMode="auto">
          <a:xfrm>
            <a:off x="688434" y="-9525"/>
            <a:ext cx="4129822" cy="6867525"/>
          </a:xfrm>
          <a:prstGeom prst="rect">
            <a:avLst/>
          </a:prstGeom>
          <a:noFill/>
        </p:spPr>
      </p:pic>
      <p:sp>
        <p:nvSpPr>
          <p:cNvPr id="15" name="Freeform 6">
            <a:extLst>
              <a:ext uri="{FF2B5EF4-FFF2-40B4-BE49-F238E27FC236}">
                <a16:creationId xmlns:a16="http://schemas.microsoft.com/office/drawing/2014/main" id="{18E8C5BB-A90A-496B-A745-79A49F350F0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0" y="0"/>
            <a:ext cx="885825" cy="6858000"/>
          </a:xfrm>
          <a:custGeom>
            <a:avLst/>
            <a:gdLst/>
            <a:ahLst/>
            <a:cxnLst/>
            <a:rect l="0" t="0" r="r" b="b"/>
            <a:pathLst>
              <a:path w="558" h="4320">
                <a:moveTo>
                  <a:pt x="0" y="0"/>
                </a:moveTo>
                <a:lnTo>
                  <a:pt x="447" y="0"/>
                </a:lnTo>
                <a:lnTo>
                  <a:pt x="448" y="43"/>
                </a:lnTo>
                <a:lnTo>
                  <a:pt x="453" y="81"/>
                </a:lnTo>
                <a:lnTo>
                  <a:pt x="460" y="114"/>
                </a:lnTo>
                <a:lnTo>
                  <a:pt x="469" y="143"/>
                </a:lnTo>
                <a:lnTo>
                  <a:pt x="479" y="169"/>
                </a:lnTo>
                <a:lnTo>
                  <a:pt x="491" y="192"/>
                </a:lnTo>
                <a:lnTo>
                  <a:pt x="503" y="216"/>
                </a:lnTo>
                <a:lnTo>
                  <a:pt x="515" y="240"/>
                </a:lnTo>
                <a:lnTo>
                  <a:pt x="525" y="263"/>
                </a:lnTo>
                <a:lnTo>
                  <a:pt x="535" y="289"/>
                </a:lnTo>
                <a:lnTo>
                  <a:pt x="545" y="318"/>
                </a:lnTo>
                <a:lnTo>
                  <a:pt x="552" y="351"/>
                </a:lnTo>
                <a:lnTo>
                  <a:pt x="556" y="389"/>
                </a:lnTo>
                <a:lnTo>
                  <a:pt x="558" y="432"/>
                </a:lnTo>
                <a:lnTo>
                  <a:pt x="556" y="475"/>
                </a:lnTo>
                <a:lnTo>
                  <a:pt x="552" y="513"/>
                </a:lnTo>
                <a:lnTo>
                  <a:pt x="545" y="546"/>
                </a:lnTo>
                <a:lnTo>
                  <a:pt x="535" y="575"/>
                </a:lnTo>
                <a:lnTo>
                  <a:pt x="525" y="601"/>
                </a:lnTo>
                <a:lnTo>
                  <a:pt x="515" y="624"/>
                </a:lnTo>
                <a:lnTo>
                  <a:pt x="503" y="648"/>
                </a:lnTo>
                <a:lnTo>
                  <a:pt x="491" y="672"/>
                </a:lnTo>
                <a:lnTo>
                  <a:pt x="479" y="695"/>
                </a:lnTo>
                <a:lnTo>
                  <a:pt x="469" y="721"/>
                </a:lnTo>
                <a:lnTo>
                  <a:pt x="460" y="750"/>
                </a:lnTo>
                <a:lnTo>
                  <a:pt x="453" y="783"/>
                </a:lnTo>
                <a:lnTo>
                  <a:pt x="448" y="821"/>
                </a:lnTo>
                <a:lnTo>
                  <a:pt x="447" y="864"/>
                </a:lnTo>
                <a:lnTo>
                  <a:pt x="448" y="907"/>
                </a:lnTo>
                <a:lnTo>
                  <a:pt x="453" y="945"/>
                </a:lnTo>
                <a:lnTo>
                  <a:pt x="460" y="978"/>
                </a:lnTo>
                <a:lnTo>
                  <a:pt x="469" y="1007"/>
                </a:lnTo>
                <a:lnTo>
                  <a:pt x="479" y="1033"/>
                </a:lnTo>
                <a:lnTo>
                  <a:pt x="491" y="1056"/>
                </a:lnTo>
                <a:lnTo>
                  <a:pt x="503" y="1080"/>
                </a:lnTo>
                <a:lnTo>
                  <a:pt x="515" y="1104"/>
                </a:lnTo>
                <a:lnTo>
                  <a:pt x="525" y="1127"/>
                </a:lnTo>
                <a:lnTo>
                  <a:pt x="535" y="1153"/>
                </a:lnTo>
                <a:lnTo>
                  <a:pt x="545" y="1182"/>
                </a:lnTo>
                <a:lnTo>
                  <a:pt x="552" y="1215"/>
                </a:lnTo>
                <a:lnTo>
                  <a:pt x="556" y="1253"/>
                </a:lnTo>
                <a:lnTo>
                  <a:pt x="558" y="1296"/>
                </a:lnTo>
                <a:lnTo>
                  <a:pt x="556" y="1339"/>
                </a:lnTo>
                <a:lnTo>
                  <a:pt x="552" y="1377"/>
                </a:lnTo>
                <a:lnTo>
                  <a:pt x="545" y="1410"/>
                </a:lnTo>
                <a:lnTo>
                  <a:pt x="535" y="1439"/>
                </a:lnTo>
                <a:lnTo>
                  <a:pt x="525" y="1465"/>
                </a:lnTo>
                <a:lnTo>
                  <a:pt x="515" y="1488"/>
                </a:lnTo>
                <a:lnTo>
                  <a:pt x="503" y="1512"/>
                </a:lnTo>
                <a:lnTo>
                  <a:pt x="491" y="1536"/>
                </a:lnTo>
                <a:lnTo>
                  <a:pt x="479" y="1559"/>
                </a:lnTo>
                <a:lnTo>
                  <a:pt x="469" y="1585"/>
                </a:lnTo>
                <a:lnTo>
                  <a:pt x="460" y="1614"/>
                </a:lnTo>
                <a:lnTo>
                  <a:pt x="453" y="1647"/>
                </a:lnTo>
                <a:lnTo>
                  <a:pt x="448" y="1685"/>
                </a:lnTo>
                <a:lnTo>
                  <a:pt x="447" y="1728"/>
                </a:lnTo>
                <a:lnTo>
                  <a:pt x="448" y="1771"/>
                </a:lnTo>
                <a:lnTo>
                  <a:pt x="453" y="1809"/>
                </a:lnTo>
                <a:lnTo>
                  <a:pt x="460" y="1842"/>
                </a:lnTo>
                <a:lnTo>
                  <a:pt x="469" y="1871"/>
                </a:lnTo>
                <a:lnTo>
                  <a:pt x="479" y="1897"/>
                </a:lnTo>
                <a:lnTo>
                  <a:pt x="491" y="1920"/>
                </a:lnTo>
                <a:lnTo>
                  <a:pt x="503" y="1944"/>
                </a:lnTo>
                <a:lnTo>
                  <a:pt x="515" y="1968"/>
                </a:lnTo>
                <a:lnTo>
                  <a:pt x="525" y="1991"/>
                </a:lnTo>
                <a:lnTo>
                  <a:pt x="535" y="2017"/>
                </a:lnTo>
                <a:lnTo>
                  <a:pt x="545" y="2046"/>
                </a:lnTo>
                <a:lnTo>
                  <a:pt x="552" y="2079"/>
                </a:lnTo>
                <a:lnTo>
                  <a:pt x="556" y="2117"/>
                </a:lnTo>
                <a:lnTo>
                  <a:pt x="558" y="2159"/>
                </a:lnTo>
                <a:lnTo>
                  <a:pt x="556" y="2203"/>
                </a:lnTo>
                <a:lnTo>
                  <a:pt x="552" y="2241"/>
                </a:lnTo>
                <a:lnTo>
                  <a:pt x="545" y="2274"/>
                </a:lnTo>
                <a:lnTo>
                  <a:pt x="535" y="2303"/>
                </a:lnTo>
                <a:lnTo>
                  <a:pt x="525" y="2329"/>
                </a:lnTo>
                <a:lnTo>
                  <a:pt x="515" y="2352"/>
                </a:lnTo>
                <a:lnTo>
                  <a:pt x="503" y="2376"/>
                </a:lnTo>
                <a:lnTo>
                  <a:pt x="491" y="2400"/>
                </a:lnTo>
                <a:lnTo>
                  <a:pt x="479" y="2423"/>
                </a:lnTo>
                <a:lnTo>
                  <a:pt x="469" y="2449"/>
                </a:lnTo>
                <a:lnTo>
                  <a:pt x="460" y="2478"/>
                </a:lnTo>
                <a:lnTo>
                  <a:pt x="453" y="2511"/>
                </a:lnTo>
                <a:lnTo>
                  <a:pt x="448" y="2549"/>
                </a:lnTo>
                <a:lnTo>
                  <a:pt x="447" y="2592"/>
                </a:lnTo>
                <a:lnTo>
                  <a:pt x="448" y="2635"/>
                </a:lnTo>
                <a:lnTo>
                  <a:pt x="453" y="2673"/>
                </a:lnTo>
                <a:lnTo>
                  <a:pt x="460" y="2706"/>
                </a:lnTo>
                <a:lnTo>
                  <a:pt x="469" y="2735"/>
                </a:lnTo>
                <a:lnTo>
                  <a:pt x="479" y="2761"/>
                </a:lnTo>
                <a:lnTo>
                  <a:pt x="491" y="2784"/>
                </a:lnTo>
                <a:lnTo>
                  <a:pt x="515" y="2832"/>
                </a:lnTo>
                <a:lnTo>
                  <a:pt x="525" y="2855"/>
                </a:lnTo>
                <a:lnTo>
                  <a:pt x="535" y="2881"/>
                </a:lnTo>
                <a:lnTo>
                  <a:pt x="545" y="2910"/>
                </a:lnTo>
                <a:lnTo>
                  <a:pt x="552" y="2943"/>
                </a:lnTo>
                <a:lnTo>
                  <a:pt x="556" y="2981"/>
                </a:lnTo>
                <a:lnTo>
                  <a:pt x="558" y="3024"/>
                </a:lnTo>
                <a:lnTo>
                  <a:pt x="556" y="3067"/>
                </a:lnTo>
                <a:lnTo>
                  <a:pt x="552" y="3105"/>
                </a:lnTo>
                <a:lnTo>
                  <a:pt x="545" y="3138"/>
                </a:lnTo>
                <a:lnTo>
                  <a:pt x="535" y="3167"/>
                </a:lnTo>
                <a:lnTo>
                  <a:pt x="525" y="3193"/>
                </a:lnTo>
                <a:lnTo>
                  <a:pt x="515" y="3216"/>
                </a:lnTo>
                <a:lnTo>
                  <a:pt x="503" y="3240"/>
                </a:lnTo>
                <a:lnTo>
                  <a:pt x="491" y="3264"/>
                </a:lnTo>
                <a:lnTo>
                  <a:pt x="479" y="3287"/>
                </a:lnTo>
                <a:lnTo>
                  <a:pt x="469" y="3313"/>
                </a:lnTo>
                <a:lnTo>
                  <a:pt x="460" y="3342"/>
                </a:lnTo>
                <a:lnTo>
                  <a:pt x="453" y="3375"/>
                </a:lnTo>
                <a:lnTo>
                  <a:pt x="448" y="3413"/>
                </a:lnTo>
                <a:lnTo>
                  <a:pt x="447" y="3456"/>
                </a:lnTo>
                <a:lnTo>
                  <a:pt x="448" y="3499"/>
                </a:lnTo>
                <a:lnTo>
                  <a:pt x="453" y="3537"/>
                </a:lnTo>
                <a:lnTo>
                  <a:pt x="460" y="3570"/>
                </a:lnTo>
                <a:lnTo>
                  <a:pt x="469" y="3599"/>
                </a:lnTo>
                <a:lnTo>
                  <a:pt x="479" y="3625"/>
                </a:lnTo>
                <a:lnTo>
                  <a:pt x="491" y="3648"/>
                </a:lnTo>
                <a:lnTo>
                  <a:pt x="503" y="3672"/>
                </a:lnTo>
                <a:lnTo>
                  <a:pt x="515" y="3696"/>
                </a:lnTo>
                <a:lnTo>
                  <a:pt x="525" y="3719"/>
                </a:lnTo>
                <a:lnTo>
                  <a:pt x="535" y="3745"/>
                </a:lnTo>
                <a:lnTo>
                  <a:pt x="545" y="3774"/>
                </a:lnTo>
                <a:lnTo>
                  <a:pt x="552" y="3807"/>
                </a:lnTo>
                <a:lnTo>
                  <a:pt x="556" y="3845"/>
                </a:lnTo>
                <a:lnTo>
                  <a:pt x="558" y="3888"/>
                </a:lnTo>
                <a:lnTo>
                  <a:pt x="556" y="3931"/>
                </a:lnTo>
                <a:lnTo>
                  <a:pt x="552" y="3969"/>
                </a:lnTo>
                <a:lnTo>
                  <a:pt x="545" y="4002"/>
                </a:lnTo>
                <a:lnTo>
                  <a:pt x="535" y="4031"/>
                </a:lnTo>
                <a:lnTo>
                  <a:pt x="525" y="4057"/>
                </a:lnTo>
                <a:lnTo>
                  <a:pt x="515" y="4080"/>
                </a:lnTo>
                <a:lnTo>
                  <a:pt x="503" y="4104"/>
                </a:lnTo>
                <a:lnTo>
                  <a:pt x="491" y="4128"/>
                </a:lnTo>
                <a:lnTo>
                  <a:pt x="479" y="4151"/>
                </a:lnTo>
                <a:lnTo>
                  <a:pt x="469" y="4177"/>
                </a:lnTo>
                <a:lnTo>
                  <a:pt x="460" y="4206"/>
                </a:lnTo>
                <a:lnTo>
                  <a:pt x="453" y="4239"/>
                </a:lnTo>
                <a:lnTo>
                  <a:pt x="448" y="4277"/>
                </a:lnTo>
                <a:lnTo>
                  <a:pt x="447" y="4320"/>
                </a:lnTo>
                <a:lnTo>
                  <a:pt x="0" y="4320"/>
                </a:lnTo>
                <a:lnTo>
                  <a:pt x="0" y="0"/>
                </a:lnTo>
                <a:close/>
              </a:path>
            </a:pathLst>
          </a:custGeom>
          <a:solidFill>
            <a:schemeClr val="tx2"/>
          </a:solidFill>
          <a:ln w="0">
            <a:noFill/>
            <a:prstDash val="solid"/>
            <a:round/>
            <a:headEnd/>
            <a:tailEnd/>
          </a:ln>
        </p:spPr>
      </p:sp>
      <p:sp>
        <p:nvSpPr>
          <p:cNvPr id="3" name="Content Placeholder 2">
            <a:extLst>
              <a:ext uri="{FF2B5EF4-FFF2-40B4-BE49-F238E27FC236}">
                <a16:creationId xmlns:a16="http://schemas.microsoft.com/office/drawing/2014/main" id="{D0206E4B-F0D3-4929-BC64-6B37D41F9DD2}"/>
              </a:ext>
            </a:extLst>
          </p:cNvPr>
          <p:cNvSpPr>
            <a:spLocks noGrp="1"/>
          </p:cNvSpPr>
          <p:nvPr>
            <p:ph idx="1"/>
          </p:nvPr>
        </p:nvSpPr>
        <p:spPr>
          <a:xfrm>
            <a:off x="5195727" y="1404594"/>
            <a:ext cx="6335338" cy="5326143"/>
          </a:xfrm>
        </p:spPr>
        <p:txBody>
          <a:bodyPr>
            <a:normAutofit fontScale="92500" lnSpcReduction="10000"/>
          </a:bodyPr>
          <a:lstStyle/>
          <a:p>
            <a:pPr marL="0" indent="0">
              <a:lnSpc>
                <a:spcPct val="100000"/>
              </a:lnSpc>
              <a:buNone/>
            </a:pPr>
            <a:r>
              <a:rPr lang="en-GB" sz="1600" dirty="0">
                <a:effectLst/>
                <a:latin typeface="NTFPreCursivefk" panose="03000400000000000000" pitchFamily="66" charset="0"/>
                <a:ea typeface="Calibri" panose="020F0502020204030204" pitchFamily="34" charset="0"/>
              </a:rPr>
              <a:t>It might be hard for you to know if you are being abused and you might not really understand it is happening. It is important you can recognise when behaviour isn’t appropriate.</a:t>
            </a:r>
            <a:endParaRPr lang="en-GB" sz="1600" dirty="0">
              <a:effectLst/>
              <a:latin typeface="Arial" panose="020B0604020202020204" pitchFamily="34" charset="0"/>
              <a:ea typeface="Calibri" panose="020F0502020204030204" pitchFamily="34" charset="0"/>
            </a:endParaRPr>
          </a:p>
          <a:p>
            <a:pPr marL="0" indent="0">
              <a:lnSpc>
                <a:spcPct val="100000"/>
              </a:lnSpc>
              <a:buNone/>
            </a:pPr>
            <a:r>
              <a:rPr lang="en-GB" sz="1600" dirty="0">
                <a:effectLst/>
                <a:latin typeface="NTFPreCursivefk" panose="03000400000000000000" pitchFamily="66" charset="0"/>
                <a:ea typeface="Calibri" panose="020F0502020204030204" pitchFamily="34" charset="0"/>
              </a:rPr>
              <a:t>It’s also important that you can notice when someone else might be being abused.</a:t>
            </a:r>
            <a:endParaRPr lang="en-GB" sz="1600" dirty="0">
              <a:effectLst/>
              <a:latin typeface="Arial" panose="020B0604020202020204" pitchFamily="34" charset="0"/>
              <a:ea typeface="Calibri" panose="020F0502020204030204" pitchFamily="34" charset="0"/>
            </a:endParaRPr>
          </a:p>
          <a:p>
            <a:pPr marL="0" indent="0">
              <a:lnSpc>
                <a:spcPct val="100000"/>
              </a:lnSpc>
              <a:buNone/>
            </a:pPr>
            <a:r>
              <a:rPr lang="en-GB" sz="1600" dirty="0">
                <a:effectLst/>
                <a:latin typeface="NTFPreCursivefk" panose="03000400000000000000" pitchFamily="66" charset="0"/>
                <a:ea typeface="Calibri" panose="020F0502020204030204" pitchFamily="34" charset="0"/>
              </a:rPr>
              <a:t>Some signs might be:</a:t>
            </a:r>
            <a:endParaRPr lang="en-GB" sz="1600" dirty="0">
              <a:effectLst/>
              <a:latin typeface="Arial" panose="020B0604020202020204" pitchFamily="34" charset="0"/>
              <a:ea typeface="Calibri" panose="020F0502020204030204" pitchFamily="34" charset="0"/>
            </a:endParaRPr>
          </a:p>
          <a:p>
            <a:pPr marL="342900" lvl="0" indent="-342900">
              <a:lnSpc>
                <a:spcPct val="100000"/>
              </a:lnSpc>
              <a:buFont typeface="Symbol" panose="05050102010706020507" pitchFamily="18" charset="2"/>
              <a:buChar char=""/>
            </a:pPr>
            <a:r>
              <a:rPr lang="en-GB" sz="1600" dirty="0">
                <a:effectLst/>
                <a:latin typeface="NTFPreCursivefk" panose="03000400000000000000" pitchFamily="66" charset="0"/>
                <a:ea typeface="Calibri" panose="020F0502020204030204" pitchFamily="34" charset="0"/>
              </a:rPr>
              <a:t>Not going to school</a:t>
            </a:r>
            <a:endParaRPr lang="en-GB" sz="1600" dirty="0">
              <a:effectLst/>
              <a:latin typeface="Arial" panose="020B0604020202020204" pitchFamily="34" charset="0"/>
              <a:ea typeface="Calibri" panose="020F0502020204030204" pitchFamily="34" charset="0"/>
            </a:endParaRPr>
          </a:p>
          <a:p>
            <a:pPr marL="342900" lvl="0" indent="-342900">
              <a:lnSpc>
                <a:spcPct val="100000"/>
              </a:lnSpc>
              <a:buFont typeface="Symbol" panose="05050102010706020507" pitchFamily="18" charset="2"/>
              <a:buChar char=""/>
            </a:pPr>
            <a:r>
              <a:rPr lang="en-GB" sz="1600" dirty="0">
                <a:effectLst/>
                <a:latin typeface="NTFPreCursivefk" panose="03000400000000000000" pitchFamily="66" charset="0"/>
                <a:ea typeface="Calibri" panose="020F0502020204030204" pitchFamily="34" charset="0"/>
              </a:rPr>
              <a:t>Having injuries, like bruises</a:t>
            </a:r>
            <a:endParaRPr lang="en-GB" sz="1600" dirty="0">
              <a:effectLst/>
              <a:latin typeface="Arial" panose="020B0604020202020204" pitchFamily="34" charset="0"/>
              <a:ea typeface="Calibri" panose="020F0502020204030204" pitchFamily="34" charset="0"/>
            </a:endParaRPr>
          </a:p>
          <a:p>
            <a:pPr marL="342900" lvl="0" indent="-342900">
              <a:lnSpc>
                <a:spcPct val="100000"/>
              </a:lnSpc>
              <a:buFont typeface="Symbol" panose="05050102010706020507" pitchFamily="18" charset="2"/>
              <a:buChar char=""/>
            </a:pPr>
            <a:r>
              <a:rPr lang="en-GB" sz="1600" dirty="0">
                <a:effectLst/>
                <a:latin typeface="NTFPreCursivefk" panose="03000400000000000000" pitchFamily="66" charset="0"/>
                <a:ea typeface="Calibri" panose="020F0502020204030204" pitchFamily="34" charset="0"/>
              </a:rPr>
              <a:t>Feeling sad and down</a:t>
            </a:r>
            <a:endParaRPr lang="en-GB" sz="1600" dirty="0">
              <a:effectLst/>
              <a:latin typeface="Arial" panose="020B0604020202020204" pitchFamily="34" charset="0"/>
              <a:ea typeface="Calibri" panose="020F0502020204030204" pitchFamily="34" charset="0"/>
            </a:endParaRPr>
          </a:p>
          <a:p>
            <a:pPr marL="342900" lvl="0" indent="-342900">
              <a:lnSpc>
                <a:spcPct val="100000"/>
              </a:lnSpc>
              <a:buFont typeface="Symbol" panose="05050102010706020507" pitchFamily="18" charset="2"/>
              <a:buChar char=""/>
            </a:pPr>
            <a:r>
              <a:rPr lang="en-GB" sz="1600" dirty="0">
                <a:effectLst/>
                <a:latin typeface="NTFPreCursivefk" panose="03000400000000000000" pitchFamily="66" charset="0"/>
                <a:ea typeface="Calibri" panose="020F0502020204030204" pitchFamily="34" charset="0"/>
              </a:rPr>
              <a:t>Feeling like they can’t cope</a:t>
            </a:r>
            <a:endParaRPr lang="en-GB" sz="1600" dirty="0">
              <a:effectLst/>
              <a:latin typeface="Arial" panose="020B0604020202020204" pitchFamily="34" charset="0"/>
              <a:ea typeface="Calibri" panose="020F0502020204030204" pitchFamily="34" charset="0"/>
            </a:endParaRPr>
          </a:p>
          <a:p>
            <a:pPr marL="342900" lvl="0" indent="-342900">
              <a:lnSpc>
                <a:spcPct val="100000"/>
              </a:lnSpc>
              <a:buFont typeface="Symbol" panose="05050102010706020507" pitchFamily="18" charset="2"/>
              <a:buChar char=""/>
            </a:pPr>
            <a:r>
              <a:rPr lang="en-GB" sz="1600" dirty="0">
                <a:effectLst/>
                <a:latin typeface="NTFPreCursivefk" panose="03000400000000000000" pitchFamily="66" charset="0"/>
                <a:ea typeface="Calibri" panose="020F0502020204030204" pitchFamily="34" charset="0"/>
              </a:rPr>
              <a:t>Feeling withdrawn or shy</a:t>
            </a:r>
            <a:endParaRPr lang="en-GB" sz="1600" dirty="0">
              <a:effectLst/>
              <a:latin typeface="Arial" panose="020B0604020202020204" pitchFamily="34" charset="0"/>
              <a:ea typeface="Calibri" panose="020F0502020204030204" pitchFamily="34" charset="0"/>
            </a:endParaRPr>
          </a:p>
          <a:p>
            <a:pPr marL="342900" lvl="0" indent="-342900">
              <a:lnSpc>
                <a:spcPct val="100000"/>
              </a:lnSpc>
              <a:buFont typeface="Symbol" panose="05050102010706020507" pitchFamily="18" charset="2"/>
              <a:buChar char=""/>
            </a:pPr>
            <a:r>
              <a:rPr lang="en-GB" sz="1600" dirty="0">
                <a:effectLst/>
                <a:latin typeface="NTFPreCursivefk" panose="03000400000000000000" pitchFamily="66" charset="0"/>
                <a:ea typeface="Calibri" panose="020F0502020204030204" pitchFamily="34" charset="0"/>
              </a:rPr>
              <a:t>Getting headaches or stomach-ache</a:t>
            </a:r>
            <a:endParaRPr lang="en-GB" sz="1600" dirty="0">
              <a:effectLst/>
              <a:latin typeface="Arial" panose="020B0604020202020204" pitchFamily="34" charset="0"/>
              <a:ea typeface="Calibri" panose="020F0502020204030204" pitchFamily="34" charset="0"/>
            </a:endParaRPr>
          </a:p>
          <a:p>
            <a:pPr marL="342900" lvl="0" indent="-342900">
              <a:lnSpc>
                <a:spcPct val="100000"/>
              </a:lnSpc>
              <a:buFont typeface="Symbol" panose="05050102010706020507" pitchFamily="18" charset="2"/>
              <a:buChar char=""/>
            </a:pPr>
            <a:r>
              <a:rPr lang="en-GB" sz="1600" dirty="0">
                <a:effectLst/>
                <a:latin typeface="NTFPreCursivefk" panose="03000400000000000000" pitchFamily="66" charset="0"/>
                <a:ea typeface="Calibri" panose="020F0502020204030204" pitchFamily="34" charset="0"/>
              </a:rPr>
              <a:t>Feeling nervous</a:t>
            </a:r>
            <a:endParaRPr lang="en-GB" sz="1600" dirty="0">
              <a:effectLst/>
              <a:latin typeface="Arial" panose="020B0604020202020204" pitchFamily="34" charset="0"/>
              <a:ea typeface="Calibri" panose="020F0502020204030204" pitchFamily="34" charset="0"/>
            </a:endParaRPr>
          </a:p>
          <a:p>
            <a:pPr marL="342900" lvl="0" indent="-342900">
              <a:lnSpc>
                <a:spcPct val="100000"/>
              </a:lnSpc>
              <a:buFont typeface="Symbol" panose="05050102010706020507" pitchFamily="18" charset="2"/>
              <a:buChar char=""/>
            </a:pPr>
            <a:r>
              <a:rPr lang="en-GB" sz="1600" dirty="0">
                <a:effectLst/>
                <a:latin typeface="NTFPreCursivefk" panose="03000400000000000000" pitchFamily="66" charset="0"/>
                <a:ea typeface="Calibri" panose="020F0502020204030204" pitchFamily="34" charset="0"/>
              </a:rPr>
              <a:t>Not being able to sleep, sleeping too much or getting nightmares</a:t>
            </a:r>
            <a:endParaRPr lang="en-GB" sz="1600" dirty="0">
              <a:effectLst/>
              <a:latin typeface="Arial" panose="020B0604020202020204" pitchFamily="34" charset="0"/>
              <a:ea typeface="Calibri" panose="020F0502020204030204" pitchFamily="34" charset="0"/>
            </a:endParaRPr>
          </a:p>
          <a:p>
            <a:pPr marL="342900" lvl="0" indent="-342900">
              <a:lnSpc>
                <a:spcPct val="100000"/>
              </a:lnSpc>
              <a:buFont typeface="Symbol" panose="05050102010706020507" pitchFamily="18" charset="2"/>
              <a:buChar char=""/>
            </a:pPr>
            <a:r>
              <a:rPr lang="en-GB" sz="1600" dirty="0">
                <a:effectLst/>
                <a:latin typeface="NTFPreCursivefk" panose="03000400000000000000" pitchFamily="66" charset="0"/>
                <a:ea typeface="Calibri" panose="020F0502020204030204" pitchFamily="34" charset="0"/>
              </a:rPr>
              <a:t>Feeling nervous</a:t>
            </a:r>
            <a:endParaRPr lang="en-GB" sz="1600" dirty="0">
              <a:effectLst/>
              <a:latin typeface="Arial" panose="020B0604020202020204" pitchFamily="34" charset="0"/>
              <a:ea typeface="Calibri" panose="020F0502020204030204" pitchFamily="34" charset="0"/>
            </a:endParaRPr>
          </a:p>
          <a:p>
            <a:pPr marL="342900" lvl="0" indent="-342900">
              <a:lnSpc>
                <a:spcPct val="100000"/>
              </a:lnSpc>
              <a:buFont typeface="Symbol" panose="05050102010706020507" pitchFamily="18" charset="2"/>
              <a:buChar char=""/>
            </a:pPr>
            <a:r>
              <a:rPr lang="en-GB" sz="1600" dirty="0">
                <a:effectLst/>
                <a:latin typeface="NTFPreCursivefk" panose="03000400000000000000" pitchFamily="66" charset="0"/>
                <a:ea typeface="Calibri" panose="020F0502020204030204" pitchFamily="34" charset="0"/>
              </a:rPr>
              <a:t>Not being able sleep, sleeping too much or getting nightmares</a:t>
            </a:r>
            <a:endParaRPr lang="en-GB" sz="1600" dirty="0">
              <a:effectLst/>
              <a:latin typeface="Arial" panose="020B0604020202020204" pitchFamily="34" charset="0"/>
              <a:ea typeface="Calibri" panose="020F0502020204030204" pitchFamily="34" charset="0"/>
            </a:endParaRPr>
          </a:p>
          <a:p>
            <a:pPr marL="342900" lvl="0" indent="-342900">
              <a:lnSpc>
                <a:spcPct val="100000"/>
              </a:lnSpc>
              <a:buFont typeface="Symbol" panose="05050102010706020507" pitchFamily="18" charset="2"/>
              <a:buChar char=""/>
            </a:pPr>
            <a:r>
              <a:rPr lang="en-GB" sz="1600" dirty="0">
                <a:effectLst/>
                <a:latin typeface="NTFPreCursivefk" panose="03000400000000000000" pitchFamily="66" charset="0"/>
                <a:ea typeface="Calibri" panose="020F0502020204030204" pitchFamily="34" charset="0"/>
              </a:rPr>
              <a:t>Feeling panicked</a:t>
            </a:r>
            <a:endParaRPr lang="en-GB" sz="1600" dirty="0">
              <a:effectLst/>
              <a:latin typeface="Arial" panose="020B0604020202020204" pitchFamily="34" charset="0"/>
              <a:ea typeface="Calibri" panose="020F0502020204030204" pitchFamily="34" charset="0"/>
            </a:endParaRPr>
          </a:p>
          <a:p>
            <a:pPr marL="342900" lvl="0" indent="-342900">
              <a:lnSpc>
                <a:spcPct val="100000"/>
              </a:lnSpc>
              <a:buFont typeface="Symbol" panose="05050102010706020507" pitchFamily="18" charset="2"/>
              <a:buChar char=""/>
            </a:pPr>
            <a:r>
              <a:rPr lang="en-GB" sz="1600" dirty="0">
                <a:effectLst/>
                <a:latin typeface="NTFPreCursivefk" panose="03000400000000000000" pitchFamily="66" charset="0"/>
                <a:ea typeface="Calibri" panose="020F0502020204030204" pitchFamily="34" charset="0"/>
              </a:rPr>
              <a:t>Using alcohol or drugs</a:t>
            </a:r>
            <a:endParaRPr lang="en-GB" sz="1600" dirty="0">
              <a:effectLst/>
              <a:latin typeface="Arial" panose="020B0604020202020204" pitchFamily="34" charset="0"/>
              <a:ea typeface="Calibri" panose="020F0502020204030204" pitchFamily="34" charset="0"/>
            </a:endParaRPr>
          </a:p>
          <a:p>
            <a:pPr marL="342900" lvl="0" indent="-342900">
              <a:lnSpc>
                <a:spcPct val="100000"/>
              </a:lnSpc>
              <a:buFont typeface="Symbol" panose="05050102010706020507" pitchFamily="18" charset="2"/>
              <a:buChar char=""/>
            </a:pPr>
            <a:r>
              <a:rPr lang="en-GB" sz="1600" dirty="0">
                <a:effectLst/>
                <a:latin typeface="NTFPreCursivefk" panose="03000400000000000000" pitchFamily="66" charset="0"/>
                <a:ea typeface="Calibri" panose="020F0502020204030204" pitchFamily="34" charset="0"/>
              </a:rPr>
              <a:t>Changing looks to look much older</a:t>
            </a:r>
            <a:endParaRPr lang="en-GB" sz="1600" dirty="0">
              <a:effectLst/>
              <a:latin typeface="Arial" panose="020B0604020202020204" pitchFamily="34" charset="0"/>
              <a:ea typeface="Calibri" panose="020F0502020204030204" pitchFamily="34" charset="0"/>
            </a:endParaRPr>
          </a:p>
          <a:p>
            <a:pPr marL="342900" lvl="0" indent="-342900">
              <a:lnSpc>
                <a:spcPct val="100000"/>
              </a:lnSpc>
              <a:buFont typeface="Symbol" panose="05050102010706020507" pitchFamily="18" charset="2"/>
              <a:buChar char=""/>
            </a:pPr>
            <a:r>
              <a:rPr lang="en-GB" sz="1600" dirty="0">
                <a:effectLst/>
                <a:latin typeface="NTFPreCursivefk" panose="03000400000000000000" pitchFamily="66" charset="0"/>
                <a:ea typeface="Calibri" panose="020F0502020204030204" pitchFamily="34" charset="0"/>
              </a:rPr>
              <a:t>Being abusive to someone else.</a:t>
            </a:r>
            <a:endParaRPr lang="en-GB" sz="1600" dirty="0">
              <a:effectLst/>
              <a:latin typeface="Arial" panose="020B0604020202020204" pitchFamily="34" charset="0"/>
              <a:ea typeface="Calibri" panose="020F0502020204030204" pitchFamily="34" charset="0"/>
            </a:endParaRPr>
          </a:p>
          <a:p>
            <a:pPr>
              <a:lnSpc>
                <a:spcPct val="100000"/>
              </a:lnSpc>
            </a:pPr>
            <a:endParaRPr lang="en-GB" sz="700" dirty="0"/>
          </a:p>
        </p:txBody>
      </p:sp>
      <p:sp>
        <p:nvSpPr>
          <p:cNvPr id="17" name="Rectangle 16">
            <a:extLst>
              <a:ext uri="{FF2B5EF4-FFF2-40B4-BE49-F238E27FC236}">
                <a16:creationId xmlns:a16="http://schemas.microsoft.com/office/drawing/2014/main" id="{BCD63B47-914A-418A-BA06-1B760F273F3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908536"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95947490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pic>
        <p:nvPicPr>
          <p:cNvPr id="4" name="Picture 3" descr="Numbers Clipart Seven - 7 Number Transparent Gif Transparent PNG - 622x772  - Free Download on NicePNG">
            <a:extLst>
              <a:ext uri="{FF2B5EF4-FFF2-40B4-BE49-F238E27FC236}">
                <a16:creationId xmlns:a16="http://schemas.microsoft.com/office/drawing/2014/main" id="{91ADB396-4FB6-4F83-B988-426071C6EDD9}"/>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l="23045" r="23348" b="2"/>
          <a:stretch/>
        </p:blipFill>
        <p:spPr bwMode="auto">
          <a:xfrm>
            <a:off x="7338646" y="10"/>
            <a:ext cx="4853354" cy="6857990"/>
          </a:xfrm>
          <a:prstGeom prst="rect">
            <a:avLst/>
          </a:prstGeom>
          <a:noFill/>
          <a:extLst>
            <a:ext uri="{53640926-AAD7-44D8-BBD7-CCE9431645EC}">
              <a14:shadowObscured xmlns:a14="http://schemas.microsoft.com/office/drawing/2010/main"/>
            </a:ext>
          </a:extLst>
        </p:spPr>
      </p:pic>
      <p:sp>
        <p:nvSpPr>
          <p:cNvPr id="18" name="Freeform 10">
            <a:extLst>
              <a:ext uri="{FF2B5EF4-FFF2-40B4-BE49-F238E27FC236}">
                <a16:creationId xmlns:a16="http://schemas.microsoft.com/office/drawing/2014/main" id="{FF606621-EDD0-4CB0-B5A0-2BD458842F0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0" y="0"/>
            <a:ext cx="7569200" cy="6858000"/>
          </a:xfrm>
          <a:custGeom>
            <a:avLst/>
            <a:gdLst>
              <a:gd name="connsiteX0" fmla="*/ 0 w 7569200"/>
              <a:gd name="connsiteY0" fmla="*/ 0 h 6858000"/>
              <a:gd name="connsiteX1" fmla="*/ 7389812 w 7569200"/>
              <a:gd name="connsiteY1" fmla="*/ 0 h 6858000"/>
              <a:gd name="connsiteX2" fmla="*/ 7394575 w 7569200"/>
              <a:gd name="connsiteY2" fmla="*/ 66675 h 6858000"/>
              <a:gd name="connsiteX3" fmla="*/ 7402512 w 7569200"/>
              <a:gd name="connsiteY3" fmla="*/ 122237 h 6858000"/>
              <a:gd name="connsiteX4" fmla="*/ 7412037 w 7569200"/>
              <a:gd name="connsiteY4" fmla="*/ 174625 h 6858000"/>
              <a:gd name="connsiteX5" fmla="*/ 7427912 w 7569200"/>
              <a:gd name="connsiteY5" fmla="*/ 217487 h 6858000"/>
              <a:gd name="connsiteX6" fmla="*/ 7443787 w 7569200"/>
              <a:gd name="connsiteY6" fmla="*/ 260350 h 6858000"/>
              <a:gd name="connsiteX7" fmla="*/ 7462837 w 7569200"/>
              <a:gd name="connsiteY7" fmla="*/ 296862 h 6858000"/>
              <a:gd name="connsiteX8" fmla="*/ 7481887 w 7569200"/>
              <a:gd name="connsiteY8" fmla="*/ 334962 h 6858000"/>
              <a:gd name="connsiteX9" fmla="*/ 7499350 w 7569200"/>
              <a:gd name="connsiteY9" fmla="*/ 369887 h 6858000"/>
              <a:gd name="connsiteX10" fmla="*/ 7516812 w 7569200"/>
              <a:gd name="connsiteY10" fmla="*/ 409575 h 6858000"/>
              <a:gd name="connsiteX11" fmla="*/ 7532687 w 7569200"/>
              <a:gd name="connsiteY11" fmla="*/ 450850 h 6858000"/>
              <a:gd name="connsiteX12" fmla="*/ 7546975 w 7569200"/>
              <a:gd name="connsiteY12" fmla="*/ 496887 h 6858000"/>
              <a:gd name="connsiteX13" fmla="*/ 7558087 w 7569200"/>
              <a:gd name="connsiteY13" fmla="*/ 546100 h 6858000"/>
              <a:gd name="connsiteX14" fmla="*/ 7566025 w 7569200"/>
              <a:gd name="connsiteY14" fmla="*/ 606425 h 6858000"/>
              <a:gd name="connsiteX15" fmla="*/ 7569200 w 7569200"/>
              <a:gd name="connsiteY15" fmla="*/ 673100 h 6858000"/>
              <a:gd name="connsiteX16" fmla="*/ 7566025 w 7569200"/>
              <a:gd name="connsiteY16" fmla="*/ 744537 h 6858000"/>
              <a:gd name="connsiteX17" fmla="*/ 7558087 w 7569200"/>
              <a:gd name="connsiteY17" fmla="*/ 801687 h 6858000"/>
              <a:gd name="connsiteX18" fmla="*/ 7546975 w 7569200"/>
              <a:gd name="connsiteY18" fmla="*/ 854075 h 6858000"/>
              <a:gd name="connsiteX19" fmla="*/ 7532687 w 7569200"/>
              <a:gd name="connsiteY19" fmla="*/ 901700 h 6858000"/>
              <a:gd name="connsiteX20" fmla="*/ 7516812 w 7569200"/>
              <a:gd name="connsiteY20" fmla="*/ 942975 h 6858000"/>
              <a:gd name="connsiteX21" fmla="*/ 7497762 w 7569200"/>
              <a:gd name="connsiteY21" fmla="*/ 981075 h 6858000"/>
              <a:gd name="connsiteX22" fmla="*/ 7478712 w 7569200"/>
              <a:gd name="connsiteY22" fmla="*/ 1017587 h 6858000"/>
              <a:gd name="connsiteX23" fmla="*/ 7459662 w 7569200"/>
              <a:gd name="connsiteY23" fmla="*/ 1055687 h 6858000"/>
              <a:gd name="connsiteX24" fmla="*/ 7442200 w 7569200"/>
              <a:gd name="connsiteY24" fmla="*/ 1095375 h 6858000"/>
              <a:gd name="connsiteX25" fmla="*/ 7424737 w 7569200"/>
              <a:gd name="connsiteY25" fmla="*/ 1136650 h 6858000"/>
              <a:gd name="connsiteX26" fmla="*/ 7410450 w 7569200"/>
              <a:gd name="connsiteY26" fmla="*/ 1182687 h 6858000"/>
              <a:gd name="connsiteX27" fmla="*/ 7400925 w 7569200"/>
              <a:gd name="connsiteY27" fmla="*/ 1235075 h 6858000"/>
              <a:gd name="connsiteX28" fmla="*/ 7391400 w 7569200"/>
              <a:gd name="connsiteY28" fmla="*/ 1295400 h 6858000"/>
              <a:gd name="connsiteX29" fmla="*/ 7389812 w 7569200"/>
              <a:gd name="connsiteY29" fmla="*/ 1363662 h 6858000"/>
              <a:gd name="connsiteX30" fmla="*/ 7391400 w 7569200"/>
              <a:gd name="connsiteY30" fmla="*/ 1431925 h 6858000"/>
              <a:gd name="connsiteX31" fmla="*/ 7400925 w 7569200"/>
              <a:gd name="connsiteY31" fmla="*/ 1492250 h 6858000"/>
              <a:gd name="connsiteX32" fmla="*/ 7410450 w 7569200"/>
              <a:gd name="connsiteY32" fmla="*/ 1544637 h 6858000"/>
              <a:gd name="connsiteX33" fmla="*/ 7424737 w 7569200"/>
              <a:gd name="connsiteY33" fmla="*/ 1589087 h 6858000"/>
              <a:gd name="connsiteX34" fmla="*/ 7442200 w 7569200"/>
              <a:gd name="connsiteY34" fmla="*/ 1631950 h 6858000"/>
              <a:gd name="connsiteX35" fmla="*/ 7459662 w 7569200"/>
              <a:gd name="connsiteY35" fmla="*/ 1671637 h 6858000"/>
              <a:gd name="connsiteX36" fmla="*/ 7478712 w 7569200"/>
              <a:gd name="connsiteY36" fmla="*/ 1708150 h 6858000"/>
              <a:gd name="connsiteX37" fmla="*/ 7497762 w 7569200"/>
              <a:gd name="connsiteY37" fmla="*/ 1743075 h 6858000"/>
              <a:gd name="connsiteX38" fmla="*/ 7516812 w 7569200"/>
              <a:gd name="connsiteY38" fmla="*/ 1782762 h 6858000"/>
              <a:gd name="connsiteX39" fmla="*/ 7532687 w 7569200"/>
              <a:gd name="connsiteY39" fmla="*/ 1824037 h 6858000"/>
              <a:gd name="connsiteX40" fmla="*/ 7546975 w 7569200"/>
              <a:gd name="connsiteY40" fmla="*/ 1870075 h 6858000"/>
              <a:gd name="connsiteX41" fmla="*/ 7558087 w 7569200"/>
              <a:gd name="connsiteY41" fmla="*/ 1922462 h 6858000"/>
              <a:gd name="connsiteX42" fmla="*/ 7566025 w 7569200"/>
              <a:gd name="connsiteY42" fmla="*/ 1982787 h 6858000"/>
              <a:gd name="connsiteX43" fmla="*/ 7569200 w 7569200"/>
              <a:gd name="connsiteY43" fmla="*/ 2051050 h 6858000"/>
              <a:gd name="connsiteX44" fmla="*/ 7566025 w 7569200"/>
              <a:gd name="connsiteY44" fmla="*/ 2119312 h 6858000"/>
              <a:gd name="connsiteX45" fmla="*/ 7558087 w 7569200"/>
              <a:gd name="connsiteY45" fmla="*/ 2179637 h 6858000"/>
              <a:gd name="connsiteX46" fmla="*/ 7546975 w 7569200"/>
              <a:gd name="connsiteY46" fmla="*/ 2232025 h 6858000"/>
              <a:gd name="connsiteX47" fmla="*/ 7532687 w 7569200"/>
              <a:gd name="connsiteY47" fmla="*/ 2278062 h 6858000"/>
              <a:gd name="connsiteX48" fmla="*/ 7516812 w 7569200"/>
              <a:gd name="connsiteY48" fmla="*/ 2319337 h 6858000"/>
              <a:gd name="connsiteX49" fmla="*/ 7497762 w 7569200"/>
              <a:gd name="connsiteY49" fmla="*/ 2359025 h 6858000"/>
              <a:gd name="connsiteX50" fmla="*/ 7478712 w 7569200"/>
              <a:gd name="connsiteY50" fmla="*/ 2395537 h 6858000"/>
              <a:gd name="connsiteX51" fmla="*/ 7459662 w 7569200"/>
              <a:gd name="connsiteY51" fmla="*/ 2433637 h 6858000"/>
              <a:gd name="connsiteX52" fmla="*/ 7442200 w 7569200"/>
              <a:gd name="connsiteY52" fmla="*/ 2471737 h 6858000"/>
              <a:gd name="connsiteX53" fmla="*/ 7424737 w 7569200"/>
              <a:gd name="connsiteY53" fmla="*/ 2513012 h 6858000"/>
              <a:gd name="connsiteX54" fmla="*/ 7410450 w 7569200"/>
              <a:gd name="connsiteY54" fmla="*/ 2560637 h 6858000"/>
              <a:gd name="connsiteX55" fmla="*/ 7400925 w 7569200"/>
              <a:gd name="connsiteY55" fmla="*/ 2613025 h 6858000"/>
              <a:gd name="connsiteX56" fmla="*/ 7391400 w 7569200"/>
              <a:gd name="connsiteY56" fmla="*/ 2671762 h 6858000"/>
              <a:gd name="connsiteX57" fmla="*/ 7389812 w 7569200"/>
              <a:gd name="connsiteY57" fmla="*/ 2741612 h 6858000"/>
              <a:gd name="connsiteX58" fmla="*/ 7391400 w 7569200"/>
              <a:gd name="connsiteY58" fmla="*/ 2809875 h 6858000"/>
              <a:gd name="connsiteX59" fmla="*/ 7400925 w 7569200"/>
              <a:gd name="connsiteY59" fmla="*/ 2868612 h 6858000"/>
              <a:gd name="connsiteX60" fmla="*/ 7410450 w 7569200"/>
              <a:gd name="connsiteY60" fmla="*/ 2922587 h 6858000"/>
              <a:gd name="connsiteX61" fmla="*/ 7424737 w 7569200"/>
              <a:gd name="connsiteY61" fmla="*/ 2967037 h 6858000"/>
              <a:gd name="connsiteX62" fmla="*/ 7442200 w 7569200"/>
              <a:gd name="connsiteY62" fmla="*/ 3009900 h 6858000"/>
              <a:gd name="connsiteX63" fmla="*/ 7459662 w 7569200"/>
              <a:gd name="connsiteY63" fmla="*/ 3046412 h 6858000"/>
              <a:gd name="connsiteX64" fmla="*/ 7478712 w 7569200"/>
              <a:gd name="connsiteY64" fmla="*/ 3084512 h 6858000"/>
              <a:gd name="connsiteX65" fmla="*/ 7497762 w 7569200"/>
              <a:gd name="connsiteY65" fmla="*/ 3121025 h 6858000"/>
              <a:gd name="connsiteX66" fmla="*/ 7516812 w 7569200"/>
              <a:gd name="connsiteY66" fmla="*/ 3160712 h 6858000"/>
              <a:gd name="connsiteX67" fmla="*/ 7532687 w 7569200"/>
              <a:gd name="connsiteY67" fmla="*/ 3201987 h 6858000"/>
              <a:gd name="connsiteX68" fmla="*/ 7546975 w 7569200"/>
              <a:gd name="connsiteY68" fmla="*/ 3248025 h 6858000"/>
              <a:gd name="connsiteX69" fmla="*/ 7558087 w 7569200"/>
              <a:gd name="connsiteY69" fmla="*/ 3300412 h 6858000"/>
              <a:gd name="connsiteX70" fmla="*/ 7566025 w 7569200"/>
              <a:gd name="connsiteY70" fmla="*/ 3360737 h 6858000"/>
              <a:gd name="connsiteX71" fmla="*/ 7569200 w 7569200"/>
              <a:gd name="connsiteY71" fmla="*/ 3427412 h 6858000"/>
              <a:gd name="connsiteX72" fmla="*/ 7566025 w 7569200"/>
              <a:gd name="connsiteY72" fmla="*/ 3497262 h 6858000"/>
              <a:gd name="connsiteX73" fmla="*/ 7558087 w 7569200"/>
              <a:gd name="connsiteY73" fmla="*/ 3557587 h 6858000"/>
              <a:gd name="connsiteX74" fmla="*/ 7546975 w 7569200"/>
              <a:gd name="connsiteY74" fmla="*/ 3609975 h 6858000"/>
              <a:gd name="connsiteX75" fmla="*/ 7532687 w 7569200"/>
              <a:gd name="connsiteY75" fmla="*/ 3656012 h 6858000"/>
              <a:gd name="connsiteX76" fmla="*/ 7516812 w 7569200"/>
              <a:gd name="connsiteY76" fmla="*/ 3697287 h 6858000"/>
              <a:gd name="connsiteX77" fmla="*/ 7497762 w 7569200"/>
              <a:gd name="connsiteY77" fmla="*/ 3736975 h 6858000"/>
              <a:gd name="connsiteX78" fmla="*/ 7459662 w 7569200"/>
              <a:gd name="connsiteY78" fmla="*/ 3811587 h 6858000"/>
              <a:gd name="connsiteX79" fmla="*/ 7442200 w 7569200"/>
              <a:gd name="connsiteY79" fmla="*/ 3848100 h 6858000"/>
              <a:gd name="connsiteX80" fmla="*/ 7424737 w 7569200"/>
              <a:gd name="connsiteY80" fmla="*/ 3890962 h 6858000"/>
              <a:gd name="connsiteX81" fmla="*/ 7410450 w 7569200"/>
              <a:gd name="connsiteY81" fmla="*/ 3935412 h 6858000"/>
              <a:gd name="connsiteX82" fmla="*/ 7400925 w 7569200"/>
              <a:gd name="connsiteY82" fmla="*/ 3987800 h 6858000"/>
              <a:gd name="connsiteX83" fmla="*/ 7391400 w 7569200"/>
              <a:gd name="connsiteY83" fmla="*/ 4048125 h 6858000"/>
              <a:gd name="connsiteX84" fmla="*/ 7389812 w 7569200"/>
              <a:gd name="connsiteY84" fmla="*/ 4116387 h 6858000"/>
              <a:gd name="connsiteX85" fmla="*/ 7391400 w 7569200"/>
              <a:gd name="connsiteY85" fmla="*/ 4186237 h 6858000"/>
              <a:gd name="connsiteX86" fmla="*/ 7400925 w 7569200"/>
              <a:gd name="connsiteY86" fmla="*/ 4244975 h 6858000"/>
              <a:gd name="connsiteX87" fmla="*/ 7410450 w 7569200"/>
              <a:gd name="connsiteY87" fmla="*/ 4297362 h 6858000"/>
              <a:gd name="connsiteX88" fmla="*/ 7424737 w 7569200"/>
              <a:gd name="connsiteY88" fmla="*/ 4343400 h 6858000"/>
              <a:gd name="connsiteX89" fmla="*/ 7442200 w 7569200"/>
              <a:gd name="connsiteY89" fmla="*/ 4386262 h 6858000"/>
              <a:gd name="connsiteX90" fmla="*/ 7459662 w 7569200"/>
              <a:gd name="connsiteY90" fmla="*/ 4424362 h 6858000"/>
              <a:gd name="connsiteX91" fmla="*/ 7497762 w 7569200"/>
              <a:gd name="connsiteY91" fmla="*/ 4498975 h 6858000"/>
              <a:gd name="connsiteX92" fmla="*/ 7516812 w 7569200"/>
              <a:gd name="connsiteY92" fmla="*/ 4537075 h 6858000"/>
              <a:gd name="connsiteX93" fmla="*/ 7532687 w 7569200"/>
              <a:gd name="connsiteY93" fmla="*/ 4579937 h 6858000"/>
              <a:gd name="connsiteX94" fmla="*/ 7546975 w 7569200"/>
              <a:gd name="connsiteY94" fmla="*/ 4625975 h 6858000"/>
              <a:gd name="connsiteX95" fmla="*/ 7558087 w 7569200"/>
              <a:gd name="connsiteY95" fmla="*/ 4678362 h 6858000"/>
              <a:gd name="connsiteX96" fmla="*/ 7566025 w 7569200"/>
              <a:gd name="connsiteY96" fmla="*/ 4738687 h 6858000"/>
              <a:gd name="connsiteX97" fmla="*/ 7569200 w 7569200"/>
              <a:gd name="connsiteY97" fmla="*/ 4806950 h 6858000"/>
              <a:gd name="connsiteX98" fmla="*/ 7566025 w 7569200"/>
              <a:gd name="connsiteY98" fmla="*/ 4875212 h 6858000"/>
              <a:gd name="connsiteX99" fmla="*/ 7558087 w 7569200"/>
              <a:gd name="connsiteY99" fmla="*/ 4935537 h 6858000"/>
              <a:gd name="connsiteX100" fmla="*/ 7546975 w 7569200"/>
              <a:gd name="connsiteY100" fmla="*/ 4987925 h 6858000"/>
              <a:gd name="connsiteX101" fmla="*/ 7532687 w 7569200"/>
              <a:gd name="connsiteY101" fmla="*/ 5033962 h 6858000"/>
              <a:gd name="connsiteX102" fmla="*/ 7516812 w 7569200"/>
              <a:gd name="connsiteY102" fmla="*/ 5075237 h 6858000"/>
              <a:gd name="connsiteX103" fmla="*/ 7497762 w 7569200"/>
              <a:gd name="connsiteY103" fmla="*/ 5114925 h 6858000"/>
              <a:gd name="connsiteX104" fmla="*/ 7478712 w 7569200"/>
              <a:gd name="connsiteY104" fmla="*/ 5149850 h 6858000"/>
              <a:gd name="connsiteX105" fmla="*/ 7459662 w 7569200"/>
              <a:gd name="connsiteY105" fmla="*/ 5186362 h 6858000"/>
              <a:gd name="connsiteX106" fmla="*/ 7442200 w 7569200"/>
              <a:gd name="connsiteY106" fmla="*/ 5226050 h 6858000"/>
              <a:gd name="connsiteX107" fmla="*/ 7424737 w 7569200"/>
              <a:gd name="connsiteY107" fmla="*/ 5268912 h 6858000"/>
              <a:gd name="connsiteX108" fmla="*/ 7410450 w 7569200"/>
              <a:gd name="connsiteY108" fmla="*/ 5313362 h 6858000"/>
              <a:gd name="connsiteX109" fmla="*/ 7400925 w 7569200"/>
              <a:gd name="connsiteY109" fmla="*/ 5365750 h 6858000"/>
              <a:gd name="connsiteX110" fmla="*/ 7391400 w 7569200"/>
              <a:gd name="connsiteY110" fmla="*/ 5426075 h 6858000"/>
              <a:gd name="connsiteX111" fmla="*/ 7389812 w 7569200"/>
              <a:gd name="connsiteY111" fmla="*/ 5494337 h 6858000"/>
              <a:gd name="connsiteX112" fmla="*/ 7391400 w 7569200"/>
              <a:gd name="connsiteY112" fmla="*/ 5562600 h 6858000"/>
              <a:gd name="connsiteX113" fmla="*/ 7400925 w 7569200"/>
              <a:gd name="connsiteY113" fmla="*/ 5622925 h 6858000"/>
              <a:gd name="connsiteX114" fmla="*/ 7410450 w 7569200"/>
              <a:gd name="connsiteY114" fmla="*/ 5675312 h 6858000"/>
              <a:gd name="connsiteX115" fmla="*/ 7424737 w 7569200"/>
              <a:gd name="connsiteY115" fmla="*/ 5721350 h 6858000"/>
              <a:gd name="connsiteX116" fmla="*/ 7442200 w 7569200"/>
              <a:gd name="connsiteY116" fmla="*/ 5762625 h 6858000"/>
              <a:gd name="connsiteX117" fmla="*/ 7459662 w 7569200"/>
              <a:gd name="connsiteY117" fmla="*/ 5802312 h 6858000"/>
              <a:gd name="connsiteX118" fmla="*/ 7478712 w 7569200"/>
              <a:gd name="connsiteY118" fmla="*/ 5840412 h 6858000"/>
              <a:gd name="connsiteX119" fmla="*/ 7497762 w 7569200"/>
              <a:gd name="connsiteY119" fmla="*/ 5876925 h 6858000"/>
              <a:gd name="connsiteX120" fmla="*/ 7516812 w 7569200"/>
              <a:gd name="connsiteY120" fmla="*/ 5915025 h 6858000"/>
              <a:gd name="connsiteX121" fmla="*/ 7532687 w 7569200"/>
              <a:gd name="connsiteY121" fmla="*/ 5956300 h 6858000"/>
              <a:gd name="connsiteX122" fmla="*/ 7546975 w 7569200"/>
              <a:gd name="connsiteY122" fmla="*/ 6003925 h 6858000"/>
              <a:gd name="connsiteX123" fmla="*/ 7558087 w 7569200"/>
              <a:gd name="connsiteY123" fmla="*/ 6056312 h 6858000"/>
              <a:gd name="connsiteX124" fmla="*/ 7566025 w 7569200"/>
              <a:gd name="connsiteY124" fmla="*/ 6113462 h 6858000"/>
              <a:gd name="connsiteX125" fmla="*/ 7569200 w 7569200"/>
              <a:gd name="connsiteY125" fmla="*/ 6183312 h 6858000"/>
              <a:gd name="connsiteX126" fmla="*/ 7566025 w 7569200"/>
              <a:gd name="connsiteY126" fmla="*/ 6251575 h 6858000"/>
              <a:gd name="connsiteX127" fmla="*/ 7558087 w 7569200"/>
              <a:gd name="connsiteY127" fmla="*/ 6311900 h 6858000"/>
              <a:gd name="connsiteX128" fmla="*/ 7546975 w 7569200"/>
              <a:gd name="connsiteY128" fmla="*/ 6361112 h 6858000"/>
              <a:gd name="connsiteX129" fmla="*/ 7532687 w 7569200"/>
              <a:gd name="connsiteY129" fmla="*/ 6407150 h 6858000"/>
              <a:gd name="connsiteX130" fmla="*/ 7516812 w 7569200"/>
              <a:gd name="connsiteY130" fmla="*/ 6448425 h 6858000"/>
              <a:gd name="connsiteX131" fmla="*/ 7499350 w 7569200"/>
              <a:gd name="connsiteY131" fmla="*/ 6488112 h 6858000"/>
              <a:gd name="connsiteX132" fmla="*/ 7481887 w 7569200"/>
              <a:gd name="connsiteY132" fmla="*/ 6523037 h 6858000"/>
              <a:gd name="connsiteX133" fmla="*/ 7462837 w 7569200"/>
              <a:gd name="connsiteY133" fmla="*/ 6561137 h 6858000"/>
              <a:gd name="connsiteX134" fmla="*/ 7443787 w 7569200"/>
              <a:gd name="connsiteY134" fmla="*/ 6597650 h 6858000"/>
              <a:gd name="connsiteX135" fmla="*/ 7427912 w 7569200"/>
              <a:gd name="connsiteY135" fmla="*/ 6640512 h 6858000"/>
              <a:gd name="connsiteX136" fmla="*/ 7412037 w 7569200"/>
              <a:gd name="connsiteY136" fmla="*/ 6683375 h 6858000"/>
              <a:gd name="connsiteX137" fmla="*/ 7402512 w 7569200"/>
              <a:gd name="connsiteY137" fmla="*/ 6735762 h 6858000"/>
              <a:gd name="connsiteX138" fmla="*/ 7394575 w 7569200"/>
              <a:gd name="connsiteY138" fmla="*/ 6791325 h 6858000"/>
              <a:gd name="connsiteX139" fmla="*/ 7389812 w 7569200"/>
              <a:gd name="connsiteY139" fmla="*/ 6858000 h 6858000"/>
              <a:gd name="connsiteX140" fmla="*/ 0 w 7569200"/>
              <a:gd name="connsiteY140" fmla="*/ 6858000 h 6858000"/>
              <a:gd name="connsiteX141" fmla="*/ 0 w 7569200"/>
              <a:gd name="connsiteY141" fmla="*/ 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Lst>
            <a:rect l="l" t="t" r="r" b="b"/>
            <a:pathLst>
              <a:path w="7569200" h="6858000">
                <a:moveTo>
                  <a:pt x="0" y="0"/>
                </a:moveTo>
                <a:lnTo>
                  <a:pt x="7389812" y="0"/>
                </a:lnTo>
                <a:lnTo>
                  <a:pt x="7394575" y="66675"/>
                </a:lnTo>
                <a:lnTo>
                  <a:pt x="7402512" y="122237"/>
                </a:lnTo>
                <a:lnTo>
                  <a:pt x="7412037" y="174625"/>
                </a:lnTo>
                <a:lnTo>
                  <a:pt x="7427912" y="217487"/>
                </a:lnTo>
                <a:lnTo>
                  <a:pt x="7443787" y="260350"/>
                </a:lnTo>
                <a:lnTo>
                  <a:pt x="7462837" y="296862"/>
                </a:lnTo>
                <a:lnTo>
                  <a:pt x="7481887" y="334962"/>
                </a:lnTo>
                <a:lnTo>
                  <a:pt x="7499350" y="369887"/>
                </a:lnTo>
                <a:lnTo>
                  <a:pt x="7516812" y="409575"/>
                </a:lnTo>
                <a:lnTo>
                  <a:pt x="7532687" y="450850"/>
                </a:lnTo>
                <a:lnTo>
                  <a:pt x="7546975" y="496887"/>
                </a:lnTo>
                <a:lnTo>
                  <a:pt x="7558087" y="546100"/>
                </a:lnTo>
                <a:lnTo>
                  <a:pt x="7566025" y="606425"/>
                </a:lnTo>
                <a:lnTo>
                  <a:pt x="7569200" y="673100"/>
                </a:lnTo>
                <a:lnTo>
                  <a:pt x="7566025" y="744537"/>
                </a:lnTo>
                <a:lnTo>
                  <a:pt x="7558087" y="801687"/>
                </a:lnTo>
                <a:lnTo>
                  <a:pt x="7546975" y="854075"/>
                </a:lnTo>
                <a:lnTo>
                  <a:pt x="7532687" y="901700"/>
                </a:lnTo>
                <a:lnTo>
                  <a:pt x="7516812" y="942975"/>
                </a:lnTo>
                <a:lnTo>
                  <a:pt x="7497762" y="981075"/>
                </a:lnTo>
                <a:lnTo>
                  <a:pt x="7478712" y="1017587"/>
                </a:lnTo>
                <a:lnTo>
                  <a:pt x="7459662" y="1055687"/>
                </a:lnTo>
                <a:lnTo>
                  <a:pt x="7442200" y="1095375"/>
                </a:lnTo>
                <a:lnTo>
                  <a:pt x="7424737" y="1136650"/>
                </a:lnTo>
                <a:lnTo>
                  <a:pt x="7410450" y="1182687"/>
                </a:lnTo>
                <a:lnTo>
                  <a:pt x="7400925" y="1235075"/>
                </a:lnTo>
                <a:lnTo>
                  <a:pt x="7391400" y="1295400"/>
                </a:lnTo>
                <a:lnTo>
                  <a:pt x="7389812" y="1363662"/>
                </a:lnTo>
                <a:lnTo>
                  <a:pt x="7391400" y="1431925"/>
                </a:lnTo>
                <a:lnTo>
                  <a:pt x="7400925" y="1492250"/>
                </a:lnTo>
                <a:lnTo>
                  <a:pt x="7410450" y="1544637"/>
                </a:lnTo>
                <a:lnTo>
                  <a:pt x="7424737" y="1589087"/>
                </a:lnTo>
                <a:lnTo>
                  <a:pt x="7442200" y="1631950"/>
                </a:lnTo>
                <a:lnTo>
                  <a:pt x="7459662" y="1671637"/>
                </a:lnTo>
                <a:lnTo>
                  <a:pt x="7478712" y="1708150"/>
                </a:lnTo>
                <a:lnTo>
                  <a:pt x="7497762" y="1743075"/>
                </a:lnTo>
                <a:lnTo>
                  <a:pt x="7516812" y="1782762"/>
                </a:lnTo>
                <a:lnTo>
                  <a:pt x="7532687" y="1824037"/>
                </a:lnTo>
                <a:lnTo>
                  <a:pt x="7546975" y="1870075"/>
                </a:lnTo>
                <a:lnTo>
                  <a:pt x="7558087" y="1922462"/>
                </a:lnTo>
                <a:lnTo>
                  <a:pt x="7566025" y="1982787"/>
                </a:lnTo>
                <a:lnTo>
                  <a:pt x="7569200" y="2051050"/>
                </a:lnTo>
                <a:lnTo>
                  <a:pt x="7566025" y="2119312"/>
                </a:lnTo>
                <a:lnTo>
                  <a:pt x="7558087" y="2179637"/>
                </a:lnTo>
                <a:lnTo>
                  <a:pt x="7546975" y="2232025"/>
                </a:lnTo>
                <a:lnTo>
                  <a:pt x="7532687" y="2278062"/>
                </a:lnTo>
                <a:lnTo>
                  <a:pt x="7516812" y="2319337"/>
                </a:lnTo>
                <a:lnTo>
                  <a:pt x="7497762" y="2359025"/>
                </a:lnTo>
                <a:lnTo>
                  <a:pt x="7478712" y="2395537"/>
                </a:lnTo>
                <a:lnTo>
                  <a:pt x="7459662" y="2433637"/>
                </a:lnTo>
                <a:lnTo>
                  <a:pt x="7442200" y="2471737"/>
                </a:lnTo>
                <a:lnTo>
                  <a:pt x="7424737" y="2513012"/>
                </a:lnTo>
                <a:lnTo>
                  <a:pt x="7410450" y="2560637"/>
                </a:lnTo>
                <a:lnTo>
                  <a:pt x="7400925" y="2613025"/>
                </a:lnTo>
                <a:lnTo>
                  <a:pt x="7391400" y="2671762"/>
                </a:lnTo>
                <a:lnTo>
                  <a:pt x="7389812" y="2741612"/>
                </a:lnTo>
                <a:lnTo>
                  <a:pt x="7391400" y="2809875"/>
                </a:lnTo>
                <a:lnTo>
                  <a:pt x="7400925" y="2868612"/>
                </a:lnTo>
                <a:lnTo>
                  <a:pt x="7410450" y="2922587"/>
                </a:lnTo>
                <a:lnTo>
                  <a:pt x="7424737" y="2967037"/>
                </a:lnTo>
                <a:lnTo>
                  <a:pt x="7442200" y="3009900"/>
                </a:lnTo>
                <a:lnTo>
                  <a:pt x="7459662" y="3046412"/>
                </a:lnTo>
                <a:lnTo>
                  <a:pt x="7478712" y="3084512"/>
                </a:lnTo>
                <a:lnTo>
                  <a:pt x="7497762" y="3121025"/>
                </a:lnTo>
                <a:lnTo>
                  <a:pt x="7516812" y="3160712"/>
                </a:lnTo>
                <a:lnTo>
                  <a:pt x="7532687" y="3201987"/>
                </a:lnTo>
                <a:lnTo>
                  <a:pt x="7546975" y="3248025"/>
                </a:lnTo>
                <a:lnTo>
                  <a:pt x="7558087" y="3300412"/>
                </a:lnTo>
                <a:lnTo>
                  <a:pt x="7566025" y="3360737"/>
                </a:lnTo>
                <a:lnTo>
                  <a:pt x="7569200" y="3427412"/>
                </a:lnTo>
                <a:lnTo>
                  <a:pt x="7566025" y="3497262"/>
                </a:lnTo>
                <a:lnTo>
                  <a:pt x="7558087" y="3557587"/>
                </a:lnTo>
                <a:lnTo>
                  <a:pt x="7546975" y="3609975"/>
                </a:lnTo>
                <a:lnTo>
                  <a:pt x="7532687" y="3656012"/>
                </a:lnTo>
                <a:lnTo>
                  <a:pt x="7516812" y="3697287"/>
                </a:lnTo>
                <a:lnTo>
                  <a:pt x="7497762" y="3736975"/>
                </a:lnTo>
                <a:lnTo>
                  <a:pt x="7459662" y="3811587"/>
                </a:lnTo>
                <a:lnTo>
                  <a:pt x="7442200" y="3848100"/>
                </a:lnTo>
                <a:lnTo>
                  <a:pt x="7424737" y="3890962"/>
                </a:lnTo>
                <a:lnTo>
                  <a:pt x="7410450" y="3935412"/>
                </a:lnTo>
                <a:lnTo>
                  <a:pt x="7400925" y="3987800"/>
                </a:lnTo>
                <a:lnTo>
                  <a:pt x="7391400" y="4048125"/>
                </a:lnTo>
                <a:lnTo>
                  <a:pt x="7389812" y="4116387"/>
                </a:lnTo>
                <a:lnTo>
                  <a:pt x="7391400" y="4186237"/>
                </a:lnTo>
                <a:lnTo>
                  <a:pt x="7400925" y="4244975"/>
                </a:lnTo>
                <a:lnTo>
                  <a:pt x="7410450" y="4297362"/>
                </a:lnTo>
                <a:lnTo>
                  <a:pt x="7424737" y="4343400"/>
                </a:lnTo>
                <a:lnTo>
                  <a:pt x="7442200" y="4386262"/>
                </a:lnTo>
                <a:lnTo>
                  <a:pt x="7459662" y="4424362"/>
                </a:lnTo>
                <a:lnTo>
                  <a:pt x="7497762" y="4498975"/>
                </a:lnTo>
                <a:lnTo>
                  <a:pt x="7516812" y="4537075"/>
                </a:lnTo>
                <a:lnTo>
                  <a:pt x="7532687" y="4579937"/>
                </a:lnTo>
                <a:lnTo>
                  <a:pt x="7546975" y="4625975"/>
                </a:lnTo>
                <a:lnTo>
                  <a:pt x="7558087" y="4678362"/>
                </a:lnTo>
                <a:lnTo>
                  <a:pt x="7566025" y="4738687"/>
                </a:lnTo>
                <a:lnTo>
                  <a:pt x="7569200" y="4806950"/>
                </a:lnTo>
                <a:lnTo>
                  <a:pt x="7566025" y="4875212"/>
                </a:lnTo>
                <a:lnTo>
                  <a:pt x="7558087" y="4935537"/>
                </a:lnTo>
                <a:lnTo>
                  <a:pt x="7546975" y="4987925"/>
                </a:lnTo>
                <a:lnTo>
                  <a:pt x="7532687" y="5033962"/>
                </a:lnTo>
                <a:lnTo>
                  <a:pt x="7516812" y="5075237"/>
                </a:lnTo>
                <a:lnTo>
                  <a:pt x="7497762" y="5114925"/>
                </a:lnTo>
                <a:lnTo>
                  <a:pt x="7478712" y="5149850"/>
                </a:lnTo>
                <a:lnTo>
                  <a:pt x="7459662" y="5186362"/>
                </a:lnTo>
                <a:lnTo>
                  <a:pt x="7442200" y="5226050"/>
                </a:lnTo>
                <a:lnTo>
                  <a:pt x="7424737" y="5268912"/>
                </a:lnTo>
                <a:lnTo>
                  <a:pt x="7410450" y="5313362"/>
                </a:lnTo>
                <a:lnTo>
                  <a:pt x="7400925" y="5365750"/>
                </a:lnTo>
                <a:lnTo>
                  <a:pt x="7391400" y="5426075"/>
                </a:lnTo>
                <a:lnTo>
                  <a:pt x="7389812" y="5494337"/>
                </a:lnTo>
                <a:lnTo>
                  <a:pt x="7391400" y="5562600"/>
                </a:lnTo>
                <a:lnTo>
                  <a:pt x="7400925" y="5622925"/>
                </a:lnTo>
                <a:lnTo>
                  <a:pt x="7410450" y="5675312"/>
                </a:lnTo>
                <a:lnTo>
                  <a:pt x="7424737" y="5721350"/>
                </a:lnTo>
                <a:lnTo>
                  <a:pt x="7442200" y="5762625"/>
                </a:lnTo>
                <a:lnTo>
                  <a:pt x="7459662" y="5802312"/>
                </a:lnTo>
                <a:lnTo>
                  <a:pt x="7478712" y="5840412"/>
                </a:lnTo>
                <a:lnTo>
                  <a:pt x="7497762" y="5876925"/>
                </a:lnTo>
                <a:lnTo>
                  <a:pt x="7516812" y="5915025"/>
                </a:lnTo>
                <a:lnTo>
                  <a:pt x="7532687" y="5956300"/>
                </a:lnTo>
                <a:lnTo>
                  <a:pt x="7546975" y="6003925"/>
                </a:lnTo>
                <a:lnTo>
                  <a:pt x="7558087" y="6056312"/>
                </a:lnTo>
                <a:lnTo>
                  <a:pt x="7566025" y="6113462"/>
                </a:lnTo>
                <a:lnTo>
                  <a:pt x="7569200" y="6183312"/>
                </a:lnTo>
                <a:lnTo>
                  <a:pt x="7566025" y="6251575"/>
                </a:lnTo>
                <a:lnTo>
                  <a:pt x="7558087" y="6311900"/>
                </a:lnTo>
                <a:lnTo>
                  <a:pt x="7546975" y="6361112"/>
                </a:lnTo>
                <a:lnTo>
                  <a:pt x="7532687" y="6407150"/>
                </a:lnTo>
                <a:lnTo>
                  <a:pt x="7516812" y="6448425"/>
                </a:lnTo>
                <a:lnTo>
                  <a:pt x="7499350" y="6488112"/>
                </a:lnTo>
                <a:lnTo>
                  <a:pt x="7481887" y="6523037"/>
                </a:lnTo>
                <a:lnTo>
                  <a:pt x="7462837" y="6561137"/>
                </a:lnTo>
                <a:lnTo>
                  <a:pt x="7443787" y="6597650"/>
                </a:lnTo>
                <a:lnTo>
                  <a:pt x="7427912" y="6640512"/>
                </a:lnTo>
                <a:lnTo>
                  <a:pt x="7412037" y="6683375"/>
                </a:lnTo>
                <a:lnTo>
                  <a:pt x="7402512" y="6735762"/>
                </a:lnTo>
                <a:lnTo>
                  <a:pt x="7394575" y="6791325"/>
                </a:lnTo>
                <a:lnTo>
                  <a:pt x="7389812" y="6858000"/>
                </a:lnTo>
                <a:lnTo>
                  <a:pt x="0" y="6858000"/>
                </a:lnTo>
                <a:lnTo>
                  <a:pt x="0" y="0"/>
                </a:lnTo>
                <a:close/>
              </a:path>
            </a:pathLst>
          </a:custGeom>
          <a:solidFill>
            <a:schemeClr val="bg2"/>
          </a:solidFill>
          <a:ln w="0">
            <a:noFill/>
            <a:prstDash val="solid"/>
            <a:round/>
            <a:headEnd/>
            <a:tailEnd/>
          </a:ln>
        </p:spPr>
      </p:sp>
      <p:sp>
        <p:nvSpPr>
          <p:cNvPr id="2" name="Title 1">
            <a:extLst>
              <a:ext uri="{FF2B5EF4-FFF2-40B4-BE49-F238E27FC236}">
                <a16:creationId xmlns:a16="http://schemas.microsoft.com/office/drawing/2014/main" id="{8EDF981C-E164-45CD-9524-A1159E08414C}"/>
              </a:ext>
            </a:extLst>
          </p:cNvPr>
          <p:cNvSpPr>
            <a:spLocks noGrp="1"/>
          </p:cNvSpPr>
          <p:nvPr>
            <p:ph type="title"/>
          </p:nvPr>
        </p:nvSpPr>
        <p:spPr>
          <a:xfrm>
            <a:off x="765051" y="382385"/>
            <a:ext cx="6015897" cy="1492132"/>
          </a:xfrm>
        </p:spPr>
        <p:txBody>
          <a:bodyPr>
            <a:normAutofit/>
          </a:bodyPr>
          <a:lstStyle/>
          <a:p>
            <a:r>
              <a:rPr lang="en-GB" sz="4000" cap="none" dirty="0">
                <a:latin typeface="NTFPreCursivefk" panose="03000400000000000000" pitchFamily="66" charset="0"/>
              </a:rPr>
              <a:t>What do I do if someone else is being abused?</a:t>
            </a:r>
          </a:p>
        </p:txBody>
      </p:sp>
      <p:sp>
        <p:nvSpPr>
          <p:cNvPr id="20" name="Rectangle 19">
            <a:extLst>
              <a:ext uri="{FF2B5EF4-FFF2-40B4-BE49-F238E27FC236}">
                <a16:creationId xmlns:a16="http://schemas.microsoft.com/office/drawing/2014/main" id="{F7E0AF57-42C6-4312-BEDF-A384DC8E42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Content Placeholder 2">
            <a:extLst>
              <a:ext uri="{FF2B5EF4-FFF2-40B4-BE49-F238E27FC236}">
                <a16:creationId xmlns:a16="http://schemas.microsoft.com/office/drawing/2014/main" id="{6881CE1A-A671-494D-A12D-A94B5F998DAD}"/>
              </a:ext>
            </a:extLst>
          </p:cNvPr>
          <p:cNvSpPr>
            <a:spLocks noGrp="1"/>
          </p:cNvSpPr>
          <p:nvPr>
            <p:ph idx="1"/>
          </p:nvPr>
        </p:nvSpPr>
        <p:spPr>
          <a:xfrm>
            <a:off x="765051" y="1461155"/>
            <a:ext cx="6352186" cy="4901938"/>
          </a:xfrm>
        </p:spPr>
        <p:txBody>
          <a:bodyPr>
            <a:normAutofit/>
          </a:bodyPr>
          <a:lstStyle/>
          <a:p>
            <a:pPr>
              <a:lnSpc>
                <a:spcPct val="100000"/>
              </a:lnSpc>
            </a:pPr>
            <a:r>
              <a:rPr lang="en-GB" sz="1800" dirty="0">
                <a:effectLst/>
                <a:latin typeface="NTFPreCursivefk" panose="03000400000000000000" pitchFamily="66" charset="0"/>
                <a:ea typeface="Calibri" panose="020F0502020204030204" pitchFamily="34" charset="0"/>
                <a:cs typeface="Calibri" panose="020F0502020204030204" pitchFamily="34" charset="0"/>
              </a:rPr>
              <a:t>If you see someone else being abused, it is important that you </a:t>
            </a:r>
            <a:r>
              <a:rPr lang="en-GB" sz="1800" b="1" dirty="0">
                <a:effectLst/>
                <a:latin typeface="NTFPreCursivefk" panose="03000400000000000000" pitchFamily="66" charset="0"/>
                <a:ea typeface="Calibri" panose="020F0502020204030204" pitchFamily="34" charset="0"/>
                <a:cs typeface="Calibri" panose="020F0502020204030204" pitchFamily="34" charset="0"/>
              </a:rPr>
              <a:t>help </a:t>
            </a:r>
            <a:r>
              <a:rPr lang="en-GB" sz="1800" dirty="0">
                <a:effectLst/>
                <a:latin typeface="NTFPreCursivefk" panose="03000400000000000000" pitchFamily="66" charset="0"/>
                <a:ea typeface="Calibri" panose="020F0502020204030204" pitchFamily="34" charset="0"/>
                <a:cs typeface="Calibri" panose="020F0502020204030204" pitchFamily="34" charset="0"/>
              </a:rPr>
              <a:t>that person. </a:t>
            </a:r>
            <a:endParaRPr lang="en-GB" sz="1800" dirty="0">
              <a:effectLst/>
              <a:latin typeface="NTFPreCursivefk" panose="03000400000000000000" pitchFamily="66" charset="0"/>
              <a:ea typeface="Times New Roman" panose="02020603050405020304" pitchFamily="18" charset="0"/>
            </a:endParaRPr>
          </a:p>
          <a:p>
            <a:pPr>
              <a:lnSpc>
                <a:spcPct val="100000"/>
              </a:lnSpc>
            </a:pPr>
            <a:r>
              <a:rPr lang="en-GB" sz="1800" dirty="0">
                <a:effectLst/>
                <a:latin typeface="NTFPreCursivefk" panose="03000400000000000000" pitchFamily="66" charset="0"/>
                <a:ea typeface="Calibri" panose="020F0502020204030204" pitchFamily="34" charset="0"/>
                <a:cs typeface="Calibri" panose="020F0502020204030204" pitchFamily="34" charset="0"/>
              </a:rPr>
              <a:t>You should </a:t>
            </a:r>
            <a:r>
              <a:rPr lang="en-GB" sz="1800" b="1" dirty="0">
                <a:effectLst/>
                <a:latin typeface="NTFPreCursivefk" panose="03000400000000000000" pitchFamily="66" charset="0"/>
                <a:ea typeface="Calibri" panose="020F0502020204030204" pitchFamily="34" charset="0"/>
                <a:cs typeface="Calibri" panose="020F0502020204030204" pitchFamily="34" charset="0"/>
              </a:rPr>
              <a:t>never walk away </a:t>
            </a:r>
            <a:r>
              <a:rPr lang="en-GB" sz="1800" dirty="0">
                <a:effectLst/>
                <a:latin typeface="NTFPreCursivefk" panose="03000400000000000000" pitchFamily="66" charset="0"/>
                <a:ea typeface="Calibri" panose="020F0502020204030204" pitchFamily="34" charset="0"/>
                <a:cs typeface="Calibri" panose="020F0502020204030204" pitchFamily="34" charset="0"/>
              </a:rPr>
              <a:t>and ignore the problem if you see someone else being abused, because the person might keep upsetting them. </a:t>
            </a:r>
            <a:endParaRPr lang="en-GB" sz="1800" dirty="0">
              <a:effectLst/>
              <a:latin typeface="NTFPreCursivefk" panose="03000400000000000000" pitchFamily="66" charset="0"/>
              <a:ea typeface="Times New Roman" panose="02020603050405020304" pitchFamily="18" charset="0"/>
            </a:endParaRPr>
          </a:p>
          <a:p>
            <a:pPr>
              <a:lnSpc>
                <a:spcPct val="100000"/>
              </a:lnSpc>
            </a:pPr>
            <a:r>
              <a:rPr lang="en-GB" sz="1800" dirty="0">
                <a:effectLst/>
                <a:latin typeface="NTFPreCursivefk" panose="03000400000000000000" pitchFamily="66" charset="0"/>
                <a:ea typeface="Calibri" panose="020F0502020204030204" pitchFamily="34" charset="0"/>
                <a:cs typeface="Calibri" panose="020F0502020204030204" pitchFamily="34" charset="0"/>
              </a:rPr>
              <a:t>If you can, and it is </a:t>
            </a:r>
            <a:r>
              <a:rPr lang="en-GB" sz="1800" b="1" dirty="0">
                <a:effectLst/>
                <a:latin typeface="NTFPreCursivefk" panose="03000400000000000000" pitchFamily="66" charset="0"/>
                <a:ea typeface="Calibri" panose="020F0502020204030204" pitchFamily="34" charset="0"/>
                <a:cs typeface="Calibri" panose="020F0502020204030204" pitchFamily="34" charset="0"/>
              </a:rPr>
              <a:t>safe </a:t>
            </a:r>
            <a:r>
              <a:rPr lang="en-GB" sz="1800" dirty="0">
                <a:effectLst/>
                <a:latin typeface="NTFPreCursivefk" panose="03000400000000000000" pitchFamily="66" charset="0"/>
                <a:ea typeface="Calibri" panose="020F0502020204030204" pitchFamily="34" charset="0"/>
                <a:cs typeface="Calibri" panose="020F0502020204030204" pitchFamily="34" charset="0"/>
              </a:rPr>
              <a:t>to do so, tell the person abusing you to </a:t>
            </a:r>
            <a:r>
              <a:rPr lang="en-GB" sz="1800" b="1" dirty="0">
                <a:effectLst/>
                <a:latin typeface="NTFPreCursivefk" panose="03000400000000000000" pitchFamily="66" charset="0"/>
                <a:ea typeface="Calibri" panose="020F0502020204030204" pitchFamily="34" charset="0"/>
                <a:cs typeface="Calibri" panose="020F0502020204030204" pitchFamily="34" charset="0"/>
              </a:rPr>
              <a:t>stop</a:t>
            </a:r>
            <a:r>
              <a:rPr lang="en-GB" sz="1800" dirty="0">
                <a:effectLst/>
                <a:latin typeface="NTFPreCursivefk" panose="03000400000000000000" pitchFamily="66" charset="0"/>
                <a:ea typeface="Calibri" panose="020F0502020204030204" pitchFamily="34" charset="0"/>
                <a:cs typeface="Calibri" panose="020F0502020204030204" pitchFamily="34" charset="0"/>
              </a:rPr>
              <a:t>, but never get angry or hit them.</a:t>
            </a:r>
            <a:endParaRPr lang="en-GB" sz="1800" dirty="0">
              <a:effectLst/>
              <a:latin typeface="NTFPreCursivefk" panose="03000400000000000000" pitchFamily="66" charset="0"/>
              <a:ea typeface="Calibri" panose="020F0502020204030204" pitchFamily="34" charset="0"/>
            </a:endParaRPr>
          </a:p>
          <a:p>
            <a:pPr>
              <a:lnSpc>
                <a:spcPct val="100000"/>
              </a:lnSpc>
            </a:pPr>
            <a:r>
              <a:rPr lang="en-GB" sz="1800" dirty="0">
                <a:effectLst/>
                <a:latin typeface="NTFPreCursivefk" panose="03000400000000000000" pitchFamily="66" charset="0"/>
                <a:ea typeface="Calibri" panose="020F0502020204030204" pitchFamily="34" charset="0"/>
                <a:cs typeface="Calibri" panose="020F0502020204030204" pitchFamily="34" charset="0"/>
              </a:rPr>
              <a:t> </a:t>
            </a:r>
            <a:endParaRPr lang="en-GB" sz="1800" dirty="0">
              <a:effectLst/>
              <a:latin typeface="NTFPreCursivefk" panose="03000400000000000000" pitchFamily="66" charset="0"/>
              <a:ea typeface="Calibri" panose="020F0502020204030204" pitchFamily="34" charset="0"/>
            </a:endParaRPr>
          </a:p>
          <a:p>
            <a:pPr>
              <a:lnSpc>
                <a:spcPct val="100000"/>
              </a:lnSpc>
            </a:pPr>
            <a:r>
              <a:rPr lang="en-GB" sz="1800" b="1" dirty="0">
                <a:effectLst/>
                <a:latin typeface="NTFPreCursivefk" panose="03000400000000000000" pitchFamily="66" charset="0"/>
                <a:ea typeface="Calibri" panose="020F0502020204030204" pitchFamily="34" charset="0"/>
                <a:cs typeface="Calibri" panose="020F0502020204030204" pitchFamily="34" charset="0"/>
              </a:rPr>
              <a:t>Tell a grown-up</a:t>
            </a:r>
            <a:r>
              <a:rPr lang="en-GB" sz="1800" dirty="0">
                <a:effectLst/>
                <a:latin typeface="NTFPreCursivefk" panose="03000400000000000000" pitchFamily="66" charset="0"/>
                <a:ea typeface="Calibri" panose="020F0502020204030204" pitchFamily="34" charset="0"/>
                <a:cs typeface="Calibri" panose="020F0502020204030204" pitchFamily="34" charset="0"/>
              </a:rPr>
              <a:t>, such as a teacher as soon as you’ve seen someone being abused. </a:t>
            </a:r>
            <a:endParaRPr lang="en-GB" sz="1800" dirty="0">
              <a:effectLst/>
              <a:latin typeface="NTFPreCursivefk" panose="03000400000000000000" pitchFamily="66" charset="0"/>
              <a:ea typeface="Times New Roman" panose="02020603050405020304" pitchFamily="18" charset="0"/>
            </a:endParaRPr>
          </a:p>
          <a:p>
            <a:pPr>
              <a:lnSpc>
                <a:spcPct val="100000"/>
              </a:lnSpc>
            </a:pPr>
            <a:r>
              <a:rPr lang="en-GB" sz="1800" dirty="0">
                <a:effectLst/>
                <a:latin typeface="NTFPreCursivefk" panose="03000400000000000000" pitchFamily="66" charset="0"/>
                <a:ea typeface="Calibri" panose="020F0502020204030204" pitchFamily="34" charset="0"/>
                <a:cs typeface="Calibri" panose="020F0502020204030204" pitchFamily="34" charset="0"/>
              </a:rPr>
              <a:t>Grown-ups can </a:t>
            </a:r>
            <a:r>
              <a:rPr lang="en-GB" sz="1800" b="1" dirty="0">
                <a:effectLst/>
                <a:latin typeface="NTFPreCursivefk" panose="03000400000000000000" pitchFamily="66" charset="0"/>
                <a:ea typeface="Calibri" panose="020F0502020204030204" pitchFamily="34" charset="0"/>
                <a:cs typeface="Calibri" panose="020F0502020204030204" pitchFamily="34" charset="0"/>
              </a:rPr>
              <a:t>stop the abuse </a:t>
            </a:r>
            <a:r>
              <a:rPr lang="en-GB" sz="1800" dirty="0">
                <a:effectLst/>
                <a:latin typeface="NTFPreCursivefk" panose="03000400000000000000" pitchFamily="66" charset="0"/>
                <a:ea typeface="Calibri" panose="020F0502020204030204" pitchFamily="34" charset="0"/>
                <a:cs typeface="Calibri" panose="020F0502020204030204" pitchFamily="34" charset="0"/>
              </a:rPr>
              <a:t>and make that person feel happy again. </a:t>
            </a:r>
            <a:endParaRPr lang="en-GB" sz="1800" dirty="0">
              <a:effectLst/>
              <a:latin typeface="NTFPreCursivefk" panose="03000400000000000000" pitchFamily="66" charset="0"/>
              <a:ea typeface="Times New Roman" panose="02020603050405020304" pitchFamily="18" charset="0"/>
            </a:endParaRPr>
          </a:p>
          <a:p>
            <a:pPr>
              <a:lnSpc>
                <a:spcPct val="100000"/>
              </a:lnSpc>
            </a:pPr>
            <a:r>
              <a:rPr lang="en-GB" sz="1800" dirty="0">
                <a:effectLst/>
                <a:latin typeface="NTFPreCursivefk" panose="03000400000000000000" pitchFamily="66" charset="0"/>
                <a:ea typeface="Calibri" panose="020F0502020204030204" pitchFamily="34" charset="0"/>
                <a:cs typeface="Calibri" panose="020F0502020204030204" pitchFamily="34" charset="0"/>
              </a:rPr>
              <a:t>You should </a:t>
            </a:r>
            <a:r>
              <a:rPr lang="en-GB" sz="1800" b="1" dirty="0">
                <a:effectLst/>
                <a:latin typeface="NTFPreCursivefk" panose="03000400000000000000" pitchFamily="66" charset="0"/>
                <a:ea typeface="Calibri" panose="020F0502020204030204" pitchFamily="34" charset="0"/>
                <a:cs typeface="Calibri" panose="020F0502020204030204" pitchFamily="34" charset="0"/>
              </a:rPr>
              <a:t>never feel scared </a:t>
            </a:r>
            <a:r>
              <a:rPr lang="en-GB" sz="1800" dirty="0">
                <a:effectLst/>
                <a:latin typeface="NTFPreCursivefk" panose="03000400000000000000" pitchFamily="66" charset="0"/>
                <a:ea typeface="Calibri" panose="020F0502020204030204" pitchFamily="34" charset="0"/>
                <a:cs typeface="Calibri" panose="020F0502020204030204" pitchFamily="34" charset="0"/>
              </a:rPr>
              <a:t>to tell someone about abuse. </a:t>
            </a:r>
            <a:endParaRPr lang="en-GB" sz="1800" dirty="0">
              <a:effectLst/>
              <a:latin typeface="NTFPreCursivefk" panose="03000400000000000000" pitchFamily="66" charset="0"/>
              <a:ea typeface="Times New Roman" panose="02020603050405020304" pitchFamily="18" charset="0"/>
            </a:endParaRPr>
          </a:p>
          <a:p>
            <a:pPr>
              <a:lnSpc>
                <a:spcPct val="100000"/>
              </a:lnSpc>
            </a:pPr>
            <a:r>
              <a:rPr lang="en-US" sz="1800" dirty="0">
                <a:effectLst/>
                <a:latin typeface="NTFPreCursivefk" panose="03000400000000000000" pitchFamily="66" charset="0"/>
                <a:ea typeface="Times New Roman" panose="02020603050405020304" pitchFamily="18" charset="0"/>
                <a:cs typeface="Calibri" panose="020F0502020204030204" pitchFamily="34" charset="0"/>
              </a:rPr>
              <a:t>Sometimes, you might not </a:t>
            </a:r>
            <a:r>
              <a:rPr lang="en-US" sz="1800" b="1" dirty="0">
                <a:effectLst/>
                <a:latin typeface="NTFPreCursivefk" panose="03000400000000000000" pitchFamily="66" charset="0"/>
                <a:ea typeface="Times New Roman" panose="02020603050405020304" pitchFamily="18" charset="0"/>
                <a:cs typeface="Calibri" panose="020F0502020204030204" pitchFamily="34" charset="0"/>
              </a:rPr>
              <a:t>see someone being abused</a:t>
            </a:r>
            <a:r>
              <a:rPr lang="en-US" sz="1800" dirty="0">
                <a:effectLst/>
                <a:latin typeface="NTFPreCursivefk" panose="03000400000000000000" pitchFamily="66" charset="0"/>
                <a:ea typeface="Times New Roman" panose="02020603050405020304" pitchFamily="18" charset="0"/>
                <a:cs typeface="Calibri" panose="020F0502020204030204" pitchFamily="34" charset="0"/>
              </a:rPr>
              <a:t>, but you might be </a:t>
            </a:r>
            <a:r>
              <a:rPr lang="en-US" sz="1800" b="1" dirty="0">
                <a:effectLst/>
                <a:latin typeface="NTFPreCursivefk" panose="03000400000000000000" pitchFamily="66" charset="0"/>
                <a:ea typeface="Times New Roman" panose="02020603050405020304" pitchFamily="18" charset="0"/>
                <a:cs typeface="Calibri" panose="020F0502020204030204" pitchFamily="34" charset="0"/>
              </a:rPr>
              <a:t>worried </a:t>
            </a:r>
            <a:r>
              <a:rPr lang="en-US" sz="1800" dirty="0">
                <a:effectLst/>
                <a:latin typeface="NTFPreCursivefk" panose="03000400000000000000" pitchFamily="66" charset="0"/>
                <a:ea typeface="Times New Roman" panose="02020603050405020304" pitchFamily="18" charset="0"/>
                <a:cs typeface="Calibri" panose="020F0502020204030204" pitchFamily="34" charset="0"/>
              </a:rPr>
              <a:t>about them. Or you might think they are being abused by </a:t>
            </a:r>
            <a:r>
              <a:rPr lang="en-US" sz="1800" b="1" dirty="0">
                <a:effectLst/>
                <a:latin typeface="NTFPreCursivefk" panose="03000400000000000000" pitchFamily="66" charset="0"/>
                <a:ea typeface="Times New Roman" panose="02020603050405020304" pitchFamily="18" charset="0"/>
                <a:cs typeface="Calibri" panose="020F0502020204030204" pitchFamily="34" charset="0"/>
              </a:rPr>
              <a:t>someone you don’t know</a:t>
            </a:r>
            <a:r>
              <a:rPr lang="en-US" sz="1800" dirty="0">
                <a:effectLst/>
                <a:latin typeface="NTFPreCursivefk" panose="03000400000000000000" pitchFamily="66" charset="0"/>
                <a:ea typeface="Times New Roman" panose="02020603050405020304" pitchFamily="18" charset="0"/>
                <a:cs typeface="Calibri" panose="020F0502020204030204" pitchFamily="34" charset="0"/>
              </a:rPr>
              <a:t>, or someone they have </a:t>
            </a:r>
            <a:r>
              <a:rPr lang="en-US" sz="1800" b="1" dirty="0">
                <a:effectLst/>
                <a:latin typeface="NTFPreCursivefk" panose="03000400000000000000" pitchFamily="66" charset="0"/>
                <a:ea typeface="Times New Roman" panose="02020603050405020304" pitchFamily="18" charset="0"/>
                <a:cs typeface="Calibri" panose="020F0502020204030204" pitchFamily="34" charset="0"/>
              </a:rPr>
              <a:t>told </a:t>
            </a:r>
            <a:r>
              <a:rPr lang="en-US" sz="1800" dirty="0">
                <a:effectLst/>
                <a:latin typeface="NTFPreCursivefk" panose="03000400000000000000" pitchFamily="66" charset="0"/>
                <a:ea typeface="Times New Roman" panose="02020603050405020304" pitchFamily="18" charset="0"/>
                <a:cs typeface="Calibri" panose="020F0502020204030204" pitchFamily="34" charset="0"/>
              </a:rPr>
              <a:t>you about. It’s important you </a:t>
            </a:r>
            <a:r>
              <a:rPr lang="en-US" sz="1800" b="1" dirty="0">
                <a:effectLst/>
                <a:latin typeface="NTFPreCursivefk" panose="03000400000000000000" pitchFamily="66" charset="0"/>
                <a:ea typeface="Times New Roman" panose="02020603050405020304" pitchFamily="18" charset="0"/>
                <a:cs typeface="Calibri" panose="020F0502020204030204" pitchFamily="34" charset="0"/>
              </a:rPr>
              <a:t>tell someone </a:t>
            </a:r>
            <a:r>
              <a:rPr lang="en-US" sz="1800" dirty="0">
                <a:effectLst/>
                <a:latin typeface="NTFPreCursivefk" panose="03000400000000000000" pitchFamily="66" charset="0"/>
                <a:ea typeface="Times New Roman" panose="02020603050405020304" pitchFamily="18" charset="0"/>
                <a:cs typeface="Calibri" panose="020F0502020204030204" pitchFamily="34" charset="0"/>
              </a:rPr>
              <a:t>even if you are worried but haven’t </a:t>
            </a:r>
            <a:r>
              <a:rPr lang="en-US" sz="1800" b="1" dirty="0">
                <a:effectLst/>
                <a:latin typeface="NTFPreCursivefk" panose="03000400000000000000" pitchFamily="66" charset="0"/>
                <a:ea typeface="Times New Roman" panose="02020603050405020304" pitchFamily="18" charset="0"/>
                <a:cs typeface="Calibri" panose="020F0502020204030204" pitchFamily="34" charset="0"/>
              </a:rPr>
              <a:t>seen </a:t>
            </a:r>
            <a:r>
              <a:rPr lang="en-US" sz="1800" dirty="0">
                <a:effectLst/>
                <a:latin typeface="NTFPreCursivefk" panose="03000400000000000000" pitchFamily="66" charset="0"/>
                <a:ea typeface="Times New Roman" panose="02020603050405020304" pitchFamily="18" charset="0"/>
                <a:cs typeface="Calibri" panose="020F0502020204030204" pitchFamily="34" charset="0"/>
              </a:rPr>
              <a:t>any abuse.</a:t>
            </a:r>
            <a:endParaRPr lang="en-GB" sz="1800" dirty="0">
              <a:latin typeface="NTFPreCursivefk" panose="03000400000000000000" pitchFamily="66" charset="0"/>
            </a:endParaRPr>
          </a:p>
        </p:txBody>
      </p:sp>
    </p:spTree>
    <p:extLst>
      <p:ext uri="{BB962C8B-B14F-4D97-AF65-F5344CB8AC3E}">
        <p14:creationId xmlns:p14="http://schemas.microsoft.com/office/powerpoint/2010/main" val="311866598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5FA76E-B257-4E5B-99C2-83716EFFA50A}"/>
              </a:ext>
            </a:extLst>
          </p:cNvPr>
          <p:cNvSpPr>
            <a:spLocks noGrp="1"/>
          </p:cNvSpPr>
          <p:nvPr>
            <p:ph type="title"/>
          </p:nvPr>
        </p:nvSpPr>
        <p:spPr>
          <a:xfrm>
            <a:off x="1251678" y="382385"/>
            <a:ext cx="10178322" cy="1492132"/>
          </a:xfrm>
        </p:spPr>
        <p:txBody>
          <a:bodyPr>
            <a:normAutofit/>
          </a:bodyPr>
          <a:lstStyle/>
          <a:p>
            <a:r>
              <a:rPr lang="en-GB" cap="none" dirty="0">
                <a:latin typeface="NTFPreCursivefk" panose="03000400000000000000" pitchFamily="66" charset="0"/>
              </a:rPr>
              <a:t>What do I do if I am being abused?</a:t>
            </a:r>
          </a:p>
        </p:txBody>
      </p:sp>
      <p:sp>
        <p:nvSpPr>
          <p:cNvPr id="3" name="Content Placeholder 2">
            <a:extLst>
              <a:ext uri="{FF2B5EF4-FFF2-40B4-BE49-F238E27FC236}">
                <a16:creationId xmlns:a16="http://schemas.microsoft.com/office/drawing/2014/main" id="{EF24C096-FEB9-4197-B656-5893578DCBFE}"/>
              </a:ext>
            </a:extLst>
          </p:cNvPr>
          <p:cNvSpPr>
            <a:spLocks noGrp="1"/>
          </p:cNvSpPr>
          <p:nvPr>
            <p:ph idx="1"/>
          </p:nvPr>
        </p:nvSpPr>
        <p:spPr>
          <a:xfrm>
            <a:off x="1251677" y="1225485"/>
            <a:ext cx="6779959" cy="5467546"/>
          </a:xfrm>
        </p:spPr>
        <p:txBody>
          <a:bodyPr>
            <a:normAutofit/>
          </a:bodyPr>
          <a:lstStyle/>
          <a:p>
            <a:pPr>
              <a:lnSpc>
                <a:spcPct val="100000"/>
              </a:lnSpc>
            </a:pPr>
            <a:r>
              <a:rPr lang="en-GB" dirty="0">
                <a:solidFill>
                  <a:srgbClr val="000000"/>
                </a:solidFill>
                <a:effectLst/>
                <a:latin typeface="NTFPreCursivefk" panose="03000400000000000000" pitchFamily="66" charset="0"/>
                <a:ea typeface="Calibri" panose="020F0502020204030204" pitchFamily="34" charset="0"/>
                <a:cs typeface="Calibri" panose="020F0502020204030204" pitchFamily="34" charset="0"/>
              </a:rPr>
              <a:t>The first thing you should do is </a:t>
            </a:r>
            <a:r>
              <a:rPr lang="en-GB" b="1" dirty="0">
                <a:solidFill>
                  <a:srgbClr val="000000"/>
                </a:solidFill>
                <a:effectLst/>
                <a:latin typeface="NTFPreCursivefk" panose="03000400000000000000" pitchFamily="66" charset="0"/>
                <a:ea typeface="Calibri" panose="020F0502020204030204" pitchFamily="34" charset="0"/>
                <a:cs typeface="Calibri" panose="020F0502020204030204" pitchFamily="34" charset="0"/>
              </a:rPr>
              <a:t>tell someone you trust</a:t>
            </a:r>
            <a:r>
              <a:rPr lang="en-GB" dirty="0">
                <a:solidFill>
                  <a:srgbClr val="000000"/>
                </a:solidFill>
                <a:effectLst/>
                <a:latin typeface="NTFPreCursivefk" panose="03000400000000000000" pitchFamily="66" charset="0"/>
                <a:ea typeface="Calibri" panose="020F0502020204030204" pitchFamily="34" charset="0"/>
                <a:cs typeface="Calibri" panose="020F0502020204030204" pitchFamily="34" charset="0"/>
              </a:rPr>
              <a:t>. This could be a family member, a friend or </a:t>
            </a:r>
            <a:r>
              <a:rPr lang="en-GB" b="1" dirty="0">
                <a:solidFill>
                  <a:srgbClr val="000000"/>
                </a:solidFill>
                <a:effectLst/>
                <a:latin typeface="NTFPreCursivefk" panose="03000400000000000000" pitchFamily="66" charset="0"/>
                <a:ea typeface="Calibri" panose="020F0502020204030204" pitchFamily="34" charset="0"/>
                <a:cs typeface="Calibri" panose="020F0502020204030204" pitchFamily="34" charset="0"/>
              </a:rPr>
              <a:t>any adult in our school. </a:t>
            </a:r>
            <a:endParaRPr lang="en-GB" dirty="0">
              <a:solidFill>
                <a:srgbClr val="000000"/>
              </a:solidFill>
              <a:effectLst/>
              <a:latin typeface="Times New Roman" panose="02020603050405020304" pitchFamily="18" charset="0"/>
              <a:ea typeface="Times New Roman" panose="02020603050405020304" pitchFamily="18" charset="0"/>
            </a:endParaRPr>
          </a:p>
          <a:p>
            <a:pPr>
              <a:lnSpc>
                <a:spcPct val="100000"/>
              </a:lnSpc>
            </a:pPr>
            <a:r>
              <a:rPr lang="en-GB" dirty="0">
                <a:solidFill>
                  <a:srgbClr val="000000"/>
                </a:solidFill>
                <a:effectLst/>
                <a:latin typeface="NTFPreCursivefk" panose="03000400000000000000" pitchFamily="66" charset="0"/>
                <a:ea typeface="Calibri" panose="020F0502020204030204" pitchFamily="34" charset="0"/>
                <a:cs typeface="Calibri" panose="020F0502020204030204" pitchFamily="34" charset="0"/>
              </a:rPr>
              <a:t>You can also </a:t>
            </a:r>
            <a:r>
              <a:rPr lang="en-GB" b="1" dirty="0">
                <a:solidFill>
                  <a:srgbClr val="000000"/>
                </a:solidFill>
                <a:effectLst/>
                <a:latin typeface="NTFPreCursivefk" panose="03000400000000000000" pitchFamily="66" charset="0"/>
                <a:ea typeface="Calibri" panose="020F0502020204030204" pitchFamily="34" charset="0"/>
                <a:cs typeface="Calibri" panose="020F0502020204030204" pitchFamily="34" charset="0"/>
              </a:rPr>
              <a:t>tell the person abusing you </a:t>
            </a:r>
            <a:r>
              <a:rPr lang="en-GB" dirty="0">
                <a:solidFill>
                  <a:srgbClr val="000000"/>
                </a:solidFill>
                <a:effectLst/>
                <a:latin typeface="NTFPreCursivefk" panose="03000400000000000000" pitchFamily="66" charset="0"/>
                <a:ea typeface="Calibri" panose="020F0502020204030204" pitchFamily="34" charset="0"/>
                <a:cs typeface="Calibri" panose="020F0502020204030204" pitchFamily="34" charset="0"/>
              </a:rPr>
              <a:t>to leave you alone. If telling them to leave you alone would </a:t>
            </a:r>
            <a:r>
              <a:rPr lang="en-GB" b="1" dirty="0">
                <a:solidFill>
                  <a:srgbClr val="000000"/>
                </a:solidFill>
                <a:effectLst/>
                <a:latin typeface="NTFPreCursivefk" panose="03000400000000000000" pitchFamily="66" charset="0"/>
                <a:ea typeface="Calibri" panose="020F0502020204030204" pitchFamily="34" charset="0"/>
                <a:cs typeface="Calibri" panose="020F0502020204030204" pitchFamily="34" charset="0"/>
              </a:rPr>
              <a:t>make you feel too scared or worried that they might hurt you</a:t>
            </a:r>
            <a:r>
              <a:rPr lang="en-GB" dirty="0">
                <a:solidFill>
                  <a:srgbClr val="000000"/>
                </a:solidFill>
                <a:effectLst/>
                <a:latin typeface="NTFPreCursivefk" panose="03000400000000000000" pitchFamily="66" charset="0"/>
                <a:ea typeface="Calibri" panose="020F0502020204030204" pitchFamily="34" charset="0"/>
                <a:cs typeface="Calibri" panose="020F0502020204030204" pitchFamily="34" charset="0"/>
              </a:rPr>
              <a:t>, make sure you </a:t>
            </a:r>
            <a:r>
              <a:rPr lang="en-GB" b="1" dirty="0">
                <a:solidFill>
                  <a:srgbClr val="000000"/>
                </a:solidFill>
                <a:effectLst/>
                <a:latin typeface="NTFPreCursivefk" panose="03000400000000000000" pitchFamily="66" charset="0"/>
                <a:ea typeface="Calibri" panose="020F0502020204030204" pitchFamily="34" charset="0"/>
                <a:cs typeface="Calibri" panose="020F0502020204030204" pitchFamily="34" charset="0"/>
              </a:rPr>
              <a:t>tell someone </a:t>
            </a:r>
            <a:r>
              <a:rPr lang="en-GB" dirty="0">
                <a:solidFill>
                  <a:srgbClr val="000000"/>
                </a:solidFill>
                <a:effectLst/>
                <a:latin typeface="NTFPreCursivefk" panose="03000400000000000000" pitchFamily="66" charset="0"/>
                <a:ea typeface="Calibri" panose="020F0502020204030204" pitchFamily="34" charset="0"/>
                <a:cs typeface="Calibri" panose="020F0502020204030204" pitchFamily="34" charset="0"/>
              </a:rPr>
              <a:t>so they can help. </a:t>
            </a:r>
            <a:endParaRPr lang="en-GB" dirty="0">
              <a:solidFill>
                <a:srgbClr val="000000"/>
              </a:solidFill>
              <a:effectLst/>
              <a:latin typeface="Times New Roman" panose="02020603050405020304" pitchFamily="18" charset="0"/>
              <a:ea typeface="Times New Roman" panose="02020603050405020304" pitchFamily="18" charset="0"/>
            </a:endParaRPr>
          </a:p>
          <a:p>
            <a:pPr>
              <a:lnSpc>
                <a:spcPct val="100000"/>
              </a:lnSpc>
            </a:pPr>
            <a:r>
              <a:rPr lang="en-GB" dirty="0">
                <a:solidFill>
                  <a:srgbClr val="000000"/>
                </a:solidFill>
                <a:effectLst/>
                <a:latin typeface="NTFPreCursivefk" panose="03000400000000000000" pitchFamily="66" charset="0"/>
                <a:ea typeface="Calibri" panose="020F0502020204030204" pitchFamily="34" charset="0"/>
                <a:cs typeface="Calibri" panose="020F0502020204030204" pitchFamily="34" charset="0"/>
              </a:rPr>
              <a:t>You should </a:t>
            </a:r>
            <a:r>
              <a:rPr lang="en-GB" b="1" dirty="0">
                <a:solidFill>
                  <a:srgbClr val="000000"/>
                </a:solidFill>
                <a:effectLst/>
                <a:latin typeface="NTFPreCursivefk" panose="03000400000000000000" pitchFamily="66" charset="0"/>
                <a:ea typeface="Calibri" panose="020F0502020204030204" pitchFamily="34" charset="0"/>
                <a:cs typeface="Calibri" panose="020F0502020204030204" pitchFamily="34" charset="0"/>
              </a:rPr>
              <a:t>try not </a:t>
            </a:r>
            <a:r>
              <a:rPr lang="en-GB" dirty="0">
                <a:solidFill>
                  <a:srgbClr val="000000"/>
                </a:solidFill>
                <a:effectLst/>
                <a:latin typeface="NTFPreCursivefk" panose="03000400000000000000" pitchFamily="66" charset="0"/>
                <a:ea typeface="Calibri" panose="020F0502020204030204" pitchFamily="34" charset="0"/>
                <a:cs typeface="Calibri" panose="020F0502020204030204" pitchFamily="34" charset="0"/>
              </a:rPr>
              <a:t>to: </a:t>
            </a:r>
            <a:endParaRPr lang="en-GB" dirty="0">
              <a:solidFill>
                <a:srgbClr val="000000"/>
              </a:solidFill>
              <a:effectLst/>
              <a:latin typeface="Times New Roman" panose="02020603050405020304" pitchFamily="18" charset="0"/>
              <a:ea typeface="Times New Roman" panose="02020603050405020304" pitchFamily="18" charset="0"/>
            </a:endParaRPr>
          </a:p>
          <a:p>
            <a:pPr marL="342900" lvl="0" indent="-342900">
              <a:lnSpc>
                <a:spcPct val="100000"/>
              </a:lnSpc>
              <a:spcAft>
                <a:spcPts val="400"/>
              </a:spcAft>
              <a:buFont typeface="Symbol" panose="05050102010706020507" pitchFamily="18" charset="2"/>
              <a:buChar char=""/>
            </a:pPr>
            <a:r>
              <a:rPr lang="en-GB" dirty="0">
                <a:solidFill>
                  <a:srgbClr val="000000"/>
                </a:solidFill>
                <a:effectLst/>
                <a:latin typeface="NTFPreCursivefk" panose="03000400000000000000" pitchFamily="66" charset="0"/>
                <a:ea typeface="Calibri" panose="020F0502020204030204" pitchFamily="34" charset="0"/>
                <a:cs typeface="Calibri" panose="020F0502020204030204" pitchFamily="34" charset="0"/>
              </a:rPr>
              <a:t>Do what the person says. </a:t>
            </a:r>
            <a:endParaRPr lang="en-GB" dirty="0">
              <a:solidFill>
                <a:srgbClr val="000000"/>
              </a:solidFill>
              <a:effectLst/>
              <a:latin typeface="Times New Roman" panose="02020603050405020304" pitchFamily="18" charset="0"/>
              <a:ea typeface="Times New Roman" panose="02020603050405020304" pitchFamily="18" charset="0"/>
            </a:endParaRPr>
          </a:p>
          <a:p>
            <a:pPr marL="342900" lvl="0" indent="-342900">
              <a:lnSpc>
                <a:spcPct val="100000"/>
              </a:lnSpc>
              <a:spcAft>
                <a:spcPts val="400"/>
              </a:spcAft>
              <a:buFont typeface="Symbol" panose="05050102010706020507" pitchFamily="18" charset="2"/>
              <a:buChar char=""/>
            </a:pPr>
            <a:r>
              <a:rPr lang="en-GB" dirty="0">
                <a:solidFill>
                  <a:srgbClr val="000000"/>
                </a:solidFill>
                <a:effectLst/>
                <a:latin typeface="NTFPreCursivefk" panose="03000400000000000000" pitchFamily="66" charset="0"/>
                <a:ea typeface="Calibri" panose="020F0502020204030204" pitchFamily="34" charset="0"/>
                <a:cs typeface="Calibri" panose="020F0502020204030204" pitchFamily="34" charset="0"/>
              </a:rPr>
              <a:t>Let what the person says or does </a:t>
            </a:r>
            <a:r>
              <a:rPr lang="en-GB" b="1" dirty="0">
                <a:solidFill>
                  <a:srgbClr val="000000"/>
                </a:solidFill>
                <a:effectLst/>
                <a:latin typeface="NTFPreCursivefk" panose="03000400000000000000" pitchFamily="66" charset="0"/>
                <a:ea typeface="Calibri" panose="020F0502020204030204" pitchFamily="34" charset="0"/>
                <a:cs typeface="Calibri" panose="020F0502020204030204" pitchFamily="34" charset="0"/>
              </a:rPr>
              <a:t>upset </a:t>
            </a:r>
            <a:r>
              <a:rPr lang="en-GB" dirty="0">
                <a:solidFill>
                  <a:srgbClr val="000000"/>
                </a:solidFill>
                <a:effectLst/>
                <a:latin typeface="NTFPreCursivefk" panose="03000400000000000000" pitchFamily="66" charset="0"/>
                <a:ea typeface="Calibri" panose="020F0502020204030204" pitchFamily="34" charset="0"/>
                <a:cs typeface="Calibri" panose="020F0502020204030204" pitchFamily="34" charset="0"/>
              </a:rPr>
              <a:t>you. </a:t>
            </a:r>
            <a:endParaRPr lang="en-GB" dirty="0">
              <a:solidFill>
                <a:srgbClr val="000000"/>
              </a:solidFill>
              <a:effectLst/>
              <a:latin typeface="Times New Roman" panose="02020603050405020304" pitchFamily="18" charset="0"/>
              <a:ea typeface="Times New Roman" panose="02020603050405020304" pitchFamily="18" charset="0"/>
            </a:endParaRPr>
          </a:p>
          <a:p>
            <a:pPr marL="342900" lvl="0" indent="-342900">
              <a:lnSpc>
                <a:spcPct val="100000"/>
              </a:lnSpc>
              <a:buFont typeface="Symbol" panose="05050102010706020507" pitchFamily="18" charset="2"/>
              <a:buChar char=""/>
            </a:pPr>
            <a:r>
              <a:rPr lang="en-GB" dirty="0">
                <a:solidFill>
                  <a:srgbClr val="000000"/>
                </a:solidFill>
                <a:effectLst/>
                <a:latin typeface="NTFPreCursivefk" panose="03000400000000000000" pitchFamily="66" charset="0"/>
                <a:ea typeface="Calibri" panose="020F0502020204030204" pitchFamily="34" charset="0"/>
                <a:cs typeface="Calibri" panose="020F0502020204030204" pitchFamily="34" charset="0"/>
              </a:rPr>
              <a:t>Get </a:t>
            </a:r>
            <a:r>
              <a:rPr lang="en-GB" b="1" dirty="0">
                <a:solidFill>
                  <a:srgbClr val="000000"/>
                </a:solidFill>
                <a:effectLst/>
                <a:latin typeface="NTFPreCursivefk" panose="03000400000000000000" pitchFamily="66" charset="0"/>
                <a:ea typeface="Calibri" panose="020F0502020204030204" pitchFamily="34" charset="0"/>
                <a:cs typeface="Calibri" panose="020F0502020204030204" pitchFamily="34" charset="0"/>
              </a:rPr>
              <a:t>angry </a:t>
            </a:r>
            <a:r>
              <a:rPr lang="en-GB" dirty="0">
                <a:solidFill>
                  <a:srgbClr val="000000"/>
                </a:solidFill>
                <a:effectLst/>
                <a:latin typeface="NTFPreCursivefk" panose="03000400000000000000" pitchFamily="66" charset="0"/>
                <a:ea typeface="Calibri" panose="020F0502020204030204" pitchFamily="34" charset="0"/>
                <a:cs typeface="Calibri" panose="020F0502020204030204" pitchFamily="34" charset="0"/>
              </a:rPr>
              <a:t>or hit them. </a:t>
            </a:r>
            <a:endParaRPr lang="en-GB" dirty="0">
              <a:solidFill>
                <a:srgbClr val="000000"/>
              </a:solidFill>
              <a:effectLst/>
              <a:latin typeface="Times New Roman" panose="02020603050405020304" pitchFamily="18" charset="0"/>
              <a:ea typeface="Times New Roman" panose="02020603050405020304" pitchFamily="18" charset="0"/>
            </a:endParaRPr>
          </a:p>
          <a:p>
            <a:pPr>
              <a:lnSpc>
                <a:spcPct val="100000"/>
              </a:lnSpc>
            </a:pPr>
            <a:r>
              <a:rPr lang="en-GB" dirty="0">
                <a:solidFill>
                  <a:srgbClr val="000000"/>
                </a:solidFill>
                <a:effectLst/>
                <a:latin typeface="NTFPreCursivefk" panose="03000400000000000000" pitchFamily="66" charset="0"/>
                <a:ea typeface="Calibri" panose="020F0502020204030204" pitchFamily="34" charset="0"/>
                <a:cs typeface="Calibri" panose="020F0502020204030204" pitchFamily="34" charset="0"/>
              </a:rPr>
              <a:t>Always remember that if you are being abused, it is </a:t>
            </a:r>
            <a:r>
              <a:rPr lang="en-GB" b="1" dirty="0">
                <a:solidFill>
                  <a:srgbClr val="000000"/>
                </a:solidFill>
                <a:effectLst/>
                <a:latin typeface="NTFPreCursivefk" panose="03000400000000000000" pitchFamily="66" charset="0"/>
                <a:ea typeface="Calibri" panose="020F0502020204030204" pitchFamily="34" charset="0"/>
                <a:cs typeface="Calibri" panose="020F0502020204030204" pitchFamily="34" charset="0"/>
              </a:rPr>
              <a:t>not your fault </a:t>
            </a:r>
            <a:r>
              <a:rPr lang="en-GB" dirty="0">
                <a:solidFill>
                  <a:srgbClr val="000000"/>
                </a:solidFill>
                <a:effectLst/>
                <a:latin typeface="NTFPreCursivefk" panose="03000400000000000000" pitchFamily="66" charset="0"/>
                <a:ea typeface="Calibri" panose="020F0502020204030204" pitchFamily="34" charset="0"/>
                <a:cs typeface="Calibri" panose="020F0502020204030204" pitchFamily="34" charset="0"/>
              </a:rPr>
              <a:t>and you are </a:t>
            </a:r>
            <a:r>
              <a:rPr lang="en-GB" b="1" dirty="0">
                <a:solidFill>
                  <a:srgbClr val="000000"/>
                </a:solidFill>
                <a:effectLst/>
                <a:latin typeface="NTFPreCursivefk" panose="03000400000000000000" pitchFamily="66" charset="0"/>
                <a:ea typeface="Calibri" panose="020F0502020204030204" pitchFamily="34" charset="0"/>
                <a:cs typeface="Calibri" panose="020F0502020204030204" pitchFamily="34" charset="0"/>
              </a:rPr>
              <a:t>never alone</a:t>
            </a:r>
            <a:r>
              <a:rPr lang="en-GB" dirty="0">
                <a:solidFill>
                  <a:srgbClr val="000000"/>
                </a:solidFill>
                <a:effectLst/>
                <a:latin typeface="NTFPreCursivefk" panose="03000400000000000000" pitchFamily="66" charset="0"/>
                <a:ea typeface="Calibri" panose="020F0502020204030204" pitchFamily="34" charset="0"/>
                <a:cs typeface="Calibri" panose="020F0502020204030204" pitchFamily="34" charset="0"/>
              </a:rPr>
              <a:t>. </a:t>
            </a:r>
            <a:endParaRPr lang="en-GB" dirty="0">
              <a:solidFill>
                <a:srgbClr val="000000"/>
              </a:solidFill>
              <a:effectLst/>
              <a:latin typeface="Times New Roman" panose="02020603050405020304" pitchFamily="18" charset="0"/>
              <a:ea typeface="Times New Roman" panose="02020603050405020304" pitchFamily="18" charset="0"/>
            </a:endParaRPr>
          </a:p>
          <a:p>
            <a:pPr>
              <a:lnSpc>
                <a:spcPct val="100000"/>
              </a:lnSpc>
            </a:pPr>
            <a:r>
              <a:rPr lang="en-GB" dirty="0">
                <a:solidFill>
                  <a:srgbClr val="000000"/>
                </a:solidFill>
                <a:effectLst/>
                <a:latin typeface="NTFPreCursivefk" panose="03000400000000000000" pitchFamily="66" charset="0"/>
                <a:ea typeface="Calibri" panose="020F0502020204030204" pitchFamily="34" charset="0"/>
                <a:cs typeface="Calibri" panose="020F0502020204030204" pitchFamily="34" charset="0"/>
              </a:rPr>
              <a:t>You shouldn’t be scared to </a:t>
            </a:r>
            <a:r>
              <a:rPr lang="en-GB" b="1" dirty="0">
                <a:solidFill>
                  <a:srgbClr val="000000"/>
                </a:solidFill>
                <a:effectLst/>
                <a:latin typeface="NTFPreCursivefk" panose="03000400000000000000" pitchFamily="66" charset="0"/>
                <a:ea typeface="Calibri" panose="020F0502020204030204" pitchFamily="34" charset="0"/>
                <a:cs typeface="Calibri" panose="020F0502020204030204" pitchFamily="34" charset="0"/>
              </a:rPr>
              <a:t>talk to someone </a:t>
            </a:r>
            <a:r>
              <a:rPr lang="en-GB" dirty="0">
                <a:solidFill>
                  <a:srgbClr val="000000"/>
                </a:solidFill>
                <a:effectLst/>
                <a:latin typeface="NTFPreCursivefk" panose="03000400000000000000" pitchFamily="66" charset="0"/>
                <a:ea typeface="Calibri" panose="020F0502020204030204" pitchFamily="34" charset="0"/>
                <a:cs typeface="Calibri" panose="020F0502020204030204" pitchFamily="34" charset="0"/>
              </a:rPr>
              <a:t>if you are being abused. If you talk to a grown-up, we can </a:t>
            </a:r>
            <a:r>
              <a:rPr lang="en-GB" b="1" dirty="0">
                <a:solidFill>
                  <a:srgbClr val="000000"/>
                </a:solidFill>
                <a:effectLst/>
                <a:latin typeface="NTFPreCursivefk" panose="03000400000000000000" pitchFamily="66" charset="0"/>
                <a:ea typeface="Calibri" panose="020F0502020204030204" pitchFamily="34" charset="0"/>
                <a:cs typeface="Calibri" panose="020F0502020204030204" pitchFamily="34" charset="0"/>
              </a:rPr>
              <a:t>make the abuse stop</a:t>
            </a:r>
            <a:r>
              <a:rPr lang="en-GB" dirty="0">
                <a:solidFill>
                  <a:srgbClr val="000000"/>
                </a:solidFill>
                <a:effectLst/>
                <a:latin typeface="NTFPreCursivefk" panose="03000400000000000000" pitchFamily="66" charset="0"/>
                <a:ea typeface="Calibri" panose="020F0502020204030204" pitchFamily="34" charset="0"/>
                <a:cs typeface="Calibri" panose="020F0502020204030204" pitchFamily="34" charset="0"/>
              </a:rPr>
              <a:t>.</a:t>
            </a:r>
            <a:endParaRPr lang="en-GB" dirty="0">
              <a:solidFill>
                <a:srgbClr val="000000"/>
              </a:solidFill>
              <a:effectLst/>
              <a:latin typeface="Arial" panose="020B0604020202020204" pitchFamily="34" charset="0"/>
              <a:ea typeface="Calibri" panose="020F0502020204030204" pitchFamily="34" charset="0"/>
            </a:endParaRPr>
          </a:p>
          <a:p>
            <a:pPr>
              <a:lnSpc>
                <a:spcPct val="100000"/>
              </a:lnSpc>
            </a:pPr>
            <a:endParaRPr lang="en-GB" sz="1000" dirty="0">
              <a:solidFill>
                <a:srgbClr val="000000"/>
              </a:solidFill>
            </a:endParaRPr>
          </a:p>
        </p:txBody>
      </p:sp>
      <p:pic>
        <p:nvPicPr>
          <p:cNvPr id="4" name="Picture 3" descr="132 Number 8 Clipart Pictures Illustrations &amp;amp; Clip Art - iStock">
            <a:extLst>
              <a:ext uri="{FF2B5EF4-FFF2-40B4-BE49-F238E27FC236}">
                <a16:creationId xmlns:a16="http://schemas.microsoft.com/office/drawing/2014/main" id="{F932E7AF-0F07-4C1B-9EC6-E7E7854FA988}"/>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bwMode="auto">
          <a:xfrm>
            <a:off x="8484124" y="1390459"/>
            <a:ext cx="2554664" cy="4803879"/>
          </a:xfrm>
          <a:prstGeom prst="rect">
            <a:avLst/>
          </a:prstGeom>
          <a:noFill/>
        </p:spPr>
      </p:pic>
    </p:spTree>
    <p:extLst>
      <p:ext uri="{BB962C8B-B14F-4D97-AF65-F5344CB8AC3E}">
        <p14:creationId xmlns:p14="http://schemas.microsoft.com/office/powerpoint/2010/main" val="373803708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useBgFill="1">
        <p:nvSpPr>
          <p:cNvPr id="18" name="Rectangle 17">
            <a:extLst>
              <a:ext uri="{FF2B5EF4-FFF2-40B4-BE49-F238E27FC236}">
                <a16:creationId xmlns:a16="http://schemas.microsoft.com/office/drawing/2014/main" id="{7C615D28-8D37-47CB-9D5B-9ACFDA30897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799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6E7681C1-80CF-44A2-A538-7145F4E52A21}"/>
              </a:ext>
            </a:extLst>
          </p:cNvPr>
          <p:cNvSpPr>
            <a:spLocks noGrp="1"/>
          </p:cNvSpPr>
          <p:nvPr>
            <p:ph type="title"/>
          </p:nvPr>
        </p:nvSpPr>
        <p:spPr>
          <a:xfrm>
            <a:off x="1193799" y="804335"/>
            <a:ext cx="6340851" cy="1681709"/>
          </a:xfrm>
        </p:spPr>
        <p:txBody>
          <a:bodyPr>
            <a:normAutofit/>
          </a:bodyPr>
          <a:lstStyle/>
          <a:p>
            <a:r>
              <a:rPr lang="en-GB" b="1" cap="none" dirty="0">
                <a:effectLst/>
                <a:latin typeface="NTFPreCursivefk" panose="03000400000000000000" pitchFamily="66" charset="0"/>
                <a:ea typeface="Calibri" panose="020F0502020204030204" pitchFamily="34" charset="0"/>
                <a:cs typeface="Calibri" panose="020F0502020204030204" pitchFamily="34" charset="0"/>
              </a:rPr>
              <a:t>Who can I talk to? </a:t>
            </a:r>
            <a:br>
              <a:rPr lang="en-GB" dirty="0">
                <a:effectLst/>
                <a:latin typeface="Arial" panose="020B0604020202020204" pitchFamily="34" charset="0"/>
                <a:ea typeface="Calibri" panose="020F0502020204030204" pitchFamily="34" charset="0"/>
              </a:rPr>
            </a:br>
            <a:endParaRPr lang="en-GB" dirty="0"/>
          </a:p>
        </p:txBody>
      </p:sp>
      <p:sp>
        <p:nvSpPr>
          <p:cNvPr id="20" name="Freeform: Shape 19">
            <a:extLst>
              <a:ext uri="{FF2B5EF4-FFF2-40B4-BE49-F238E27FC236}">
                <a16:creationId xmlns:a16="http://schemas.microsoft.com/office/drawing/2014/main" id="{41FDC264-1201-436C-919B-101837D6075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0" y="0"/>
            <a:ext cx="672465" cy="6858000"/>
          </a:xfrm>
          <a:custGeom>
            <a:avLst/>
            <a:gdLst>
              <a:gd name="connsiteX0" fmla="*/ 0 w 672465"/>
              <a:gd name="connsiteY0" fmla="*/ 0 h 6858000"/>
              <a:gd name="connsiteX1" fmla="*/ 496253 w 672465"/>
              <a:gd name="connsiteY1" fmla="*/ 0 h 6858000"/>
              <a:gd name="connsiteX2" fmla="*/ 497840 w 672465"/>
              <a:gd name="connsiteY2" fmla="*/ 68263 h 6858000"/>
              <a:gd name="connsiteX3" fmla="*/ 505778 w 672465"/>
              <a:gd name="connsiteY3" fmla="*/ 128588 h 6858000"/>
              <a:gd name="connsiteX4" fmla="*/ 516890 w 672465"/>
              <a:gd name="connsiteY4" fmla="*/ 180975 h 6858000"/>
              <a:gd name="connsiteX5" fmla="*/ 531178 w 672465"/>
              <a:gd name="connsiteY5" fmla="*/ 227013 h 6858000"/>
              <a:gd name="connsiteX6" fmla="*/ 547053 w 672465"/>
              <a:gd name="connsiteY6" fmla="*/ 268288 h 6858000"/>
              <a:gd name="connsiteX7" fmla="*/ 566103 w 672465"/>
              <a:gd name="connsiteY7" fmla="*/ 304800 h 6858000"/>
              <a:gd name="connsiteX8" fmla="*/ 585153 w 672465"/>
              <a:gd name="connsiteY8" fmla="*/ 342900 h 6858000"/>
              <a:gd name="connsiteX9" fmla="*/ 604203 w 672465"/>
              <a:gd name="connsiteY9" fmla="*/ 381000 h 6858000"/>
              <a:gd name="connsiteX10" fmla="*/ 620078 w 672465"/>
              <a:gd name="connsiteY10" fmla="*/ 417513 h 6858000"/>
              <a:gd name="connsiteX11" fmla="*/ 635953 w 672465"/>
              <a:gd name="connsiteY11" fmla="*/ 458788 h 6858000"/>
              <a:gd name="connsiteX12" fmla="*/ 651828 w 672465"/>
              <a:gd name="connsiteY12" fmla="*/ 504825 h 6858000"/>
              <a:gd name="connsiteX13" fmla="*/ 662940 w 672465"/>
              <a:gd name="connsiteY13" fmla="*/ 557213 h 6858000"/>
              <a:gd name="connsiteX14" fmla="*/ 669290 w 672465"/>
              <a:gd name="connsiteY14" fmla="*/ 617538 h 6858000"/>
              <a:gd name="connsiteX15" fmla="*/ 672465 w 672465"/>
              <a:gd name="connsiteY15" fmla="*/ 685800 h 6858000"/>
              <a:gd name="connsiteX16" fmla="*/ 669290 w 672465"/>
              <a:gd name="connsiteY16" fmla="*/ 754063 h 6858000"/>
              <a:gd name="connsiteX17" fmla="*/ 662940 w 672465"/>
              <a:gd name="connsiteY17" fmla="*/ 814388 h 6858000"/>
              <a:gd name="connsiteX18" fmla="*/ 651828 w 672465"/>
              <a:gd name="connsiteY18" fmla="*/ 866775 h 6858000"/>
              <a:gd name="connsiteX19" fmla="*/ 635953 w 672465"/>
              <a:gd name="connsiteY19" fmla="*/ 912813 h 6858000"/>
              <a:gd name="connsiteX20" fmla="*/ 620078 w 672465"/>
              <a:gd name="connsiteY20" fmla="*/ 954088 h 6858000"/>
              <a:gd name="connsiteX21" fmla="*/ 604203 w 672465"/>
              <a:gd name="connsiteY21" fmla="*/ 990600 h 6858000"/>
              <a:gd name="connsiteX22" fmla="*/ 585153 w 672465"/>
              <a:gd name="connsiteY22" fmla="*/ 1028700 h 6858000"/>
              <a:gd name="connsiteX23" fmla="*/ 566103 w 672465"/>
              <a:gd name="connsiteY23" fmla="*/ 1066800 h 6858000"/>
              <a:gd name="connsiteX24" fmla="*/ 547053 w 672465"/>
              <a:gd name="connsiteY24" fmla="*/ 1103313 h 6858000"/>
              <a:gd name="connsiteX25" fmla="*/ 531178 w 672465"/>
              <a:gd name="connsiteY25" fmla="*/ 1144588 h 6858000"/>
              <a:gd name="connsiteX26" fmla="*/ 516890 w 672465"/>
              <a:gd name="connsiteY26" fmla="*/ 1190625 h 6858000"/>
              <a:gd name="connsiteX27" fmla="*/ 505778 w 672465"/>
              <a:gd name="connsiteY27" fmla="*/ 1243013 h 6858000"/>
              <a:gd name="connsiteX28" fmla="*/ 497840 w 672465"/>
              <a:gd name="connsiteY28" fmla="*/ 1303338 h 6858000"/>
              <a:gd name="connsiteX29" fmla="*/ 496253 w 672465"/>
              <a:gd name="connsiteY29" fmla="*/ 1371600 h 6858000"/>
              <a:gd name="connsiteX30" fmla="*/ 497840 w 672465"/>
              <a:gd name="connsiteY30" fmla="*/ 1439863 h 6858000"/>
              <a:gd name="connsiteX31" fmla="*/ 505778 w 672465"/>
              <a:gd name="connsiteY31" fmla="*/ 1500188 h 6858000"/>
              <a:gd name="connsiteX32" fmla="*/ 516890 w 672465"/>
              <a:gd name="connsiteY32" fmla="*/ 1552575 h 6858000"/>
              <a:gd name="connsiteX33" fmla="*/ 531178 w 672465"/>
              <a:gd name="connsiteY33" fmla="*/ 1598613 h 6858000"/>
              <a:gd name="connsiteX34" fmla="*/ 547053 w 672465"/>
              <a:gd name="connsiteY34" fmla="*/ 1639888 h 6858000"/>
              <a:gd name="connsiteX35" fmla="*/ 566103 w 672465"/>
              <a:gd name="connsiteY35" fmla="*/ 1676400 h 6858000"/>
              <a:gd name="connsiteX36" fmla="*/ 585153 w 672465"/>
              <a:gd name="connsiteY36" fmla="*/ 1714500 h 6858000"/>
              <a:gd name="connsiteX37" fmla="*/ 604203 w 672465"/>
              <a:gd name="connsiteY37" fmla="*/ 1752600 h 6858000"/>
              <a:gd name="connsiteX38" fmla="*/ 620078 w 672465"/>
              <a:gd name="connsiteY38" fmla="*/ 1789113 h 6858000"/>
              <a:gd name="connsiteX39" fmla="*/ 635953 w 672465"/>
              <a:gd name="connsiteY39" fmla="*/ 1830388 h 6858000"/>
              <a:gd name="connsiteX40" fmla="*/ 651828 w 672465"/>
              <a:gd name="connsiteY40" fmla="*/ 1876425 h 6858000"/>
              <a:gd name="connsiteX41" fmla="*/ 662940 w 672465"/>
              <a:gd name="connsiteY41" fmla="*/ 1928813 h 6858000"/>
              <a:gd name="connsiteX42" fmla="*/ 669290 w 672465"/>
              <a:gd name="connsiteY42" fmla="*/ 1989138 h 6858000"/>
              <a:gd name="connsiteX43" fmla="*/ 672465 w 672465"/>
              <a:gd name="connsiteY43" fmla="*/ 2057400 h 6858000"/>
              <a:gd name="connsiteX44" fmla="*/ 669290 w 672465"/>
              <a:gd name="connsiteY44" fmla="*/ 2125663 h 6858000"/>
              <a:gd name="connsiteX45" fmla="*/ 662940 w 672465"/>
              <a:gd name="connsiteY45" fmla="*/ 2185988 h 6858000"/>
              <a:gd name="connsiteX46" fmla="*/ 651828 w 672465"/>
              <a:gd name="connsiteY46" fmla="*/ 2238375 h 6858000"/>
              <a:gd name="connsiteX47" fmla="*/ 635953 w 672465"/>
              <a:gd name="connsiteY47" fmla="*/ 2284413 h 6858000"/>
              <a:gd name="connsiteX48" fmla="*/ 620078 w 672465"/>
              <a:gd name="connsiteY48" fmla="*/ 2325688 h 6858000"/>
              <a:gd name="connsiteX49" fmla="*/ 604203 w 672465"/>
              <a:gd name="connsiteY49" fmla="*/ 2362200 h 6858000"/>
              <a:gd name="connsiteX50" fmla="*/ 585153 w 672465"/>
              <a:gd name="connsiteY50" fmla="*/ 2400300 h 6858000"/>
              <a:gd name="connsiteX51" fmla="*/ 566103 w 672465"/>
              <a:gd name="connsiteY51" fmla="*/ 2438400 h 6858000"/>
              <a:gd name="connsiteX52" fmla="*/ 547053 w 672465"/>
              <a:gd name="connsiteY52" fmla="*/ 2474913 h 6858000"/>
              <a:gd name="connsiteX53" fmla="*/ 531178 w 672465"/>
              <a:gd name="connsiteY53" fmla="*/ 2516188 h 6858000"/>
              <a:gd name="connsiteX54" fmla="*/ 516890 w 672465"/>
              <a:gd name="connsiteY54" fmla="*/ 2562225 h 6858000"/>
              <a:gd name="connsiteX55" fmla="*/ 505778 w 672465"/>
              <a:gd name="connsiteY55" fmla="*/ 2614613 h 6858000"/>
              <a:gd name="connsiteX56" fmla="*/ 497840 w 672465"/>
              <a:gd name="connsiteY56" fmla="*/ 2674938 h 6858000"/>
              <a:gd name="connsiteX57" fmla="*/ 496253 w 672465"/>
              <a:gd name="connsiteY57" fmla="*/ 2743200 h 6858000"/>
              <a:gd name="connsiteX58" fmla="*/ 497840 w 672465"/>
              <a:gd name="connsiteY58" fmla="*/ 2811463 h 6858000"/>
              <a:gd name="connsiteX59" fmla="*/ 505778 w 672465"/>
              <a:gd name="connsiteY59" fmla="*/ 2871788 h 6858000"/>
              <a:gd name="connsiteX60" fmla="*/ 516890 w 672465"/>
              <a:gd name="connsiteY60" fmla="*/ 2924175 h 6858000"/>
              <a:gd name="connsiteX61" fmla="*/ 531178 w 672465"/>
              <a:gd name="connsiteY61" fmla="*/ 2970213 h 6858000"/>
              <a:gd name="connsiteX62" fmla="*/ 547053 w 672465"/>
              <a:gd name="connsiteY62" fmla="*/ 3011488 h 6858000"/>
              <a:gd name="connsiteX63" fmla="*/ 566103 w 672465"/>
              <a:gd name="connsiteY63" fmla="*/ 3048000 h 6858000"/>
              <a:gd name="connsiteX64" fmla="*/ 585153 w 672465"/>
              <a:gd name="connsiteY64" fmla="*/ 3086100 h 6858000"/>
              <a:gd name="connsiteX65" fmla="*/ 604203 w 672465"/>
              <a:gd name="connsiteY65" fmla="*/ 3124200 h 6858000"/>
              <a:gd name="connsiteX66" fmla="*/ 620078 w 672465"/>
              <a:gd name="connsiteY66" fmla="*/ 3160713 h 6858000"/>
              <a:gd name="connsiteX67" fmla="*/ 635953 w 672465"/>
              <a:gd name="connsiteY67" fmla="*/ 3201988 h 6858000"/>
              <a:gd name="connsiteX68" fmla="*/ 651828 w 672465"/>
              <a:gd name="connsiteY68" fmla="*/ 3248025 h 6858000"/>
              <a:gd name="connsiteX69" fmla="*/ 662940 w 672465"/>
              <a:gd name="connsiteY69" fmla="*/ 3300413 h 6858000"/>
              <a:gd name="connsiteX70" fmla="*/ 669290 w 672465"/>
              <a:gd name="connsiteY70" fmla="*/ 3360738 h 6858000"/>
              <a:gd name="connsiteX71" fmla="*/ 672465 w 672465"/>
              <a:gd name="connsiteY71" fmla="*/ 3427413 h 6858000"/>
              <a:gd name="connsiteX72" fmla="*/ 669290 w 672465"/>
              <a:gd name="connsiteY72" fmla="*/ 3497263 h 6858000"/>
              <a:gd name="connsiteX73" fmla="*/ 662940 w 672465"/>
              <a:gd name="connsiteY73" fmla="*/ 3557588 h 6858000"/>
              <a:gd name="connsiteX74" fmla="*/ 651828 w 672465"/>
              <a:gd name="connsiteY74" fmla="*/ 3609975 h 6858000"/>
              <a:gd name="connsiteX75" fmla="*/ 635953 w 672465"/>
              <a:gd name="connsiteY75" fmla="*/ 3656013 h 6858000"/>
              <a:gd name="connsiteX76" fmla="*/ 620078 w 672465"/>
              <a:gd name="connsiteY76" fmla="*/ 3697288 h 6858000"/>
              <a:gd name="connsiteX77" fmla="*/ 604203 w 672465"/>
              <a:gd name="connsiteY77" fmla="*/ 3733800 h 6858000"/>
              <a:gd name="connsiteX78" fmla="*/ 585153 w 672465"/>
              <a:gd name="connsiteY78" fmla="*/ 3771900 h 6858000"/>
              <a:gd name="connsiteX79" fmla="*/ 566103 w 672465"/>
              <a:gd name="connsiteY79" fmla="*/ 3810000 h 6858000"/>
              <a:gd name="connsiteX80" fmla="*/ 547053 w 672465"/>
              <a:gd name="connsiteY80" fmla="*/ 3846513 h 6858000"/>
              <a:gd name="connsiteX81" fmla="*/ 531178 w 672465"/>
              <a:gd name="connsiteY81" fmla="*/ 3887788 h 6858000"/>
              <a:gd name="connsiteX82" fmla="*/ 516890 w 672465"/>
              <a:gd name="connsiteY82" fmla="*/ 3933825 h 6858000"/>
              <a:gd name="connsiteX83" fmla="*/ 505778 w 672465"/>
              <a:gd name="connsiteY83" fmla="*/ 3986213 h 6858000"/>
              <a:gd name="connsiteX84" fmla="*/ 497840 w 672465"/>
              <a:gd name="connsiteY84" fmla="*/ 4046538 h 6858000"/>
              <a:gd name="connsiteX85" fmla="*/ 496253 w 672465"/>
              <a:gd name="connsiteY85" fmla="*/ 4114800 h 6858000"/>
              <a:gd name="connsiteX86" fmla="*/ 497840 w 672465"/>
              <a:gd name="connsiteY86" fmla="*/ 4183063 h 6858000"/>
              <a:gd name="connsiteX87" fmla="*/ 505778 w 672465"/>
              <a:gd name="connsiteY87" fmla="*/ 4243388 h 6858000"/>
              <a:gd name="connsiteX88" fmla="*/ 516890 w 672465"/>
              <a:gd name="connsiteY88" fmla="*/ 4295775 h 6858000"/>
              <a:gd name="connsiteX89" fmla="*/ 531178 w 672465"/>
              <a:gd name="connsiteY89" fmla="*/ 4341813 h 6858000"/>
              <a:gd name="connsiteX90" fmla="*/ 547053 w 672465"/>
              <a:gd name="connsiteY90" fmla="*/ 4383088 h 6858000"/>
              <a:gd name="connsiteX91" fmla="*/ 566103 w 672465"/>
              <a:gd name="connsiteY91" fmla="*/ 4419600 h 6858000"/>
              <a:gd name="connsiteX92" fmla="*/ 604203 w 672465"/>
              <a:gd name="connsiteY92" fmla="*/ 4495800 h 6858000"/>
              <a:gd name="connsiteX93" fmla="*/ 620078 w 672465"/>
              <a:gd name="connsiteY93" fmla="*/ 4532313 h 6858000"/>
              <a:gd name="connsiteX94" fmla="*/ 635953 w 672465"/>
              <a:gd name="connsiteY94" fmla="*/ 4573588 h 6858000"/>
              <a:gd name="connsiteX95" fmla="*/ 651828 w 672465"/>
              <a:gd name="connsiteY95" fmla="*/ 4619625 h 6858000"/>
              <a:gd name="connsiteX96" fmla="*/ 662940 w 672465"/>
              <a:gd name="connsiteY96" fmla="*/ 4672013 h 6858000"/>
              <a:gd name="connsiteX97" fmla="*/ 669290 w 672465"/>
              <a:gd name="connsiteY97" fmla="*/ 4732338 h 6858000"/>
              <a:gd name="connsiteX98" fmla="*/ 672465 w 672465"/>
              <a:gd name="connsiteY98" fmla="*/ 4800600 h 6858000"/>
              <a:gd name="connsiteX99" fmla="*/ 669290 w 672465"/>
              <a:gd name="connsiteY99" fmla="*/ 4868863 h 6858000"/>
              <a:gd name="connsiteX100" fmla="*/ 662940 w 672465"/>
              <a:gd name="connsiteY100" fmla="*/ 4929188 h 6858000"/>
              <a:gd name="connsiteX101" fmla="*/ 651828 w 672465"/>
              <a:gd name="connsiteY101" fmla="*/ 4981575 h 6858000"/>
              <a:gd name="connsiteX102" fmla="*/ 635953 w 672465"/>
              <a:gd name="connsiteY102" fmla="*/ 5027613 h 6858000"/>
              <a:gd name="connsiteX103" fmla="*/ 620078 w 672465"/>
              <a:gd name="connsiteY103" fmla="*/ 5068888 h 6858000"/>
              <a:gd name="connsiteX104" fmla="*/ 604203 w 672465"/>
              <a:gd name="connsiteY104" fmla="*/ 5105400 h 6858000"/>
              <a:gd name="connsiteX105" fmla="*/ 585153 w 672465"/>
              <a:gd name="connsiteY105" fmla="*/ 5143500 h 6858000"/>
              <a:gd name="connsiteX106" fmla="*/ 566103 w 672465"/>
              <a:gd name="connsiteY106" fmla="*/ 5181600 h 6858000"/>
              <a:gd name="connsiteX107" fmla="*/ 547053 w 672465"/>
              <a:gd name="connsiteY107" fmla="*/ 5218113 h 6858000"/>
              <a:gd name="connsiteX108" fmla="*/ 531178 w 672465"/>
              <a:gd name="connsiteY108" fmla="*/ 5259388 h 6858000"/>
              <a:gd name="connsiteX109" fmla="*/ 516890 w 672465"/>
              <a:gd name="connsiteY109" fmla="*/ 5305425 h 6858000"/>
              <a:gd name="connsiteX110" fmla="*/ 505778 w 672465"/>
              <a:gd name="connsiteY110" fmla="*/ 5357813 h 6858000"/>
              <a:gd name="connsiteX111" fmla="*/ 497840 w 672465"/>
              <a:gd name="connsiteY111" fmla="*/ 5418138 h 6858000"/>
              <a:gd name="connsiteX112" fmla="*/ 496253 w 672465"/>
              <a:gd name="connsiteY112" fmla="*/ 5486400 h 6858000"/>
              <a:gd name="connsiteX113" fmla="*/ 497840 w 672465"/>
              <a:gd name="connsiteY113" fmla="*/ 5554663 h 6858000"/>
              <a:gd name="connsiteX114" fmla="*/ 505778 w 672465"/>
              <a:gd name="connsiteY114" fmla="*/ 5614988 h 6858000"/>
              <a:gd name="connsiteX115" fmla="*/ 516890 w 672465"/>
              <a:gd name="connsiteY115" fmla="*/ 5667375 h 6858000"/>
              <a:gd name="connsiteX116" fmla="*/ 531178 w 672465"/>
              <a:gd name="connsiteY116" fmla="*/ 5713413 h 6858000"/>
              <a:gd name="connsiteX117" fmla="*/ 547053 w 672465"/>
              <a:gd name="connsiteY117" fmla="*/ 5754688 h 6858000"/>
              <a:gd name="connsiteX118" fmla="*/ 566103 w 672465"/>
              <a:gd name="connsiteY118" fmla="*/ 5791200 h 6858000"/>
              <a:gd name="connsiteX119" fmla="*/ 585153 w 672465"/>
              <a:gd name="connsiteY119" fmla="*/ 5829300 h 6858000"/>
              <a:gd name="connsiteX120" fmla="*/ 604203 w 672465"/>
              <a:gd name="connsiteY120" fmla="*/ 5867400 h 6858000"/>
              <a:gd name="connsiteX121" fmla="*/ 620078 w 672465"/>
              <a:gd name="connsiteY121" fmla="*/ 5903913 h 6858000"/>
              <a:gd name="connsiteX122" fmla="*/ 635953 w 672465"/>
              <a:gd name="connsiteY122" fmla="*/ 5945188 h 6858000"/>
              <a:gd name="connsiteX123" fmla="*/ 651828 w 672465"/>
              <a:gd name="connsiteY123" fmla="*/ 5991225 h 6858000"/>
              <a:gd name="connsiteX124" fmla="*/ 662940 w 672465"/>
              <a:gd name="connsiteY124" fmla="*/ 6043613 h 6858000"/>
              <a:gd name="connsiteX125" fmla="*/ 669290 w 672465"/>
              <a:gd name="connsiteY125" fmla="*/ 6103938 h 6858000"/>
              <a:gd name="connsiteX126" fmla="*/ 672465 w 672465"/>
              <a:gd name="connsiteY126" fmla="*/ 6172200 h 6858000"/>
              <a:gd name="connsiteX127" fmla="*/ 669290 w 672465"/>
              <a:gd name="connsiteY127" fmla="*/ 6240463 h 6858000"/>
              <a:gd name="connsiteX128" fmla="*/ 662940 w 672465"/>
              <a:gd name="connsiteY128" fmla="*/ 6300788 h 6858000"/>
              <a:gd name="connsiteX129" fmla="*/ 651828 w 672465"/>
              <a:gd name="connsiteY129" fmla="*/ 6353175 h 6858000"/>
              <a:gd name="connsiteX130" fmla="*/ 635953 w 672465"/>
              <a:gd name="connsiteY130" fmla="*/ 6399213 h 6858000"/>
              <a:gd name="connsiteX131" fmla="*/ 620078 w 672465"/>
              <a:gd name="connsiteY131" fmla="*/ 6440488 h 6858000"/>
              <a:gd name="connsiteX132" fmla="*/ 604203 w 672465"/>
              <a:gd name="connsiteY132" fmla="*/ 6477000 h 6858000"/>
              <a:gd name="connsiteX133" fmla="*/ 585153 w 672465"/>
              <a:gd name="connsiteY133" fmla="*/ 6515100 h 6858000"/>
              <a:gd name="connsiteX134" fmla="*/ 566103 w 672465"/>
              <a:gd name="connsiteY134" fmla="*/ 6553200 h 6858000"/>
              <a:gd name="connsiteX135" fmla="*/ 547053 w 672465"/>
              <a:gd name="connsiteY135" fmla="*/ 6589713 h 6858000"/>
              <a:gd name="connsiteX136" fmla="*/ 531178 w 672465"/>
              <a:gd name="connsiteY136" fmla="*/ 6630988 h 6858000"/>
              <a:gd name="connsiteX137" fmla="*/ 516890 w 672465"/>
              <a:gd name="connsiteY137" fmla="*/ 6677025 h 6858000"/>
              <a:gd name="connsiteX138" fmla="*/ 505778 w 672465"/>
              <a:gd name="connsiteY138" fmla="*/ 6729413 h 6858000"/>
              <a:gd name="connsiteX139" fmla="*/ 497840 w 672465"/>
              <a:gd name="connsiteY139" fmla="*/ 6789738 h 6858000"/>
              <a:gd name="connsiteX140" fmla="*/ 496253 w 672465"/>
              <a:gd name="connsiteY140" fmla="*/ 6858000 h 6858000"/>
              <a:gd name="connsiteX141" fmla="*/ 0 w 672465"/>
              <a:gd name="connsiteY141"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Lst>
            <a:rect l="l" t="t" r="r" b="b"/>
            <a:pathLst>
              <a:path w="672465" h="6858000">
                <a:moveTo>
                  <a:pt x="0" y="0"/>
                </a:moveTo>
                <a:lnTo>
                  <a:pt x="496253" y="0"/>
                </a:lnTo>
                <a:lnTo>
                  <a:pt x="497840" y="68263"/>
                </a:lnTo>
                <a:lnTo>
                  <a:pt x="505778" y="128588"/>
                </a:lnTo>
                <a:lnTo>
                  <a:pt x="516890" y="180975"/>
                </a:lnTo>
                <a:lnTo>
                  <a:pt x="531178" y="227013"/>
                </a:lnTo>
                <a:lnTo>
                  <a:pt x="547053" y="268288"/>
                </a:lnTo>
                <a:lnTo>
                  <a:pt x="566103" y="304800"/>
                </a:lnTo>
                <a:lnTo>
                  <a:pt x="585153" y="342900"/>
                </a:lnTo>
                <a:lnTo>
                  <a:pt x="604203" y="381000"/>
                </a:lnTo>
                <a:lnTo>
                  <a:pt x="620078" y="417513"/>
                </a:lnTo>
                <a:lnTo>
                  <a:pt x="635953" y="458788"/>
                </a:lnTo>
                <a:lnTo>
                  <a:pt x="651828" y="504825"/>
                </a:lnTo>
                <a:lnTo>
                  <a:pt x="662940" y="557213"/>
                </a:lnTo>
                <a:lnTo>
                  <a:pt x="669290" y="617538"/>
                </a:lnTo>
                <a:lnTo>
                  <a:pt x="672465" y="685800"/>
                </a:lnTo>
                <a:lnTo>
                  <a:pt x="669290" y="754063"/>
                </a:lnTo>
                <a:lnTo>
                  <a:pt x="662940" y="814388"/>
                </a:lnTo>
                <a:lnTo>
                  <a:pt x="651828" y="866775"/>
                </a:lnTo>
                <a:lnTo>
                  <a:pt x="635953" y="912813"/>
                </a:lnTo>
                <a:lnTo>
                  <a:pt x="620078" y="954088"/>
                </a:lnTo>
                <a:lnTo>
                  <a:pt x="604203" y="990600"/>
                </a:lnTo>
                <a:lnTo>
                  <a:pt x="585153" y="1028700"/>
                </a:lnTo>
                <a:lnTo>
                  <a:pt x="566103" y="1066800"/>
                </a:lnTo>
                <a:lnTo>
                  <a:pt x="547053" y="1103313"/>
                </a:lnTo>
                <a:lnTo>
                  <a:pt x="531178" y="1144588"/>
                </a:lnTo>
                <a:lnTo>
                  <a:pt x="516890" y="1190625"/>
                </a:lnTo>
                <a:lnTo>
                  <a:pt x="505778" y="1243013"/>
                </a:lnTo>
                <a:lnTo>
                  <a:pt x="497840" y="1303338"/>
                </a:lnTo>
                <a:lnTo>
                  <a:pt x="496253" y="1371600"/>
                </a:lnTo>
                <a:lnTo>
                  <a:pt x="497840" y="1439863"/>
                </a:lnTo>
                <a:lnTo>
                  <a:pt x="505778" y="1500188"/>
                </a:lnTo>
                <a:lnTo>
                  <a:pt x="516890" y="1552575"/>
                </a:lnTo>
                <a:lnTo>
                  <a:pt x="531178" y="1598613"/>
                </a:lnTo>
                <a:lnTo>
                  <a:pt x="547053" y="1639888"/>
                </a:lnTo>
                <a:lnTo>
                  <a:pt x="566103" y="1676400"/>
                </a:lnTo>
                <a:lnTo>
                  <a:pt x="585153" y="1714500"/>
                </a:lnTo>
                <a:lnTo>
                  <a:pt x="604203" y="1752600"/>
                </a:lnTo>
                <a:lnTo>
                  <a:pt x="620078" y="1789113"/>
                </a:lnTo>
                <a:lnTo>
                  <a:pt x="635953" y="1830388"/>
                </a:lnTo>
                <a:lnTo>
                  <a:pt x="651828" y="1876425"/>
                </a:lnTo>
                <a:lnTo>
                  <a:pt x="662940" y="1928813"/>
                </a:lnTo>
                <a:lnTo>
                  <a:pt x="669290" y="1989138"/>
                </a:lnTo>
                <a:lnTo>
                  <a:pt x="672465" y="2057400"/>
                </a:lnTo>
                <a:lnTo>
                  <a:pt x="669290" y="2125663"/>
                </a:lnTo>
                <a:lnTo>
                  <a:pt x="662940" y="2185988"/>
                </a:lnTo>
                <a:lnTo>
                  <a:pt x="651828" y="2238375"/>
                </a:lnTo>
                <a:lnTo>
                  <a:pt x="635953" y="2284413"/>
                </a:lnTo>
                <a:lnTo>
                  <a:pt x="620078" y="2325688"/>
                </a:lnTo>
                <a:lnTo>
                  <a:pt x="604203" y="2362200"/>
                </a:lnTo>
                <a:lnTo>
                  <a:pt x="585153" y="2400300"/>
                </a:lnTo>
                <a:lnTo>
                  <a:pt x="566103" y="2438400"/>
                </a:lnTo>
                <a:lnTo>
                  <a:pt x="547053" y="2474913"/>
                </a:lnTo>
                <a:lnTo>
                  <a:pt x="531178" y="2516188"/>
                </a:lnTo>
                <a:lnTo>
                  <a:pt x="516890" y="2562225"/>
                </a:lnTo>
                <a:lnTo>
                  <a:pt x="505778" y="2614613"/>
                </a:lnTo>
                <a:lnTo>
                  <a:pt x="497840" y="2674938"/>
                </a:lnTo>
                <a:lnTo>
                  <a:pt x="496253" y="2743200"/>
                </a:lnTo>
                <a:lnTo>
                  <a:pt x="497840" y="2811463"/>
                </a:lnTo>
                <a:lnTo>
                  <a:pt x="505778" y="2871788"/>
                </a:lnTo>
                <a:lnTo>
                  <a:pt x="516890" y="2924175"/>
                </a:lnTo>
                <a:lnTo>
                  <a:pt x="531178" y="2970213"/>
                </a:lnTo>
                <a:lnTo>
                  <a:pt x="547053" y="3011488"/>
                </a:lnTo>
                <a:lnTo>
                  <a:pt x="566103" y="3048000"/>
                </a:lnTo>
                <a:lnTo>
                  <a:pt x="585153" y="3086100"/>
                </a:lnTo>
                <a:lnTo>
                  <a:pt x="604203" y="3124200"/>
                </a:lnTo>
                <a:lnTo>
                  <a:pt x="620078" y="3160713"/>
                </a:lnTo>
                <a:lnTo>
                  <a:pt x="635953" y="3201988"/>
                </a:lnTo>
                <a:lnTo>
                  <a:pt x="651828" y="3248025"/>
                </a:lnTo>
                <a:lnTo>
                  <a:pt x="662940" y="3300413"/>
                </a:lnTo>
                <a:lnTo>
                  <a:pt x="669290" y="3360738"/>
                </a:lnTo>
                <a:lnTo>
                  <a:pt x="672465" y="3427413"/>
                </a:lnTo>
                <a:lnTo>
                  <a:pt x="669290" y="3497263"/>
                </a:lnTo>
                <a:lnTo>
                  <a:pt x="662940" y="3557588"/>
                </a:lnTo>
                <a:lnTo>
                  <a:pt x="651828" y="3609975"/>
                </a:lnTo>
                <a:lnTo>
                  <a:pt x="635953" y="3656013"/>
                </a:lnTo>
                <a:lnTo>
                  <a:pt x="620078" y="3697288"/>
                </a:lnTo>
                <a:lnTo>
                  <a:pt x="604203" y="3733800"/>
                </a:lnTo>
                <a:lnTo>
                  <a:pt x="585153" y="3771900"/>
                </a:lnTo>
                <a:lnTo>
                  <a:pt x="566103" y="3810000"/>
                </a:lnTo>
                <a:lnTo>
                  <a:pt x="547053" y="3846513"/>
                </a:lnTo>
                <a:lnTo>
                  <a:pt x="531178" y="3887788"/>
                </a:lnTo>
                <a:lnTo>
                  <a:pt x="516890" y="3933825"/>
                </a:lnTo>
                <a:lnTo>
                  <a:pt x="505778" y="3986213"/>
                </a:lnTo>
                <a:lnTo>
                  <a:pt x="497840" y="4046538"/>
                </a:lnTo>
                <a:lnTo>
                  <a:pt x="496253" y="4114800"/>
                </a:lnTo>
                <a:lnTo>
                  <a:pt x="497840" y="4183063"/>
                </a:lnTo>
                <a:lnTo>
                  <a:pt x="505778" y="4243388"/>
                </a:lnTo>
                <a:lnTo>
                  <a:pt x="516890" y="4295775"/>
                </a:lnTo>
                <a:lnTo>
                  <a:pt x="531178" y="4341813"/>
                </a:lnTo>
                <a:lnTo>
                  <a:pt x="547053" y="4383088"/>
                </a:lnTo>
                <a:lnTo>
                  <a:pt x="566103" y="4419600"/>
                </a:lnTo>
                <a:lnTo>
                  <a:pt x="604203" y="4495800"/>
                </a:lnTo>
                <a:lnTo>
                  <a:pt x="620078" y="4532313"/>
                </a:lnTo>
                <a:lnTo>
                  <a:pt x="635953" y="4573588"/>
                </a:lnTo>
                <a:lnTo>
                  <a:pt x="651828" y="4619625"/>
                </a:lnTo>
                <a:lnTo>
                  <a:pt x="662940" y="4672013"/>
                </a:lnTo>
                <a:lnTo>
                  <a:pt x="669290" y="4732338"/>
                </a:lnTo>
                <a:lnTo>
                  <a:pt x="672465" y="4800600"/>
                </a:lnTo>
                <a:lnTo>
                  <a:pt x="669290" y="4868863"/>
                </a:lnTo>
                <a:lnTo>
                  <a:pt x="662940" y="4929188"/>
                </a:lnTo>
                <a:lnTo>
                  <a:pt x="651828" y="4981575"/>
                </a:lnTo>
                <a:lnTo>
                  <a:pt x="635953" y="5027613"/>
                </a:lnTo>
                <a:lnTo>
                  <a:pt x="620078" y="5068888"/>
                </a:lnTo>
                <a:lnTo>
                  <a:pt x="604203" y="5105400"/>
                </a:lnTo>
                <a:lnTo>
                  <a:pt x="585153" y="5143500"/>
                </a:lnTo>
                <a:lnTo>
                  <a:pt x="566103" y="5181600"/>
                </a:lnTo>
                <a:lnTo>
                  <a:pt x="547053" y="5218113"/>
                </a:lnTo>
                <a:lnTo>
                  <a:pt x="531178" y="5259388"/>
                </a:lnTo>
                <a:lnTo>
                  <a:pt x="516890" y="5305425"/>
                </a:lnTo>
                <a:lnTo>
                  <a:pt x="505778" y="5357813"/>
                </a:lnTo>
                <a:lnTo>
                  <a:pt x="497840" y="5418138"/>
                </a:lnTo>
                <a:lnTo>
                  <a:pt x="496253" y="5486400"/>
                </a:lnTo>
                <a:lnTo>
                  <a:pt x="497840" y="5554663"/>
                </a:lnTo>
                <a:lnTo>
                  <a:pt x="505778" y="5614988"/>
                </a:lnTo>
                <a:lnTo>
                  <a:pt x="516890" y="5667375"/>
                </a:lnTo>
                <a:lnTo>
                  <a:pt x="531178" y="5713413"/>
                </a:lnTo>
                <a:lnTo>
                  <a:pt x="547053" y="5754688"/>
                </a:lnTo>
                <a:lnTo>
                  <a:pt x="566103" y="5791200"/>
                </a:lnTo>
                <a:lnTo>
                  <a:pt x="585153" y="5829300"/>
                </a:lnTo>
                <a:lnTo>
                  <a:pt x="604203" y="5867400"/>
                </a:lnTo>
                <a:lnTo>
                  <a:pt x="620078" y="5903913"/>
                </a:lnTo>
                <a:lnTo>
                  <a:pt x="635953" y="5945188"/>
                </a:lnTo>
                <a:lnTo>
                  <a:pt x="651828" y="5991225"/>
                </a:lnTo>
                <a:lnTo>
                  <a:pt x="662940" y="6043613"/>
                </a:lnTo>
                <a:lnTo>
                  <a:pt x="669290" y="6103938"/>
                </a:lnTo>
                <a:lnTo>
                  <a:pt x="672465" y="6172200"/>
                </a:lnTo>
                <a:lnTo>
                  <a:pt x="669290" y="6240463"/>
                </a:lnTo>
                <a:lnTo>
                  <a:pt x="662940" y="6300788"/>
                </a:lnTo>
                <a:lnTo>
                  <a:pt x="651828" y="6353175"/>
                </a:lnTo>
                <a:lnTo>
                  <a:pt x="635953" y="6399213"/>
                </a:lnTo>
                <a:lnTo>
                  <a:pt x="620078" y="6440488"/>
                </a:lnTo>
                <a:lnTo>
                  <a:pt x="604203" y="6477000"/>
                </a:lnTo>
                <a:lnTo>
                  <a:pt x="585153" y="6515100"/>
                </a:lnTo>
                <a:lnTo>
                  <a:pt x="566103" y="6553200"/>
                </a:lnTo>
                <a:lnTo>
                  <a:pt x="547053" y="6589713"/>
                </a:lnTo>
                <a:lnTo>
                  <a:pt x="531178" y="6630988"/>
                </a:lnTo>
                <a:lnTo>
                  <a:pt x="516890" y="6677025"/>
                </a:lnTo>
                <a:lnTo>
                  <a:pt x="505778" y="6729413"/>
                </a:lnTo>
                <a:lnTo>
                  <a:pt x="497840" y="6789738"/>
                </a:lnTo>
                <a:lnTo>
                  <a:pt x="496253" y="6858000"/>
                </a:lnTo>
                <a:lnTo>
                  <a:pt x="0" y="6858000"/>
                </a:lnTo>
                <a:close/>
              </a:path>
            </a:pathLst>
          </a:custGeom>
          <a:solidFill>
            <a:schemeClr val="tx2"/>
          </a:solidFill>
          <a:ln w="0">
            <a:noFill/>
            <a:prstDash val="solid"/>
            <a:round/>
            <a:headEnd/>
            <a:tailEnd/>
          </a:ln>
        </p:spPr>
      </p:sp>
      <p:sp>
        <p:nvSpPr>
          <p:cNvPr id="3" name="Content Placeholder 2">
            <a:extLst>
              <a:ext uri="{FF2B5EF4-FFF2-40B4-BE49-F238E27FC236}">
                <a16:creationId xmlns:a16="http://schemas.microsoft.com/office/drawing/2014/main" id="{89D7EF2C-7FF6-489C-8629-A4434EF70C73}"/>
              </a:ext>
            </a:extLst>
          </p:cNvPr>
          <p:cNvSpPr>
            <a:spLocks noGrp="1"/>
          </p:cNvSpPr>
          <p:nvPr>
            <p:ph idx="1"/>
          </p:nvPr>
        </p:nvSpPr>
        <p:spPr>
          <a:xfrm>
            <a:off x="1193799" y="1932495"/>
            <a:ext cx="6340855" cy="4121171"/>
          </a:xfrm>
        </p:spPr>
        <p:txBody>
          <a:bodyPr anchor="t">
            <a:normAutofit fontScale="77500" lnSpcReduction="20000"/>
          </a:bodyPr>
          <a:lstStyle/>
          <a:p>
            <a:pPr marL="0" indent="0">
              <a:lnSpc>
                <a:spcPct val="100000"/>
              </a:lnSpc>
              <a:buNone/>
            </a:pPr>
            <a:endParaRPr lang="en-GB" sz="2600" dirty="0">
              <a:solidFill>
                <a:schemeClr val="tx1"/>
              </a:solidFill>
              <a:effectLst/>
              <a:latin typeface="Arial" panose="020B0604020202020204" pitchFamily="34" charset="0"/>
              <a:ea typeface="Calibri" panose="020F0502020204030204" pitchFamily="34" charset="0"/>
            </a:endParaRPr>
          </a:p>
          <a:p>
            <a:pPr>
              <a:lnSpc>
                <a:spcPct val="100000"/>
              </a:lnSpc>
            </a:pPr>
            <a:r>
              <a:rPr lang="en-GB" sz="3300" dirty="0">
                <a:solidFill>
                  <a:schemeClr val="tx1"/>
                </a:solidFill>
                <a:effectLst/>
                <a:latin typeface="NTFPreCursivefk" panose="03000400000000000000" pitchFamily="66" charset="0"/>
                <a:ea typeface="Calibri" panose="020F0502020204030204" pitchFamily="34" charset="0"/>
                <a:cs typeface="Calibri" panose="020F0502020204030204" pitchFamily="34" charset="0"/>
              </a:rPr>
              <a:t>It is important you </a:t>
            </a:r>
            <a:r>
              <a:rPr lang="en-GB" sz="3300" b="1" dirty="0">
                <a:solidFill>
                  <a:schemeClr val="tx1"/>
                </a:solidFill>
                <a:effectLst/>
                <a:latin typeface="NTFPreCursivefk" panose="03000400000000000000" pitchFamily="66" charset="0"/>
                <a:ea typeface="Calibri" panose="020F0502020204030204" pitchFamily="34" charset="0"/>
                <a:cs typeface="Calibri" panose="020F0502020204030204" pitchFamily="34" charset="0"/>
              </a:rPr>
              <a:t>tell someone </a:t>
            </a:r>
            <a:r>
              <a:rPr lang="en-GB" sz="3300" dirty="0">
                <a:solidFill>
                  <a:schemeClr val="tx1"/>
                </a:solidFill>
                <a:effectLst/>
                <a:latin typeface="NTFPreCursivefk" panose="03000400000000000000" pitchFamily="66" charset="0"/>
                <a:ea typeface="Calibri" panose="020F0502020204030204" pitchFamily="34" charset="0"/>
                <a:cs typeface="Calibri" panose="020F0502020204030204" pitchFamily="34" charset="0"/>
              </a:rPr>
              <a:t>as soon as you are being abused, or you notice someone else being abused. </a:t>
            </a:r>
            <a:endParaRPr lang="en-GB" sz="3300" dirty="0">
              <a:solidFill>
                <a:schemeClr val="tx1"/>
              </a:solidFill>
              <a:effectLst/>
              <a:latin typeface="Times New Roman" panose="02020603050405020304" pitchFamily="18" charset="0"/>
              <a:ea typeface="Times New Roman" panose="02020603050405020304" pitchFamily="18" charset="0"/>
            </a:endParaRPr>
          </a:p>
          <a:p>
            <a:pPr>
              <a:lnSpc>
                <a:spcPct val="100000"/>
              </a:lnSpc>
            </a:pPr>
            <a:r>
              <a:rPr lang="en-GB" sz="3300" dirty="0">
                <a:solidFill>
                  <a:schemeClr val="tx1"/>
                </a:solidFill>
                <a:effectLst/>
                <a:latin typeface="NTFPreCursivefk" panose="03000400000000000000" pitchFamily="66" charset="0"/>
                <a:ea typeface="Calibri" panose="020F0502020204030204" pitchFamily="34" charset="0"/>
                <a:cs typeface="Calibri" panose="020F0502020204030204" pitchFamily="34" charset="0"/>
              </a:rPr>
              <a:t>Speaking to someone like your mum, dad, carer or teacher will mean that we can make sure the </a:t>
            </a:r>
            <a:r>
              <a:rPr lang="en-GB" sz="3300" b="1" dirty="0">
                <a:solidFill>
                  <a:schemeClr val="tx1"/>
                </a:solidFill>
                <a:effectLst/>
                <a:latin typeface="NTFPreCursivefk" panose="03000400000000000000" pitchFamily="66" charset="0"/>
                <a:ea typeface="Calibri" panose="020F0502020204030204" pitchFamily="34" charset="0"/>
                <a:cs typeface="Calibri" panose="020F0502020204030204" pitchFamily="34" charset="0"/>
              </a:rPr>
              <a:t>abuse stops </a:t>
            </a:r>
            <a:r>
              <a:rPr lang="en-GB" sz="3300" dirty="0">
                <a:solidFill>
                  <a:schemeClr val="tx1"/>
                </a:solidFill>
                <a:effectLst/>
                <a:latin typeface="NTFPreCursivefk" panose="03000400000000000000" pitchFamily="66" charset="0"/>
                <a:ea typeface="Calibri" panose="020F0502020204030204" pitchFamily="34" charset="0"/>
                <a:cs typeface="Calibri" panose="020F0502020204030204" pitchFamily="34" charset="0"/>
              </a:rPr>
              <a:t>and doesn’t happen again. </a:t>
            </a:r>
            <a:r>
              <a:rPr lang="en-GB" sz="3300" b="1" dirty="0">
                <a:solidFill>
                  <a:schemeClr val="tx1"/>
                </a:solidFill>
                <a:effectLst/>
                <a:latin typeface="NTFPreCursivefk" panose="03000400000000000000" pitchFamily="66" charset="0"/>
                <a:ea typeface="Calibri" panose="020F0502020204030204" pitchFamily="34" charset="0"/>
                <a:cs typeface="Calibri" panose="020F0502020204030204" pitchFamily="34" charset="0"/>
              </a:rPr>
              <a:t>The list below shows some of the grown-ups at our school that you can speak to: Mrs Abdulla, Mrs Woods, Mr Hale, Mrs Wilkinson your class teacher, a teaching assistant, a midday supervisor.</a:t>
            </a:r>
            <a:endParaRPr lang="en-GB" sz="3300" dirty="0">
              <a:solidFill>
                <a:schemeClr val="tx1"/>
              </a:solidFill>
              <a:effectLst/>
              <a:latin typeface="Times New Roman" panose="02020603050405020304" pitchFamily="18" charset="0"/>
              <a:ea typeface="Times New Roman" panose="02020603050405020304" pitchFamily="18" charset="0"/>
            </a:endParaRPr>
          </a:p>
          <a:p>
            <a:pPr>
              <a:lnSpc>
                <a:spcPct val="100000"/>
              </a:lnSpc>
            </a:pPr>
            <a:endParaRPr lang="en-GB" sz="1800" dirty="0">
              <a:solidFill>
                <a:schemeClr val="tx1"/>
              </a:solidFill>
            </a:endParaRPr>
          </a:p>
        </p:txBody>
      </p:sp>
      <p:sp>
        <p:nvSpPr>
          <p:cNvPr id="22" name="Freeform: Shape 21">
            <a:extLst>
              <a:ext uri="{FF2B5EF4-FFF2-40B4-BE49-F238E27FC236}">
                <a16:creationId xmlns:a16="http://schemas.microsoft.com/office/drawing/2014/main" id="{D6B215F4-747D-4CC6-A400-179A94AB89D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959668" y="0"/>
            <a:ext cx="4232332" cy="3701000"/>
          </a:xfrm>
          <a:custGeom>
            <a:avLst/>
            <a:gdLst>
              <a:gd name="connsiteX0" fmla="*/ 319701 w 4232332"/>
              <a:gd name="connsiteY0" fmla="*/ 0 h 3701000"/>
              <a:gd name="connsiteX1" fmla="*/ 4232332 w 4232332"/>
              <a:gd name="connsiteY1" fmla="*/ 0 h 3701000"/>
              <a:gd name="connsiteX2" fmla="*/ 4232332 w 4232332"/>
              <a:gd name="connsiteY2" fmla="*/ 3034486 h 3701000"/>
              <a:gd name="connsiteX3" fmla="*/ 4230268 w 4232332"/>
              <a:gd name="connsiteY3" fmla="*/ 3035198 h 3701000"/>
              <a:gd name="connsiteX4" fmla="*/ 4185051 w 4232332"/>
              <a:gd name="connsiteY4" fmla="*/ 3049231 h 3701000"/>
              <a:gd name="connsiteX5" fmla="*/ 4136714 w 4232332"/>
              <a:gd name="connsiteY5" fmla="*/ 3061706 h 3701000"/>
              <a:gd name="connsiteX6" fmla="*/ 4089935 w 4232332"/>
              <a:gd name="connsiteY6" fmla="*/ 3074180 h 3701000"/>
              <a:gd name="connsiteX7" fmla="*/ 4043158 w 4232332"/>
              <a:gd name="connsiteY7" fmla="*/ 3088214 h 3701000"/>
              <a:gd name="connsiteX8" fmla="*/ 3997940 w 4232332"/>
              <a:gd name="connsiteY8" fmla="*/ 3103806 h 3701000"/>
              <a:gd name="connsiteX9" fmla="*/ 3955840 w 4232332"/>
              <a:gd name="connsiteY9" fmla="*/ 3122518 h 3701000"/>
              <a:gd name="connsiteX10" fmla="*/ 3916860 w 4232332"/>
              <a:gd name="connsiteY10" fmla="*/ 3144346 h 3701000"/>
              <a:gd name="connsiteX11" fmla="*/ 3882555 w 4232332"/>
              <a:gd name="connsiteY11" fmla="*/ 3172413 h 3701000"/>
              <a:gd name="connsiteX12" fmla="*/ 3846692 w 4232332"/>
              <a:gd name="connsiteY12" fmla="*/ 3203599 h 3701000"/>
              <a:gd name="connsiteX13" fmla="*/ 3815506 w 4232332"/>
              <a:gd name="connsiteY13" fmla="*/ 3239461 h 3701000"/>
              <a:gd name="connsiteX14" fmla="*/ 3785881 w 4232332"/>
              <a:gd name="connsiteY14" fmla="*/ 3276884 h 3701000"/>
              <a:gd name="connsiteX15" fmla="*/ 3756254 w 4232332"/>
              <a:gd name="connsiteY15" fmla="*/ 3315864 h 3701000"/>
              <a:gd name="connsiteX16" fmla="*/ 3726629 w 4232332"/>
              <a:gd name="connsiteY16" fmla="*/ 3354846 h 3701000"/>
              <a:gd name="connsiteX17" fmla="*/ 3697003 w 4232332"/>
              <a:gd name="connsiteY17" fmla="*/ 3392268 h 3701000"/>
              <a:gd name="connsiteX18" fmla="*/ 3664258 w 4232332"/>
              <a:gd name="connsiteY18" fmla="*/ 3428131 h 3701000"/>
              <a:gd name="connsiteX19" fmla="*/ 3631513 w 4232332"/>
              <a:gd name="connsiteY19" fmla="*/ 3459315 h 3701000"/>
              <a:gd name="connsiteX20" fmla="*/ 3594093 w 4232332"/>
              <a:gd name="connsiteY20" fmla="*/ 3485823 h 3701000"/>
              <a:gd name="connsiteX21" fmla="*/ 3555111 w 4232332"/>
              <a:gd name="connsiteY21" fmla="*/ 3506094 h 3701000"/>
              <a:gd name="connsiteX22" fmla="*/ 3508332 w 4232332"/>
              <a:gd name="connsiteY22" fmla="*/ 3520128 h 3701000"/>
              <a:gd name="connsiteX23" fmla="*/ 3459994 w 4232332"/>
              <a:gd name="connsiteY23" fmla="*/ 3526365 h 3701000"/>
              <a:gd name="connsiteX24" fmla="*/ 3410100 w 4232332"/>
              <a:gd name="connsiteY24" fmla="*/ 3527923 h 3701000"/>
              <a:gd name="connsiteX25" fmla="*/ 3357084 w 4232332"/>
              <a:gd name="connsiteY25" fmla="*/ 3523245 h 3701000"/>
              <a:gd name="connsiteX26" fmla="*/ 3304070 w 4232332"/>
              <a:gd name="connsiteY26" fmla="*/ 3517009 h 3701000"/>
              <a:gd name="connsiteX27" fmla="*/ 3251054 w 4232332"/>
              <a:gd name="connsiteY27" fmla="*/ 3509211 h 3701000"/>
              <a:gd name="connsiteX28" fmla="*/ 3198040 w 4232332"/>
              <a:gd name="connsiteY28" fmla="*/ 3502976 h 3701000"/>
              <a:gd name="connsiteX29" fmla="*/ 3145024 w 4232332"/>
              <a:gd name="connsiteY29" fmla="*/ 3499857 h 3701000"/>
              <a:gd name="connsiteX30" fmla="*/ 3093569 w 4232332"/>
              <a:gd name="connsiteY30" fmla="*/ 3499857 h 3701000"/>
              <a:gd name="connsiteX31" fmla="*/ 3045233 w 4232332"/>
              <a:gd name="connsiteY31" fmla="*/ 3506094 h 3701000"/>
              <a:gd name="connsiteX32" fmla="*/ 2995337 w 4232332"/>
              <a:gd name="connsiteY32" fmla="*/ 3518569 h 3701000"/>
              <a:gd name="connsiteX33" fmla="*/ 2950118 w 4232332"/>
              <a:gd name="connsiteY33" fmla="*/ 3537278 h 3701000"/>
              <a:gd name="connsiteX34" fmla="*/ 2903340 w 4232332"/>
              <a:gd name="connsiteY34" fmla="*/ 3562227 h 3701000"/>
              <a:gd name="connsiteX35" fmla="*/ 2856564 w 4232332"/>
              <a:gd name="connsiteY35" fmla="*/ 3587176 h 3701000"/>
              <a:gd name="connsiteX36" fmla="*/ 2809785 w 4232332"/>
              <a:gd name="connsiteY36" fmla="*/ 3615241 h 3701000"/>
              <a:gd name="connsiteX37" fmla="*/ 2764565 w 4232332"/>
              <a:gd name="connsiteY37" fmla="*/ 3641749 h 3701000"/>
              <a:gd name="connsiteX38" fmla="*/ 2716230 w 4232332"/>
              <a:gd name="connsiteY38" fmla="*/ 3665138 h 3701000"/>
              <a:gd name="connsiteX39" fmla="*/ 2669451 w 4232332"/>
              <a:gd name="connsiteY39" fmla="*/ 3683850 h 3701000"/>
              <a:gd name="connsiteX40" fmla="*/ 2621114 w 4232332"/>
              <a:gd name="connsiteY40" fmla="*/ 3696324 h 3701000"/>
              <a:gd name="connsiteX41" fmla="*/ 2571219 w 4232332"/>
              <a:gd name="connsiteY41" fmla="*/ 3701000 h 3701000"/>
              <a:gd name="connsiteX42" fmla="*/ 2521322 w 4232332"/>
              <a:gd name="connsiteY42" fmla="*/ 3696324 h 3701000"/>
              <a:gd name="connsiteX43" fmla="*/ 2472985 w 4232332"/>
              <a:gd name="connsiteY43" fmla="*/ 3683850 h 3701000"/>
              <a:gd name="connsiteX44" fmla="*/ 2426209 w 4232332"/>
              <a:gd name="connsiteY44" fmla="*/ 3665138 h 3701000"/>
              <a:gd name="connsiteX45" fmla="*/ 2377871 w 4232332"/>
              <a:gd name="connsiteY45" fmla="*/ 3641749 h 3701000"/>
              <a:gd name="connsiteX46" fmla="*/ 2332651 w 4232332"/>
              <a:gd name="connsiteY46" fmla="*/ 3615241 h 3701000"/>
              <a:gd name="connsiteX47" fmla="*/ 2285874 w 4232332"/>
              <a:gd name="connsiteY47" fmla="*/ 3587176 h 3701000"/>
              <a:gd name="connsiteX48" fmla="*/ 2239096 w 4232332"/>
              <a:gd name="connsiteY48" fmla="*/ 3562227 h 3701000"/>
              <a:gd name="connsiteX49" fmla="*/ 2192319 w 4232332"/>
              <a:gd name="connsiteY49" fmla="*/ 3537278 h 3701000"/>
              <a:gd name="connsiteX50" fmla="*/ 2145542 w 4232332"/>
              <a:gd name="connsiteY50" fmla="*/ 3518569 h 3701000"/>
              <a:gd name="connsiteX51" fmla="*/ 2097204 w 4232332"/>
              <a:gd name="connsiteY51" fmla="*/ 3506094 h 3701000"/>
              <a:gd name="connsiteX52" fmla="*/ 2048867 w 4232332"/>
              <a:gd name="connsiteY52" fmla="*/ 3499857 h 3701000"/>
              <a:gd name="connsiteX53" fmla="*/ 1997410 w 4232332"/>
              <a:gd name="connsiteY53" fmla="*/ 3499857 h 3701000"/>
              <a:gd name="connsiteX54" fmla="*/ 1944396 w 4232332"/>
              <a:gd name="connsiteY54" fmla="*/ 3502976 h 3701000"/>
              <a:gd name="connsiteX55" fmla="*/ 1891382 w 4232332"/>
              <a:gd name="connsiteY55" fmla="*/ 3509211 h 3701000"/>
              <a:gd name="connsiteX56" fmla="*/ 1838366 w 4232332"/>
              <a:gd name="connsiteY56" fmla="*/ 3517009 h 3701000"/>
              <a:gd name="connsiteX57" fmla="*/ 1785350 w 4232332"/>
              <a:gd name="connsiteY57" fmla="*/ 3523245 h 3701000"/>
              <a:gd name="connsiteX58" fmla="*/ 1732336 w 4232332"/>
              <a:gd name="connsiteY58" fmla="*/ 3527923 h 3701000"/>
              <a:gd name="connsiteX59" fmla="*/ 1682442 w 4232332"/>
              <a:gd name="connsiteY59" fmla="*/ 3526365 h 3701000"/>
              <a:gd name="connsiteX60" fmla="*/ 1634105 w 4232332"/>
              <a:gd name="connsiteY60" fmla="*/ 3520128 h 3701000"/>
              <a:gd name="connsiteX61" fmla="*/ 1587326 w 4232332"/>
              <a:gd name="connsiteY61" fmla="*/ 3506094 h 3701000"/>
              <a:gd name="connsiteX62" fmla="*/ 1548345 w 4232332"/>
              <a:gd name="connsiteY62" fmla="*/ 3485823 h 3701000"/>
              <a:gd name="connsiteX63" fmla="*/ 1510922 w 4232332"/>
              <a:gd name="connsiteY63" fmla="*/ 3459315 h 3701000"/>
              <a:gd name="connsiteX64" fmla="*/ 1478179 w 4232332"/>
              <a:gd name="connsiteY64" fmla="*/ 3428131 h 3701000"/>
              <a:gd name="connsiteX65" fmla="*/ 1445433 w 4232332"/>
              <a:gd name="connsiteY65" fmla="*/ 3392268 h 3701000"/>
              <a:gd name="connsiteX66" fmla="*/ 1415807 w 4232332"/>
              <a:gd name="connsiteY66" fmla="*/ 3354846 h 3701000"/>
              <a:gd name="connsiteX67" fmla="*/ 1386182 w 4232332"/>
              <a:gd name="connsiteY67" fmla="*/ 3315864 h 3701000"/>
              <a:gd name="connsiteX68" fmla="*/ 1356556 w 4232332"/>
              <a:gd name="connsiteY68" fmla="*/ 3276884 h 3701000"/>
              <a:gd name="connsiteX69" fmla="*/ 1326930 w 4232332"/>
              <a:gd name="connsiteY69" fmla="*/ 3239461 h 3701000"/>
              <a:gd name="connsiteX70" fmla="*/ 1295744 w 4232332"/>
              <a:gd name="connsiteY70" fmla="*/ 3203599 h 3701000"/>
              <a:gd name="connsiteX71" fmla="*/ 1259881 w 4232332"/>
              <a:gd name="connsiteY71" fmla="*/ 3172413 h 3701000"/>
              <a:gd name="connsiteX72" fmla="*/ 1225577 w 4232332"/>
              <a:gd name="connsiteY72" fmla="*/ 3144346 h 3701000"/>
              <a:gd name="connsiteX73" fmla="*/ 1186596 w 4232332"/>
              <a:gd name="connsiteY73" fmla="*/ 3122518 h 3701000"/>
              <a:gd name="connsiteX74" fmla="*/ 1144496 w 4232332"/>
              <a:gd name="connsiteY74" fmla="*/ 3103806 h 3701000"/>
              <a:gd name="connsiteX75" fmla="*/ 1099278 w 4232332"/>
              <a:gd name="connsiteY75" fmla="*/ 3088214 h 3701000"/>
              <a:gd name="connsiteX76" fmla="*/ 1052499 w 4232332"/>
              <a:gd name="connsiteY76" fmla="*/ 3074180 h 3701000"/>
              <a:gd name="connsiteX77" fmla="*/ 1005723 w 4232332"/>
              <a:gd name="connsiteY77" fmla="*/ 3061706 h 3701000"/>
              <a:gd name="connsiteX78" fmla="*/ 957386 w 4232332"/>
              <a:gd name="connsiteY78" fmla="*/ 3049231 h 3701000"/>
              <a:gd name="connsiteX79" fmla="*/ 912167 w 4232332"/>
              <a:gd name="connsiteY79" fmla="*/ 3035198 h 3701000"/>
              <a:gd name="connsiteX80" fmla="*/ 866948 w 4232332"/>
              <a:gd name="connsiteY80" fmla="*/ 3019606 h 3701000"/>
              <a:gd name="connsiteX81" fmla="*/ 824850 w 4232332"/>
              <a:gd name="connsiteY81" fmla="*/ 3000894 h 3701000"/>
              <a:gd name="connsiteX82" fmla="*/ 787426 w 4232332"/>
              <a:gd name="connsiteY82" fmla="*/ 2977505 h 3701000"/>
              <a:gd name="connsiteX83" fmla="*/ 753122 w 4232332"/>
              <a:gd name="connsiteY83" fmla="*/ 2949439 h 3701000"/>
              <a:gd name="connsiteX84" fmla="*/ 725057 w 4232332"/>
              <a:gd name="connsiteY84" fmla="*/ 2915136 h 3701000"/>
              <a:gd name="connsiteX85" fmla="*/ 701668 w 4232332"/>
              <a:gd name="connsiteY85" fmla="*/ 2877713 h 3701000"/>
              <a:gd name="connsiteX86" fmla="*/ 682956 w 4232332"/>
              <a:gd name="connsiteY86" fmla="*/ 2835613 h 3701000"/>
              <a:gd name="connsiteX87" fmla="*/ 667364 w 4232332"/>
              <a:gd name="connsiteY87" fmla="*/ 2790396 h 3701000"/>
              <a:gd name="connsiteX88" fmla="*/ 653331 w 4232332"/>
              <a:gd name="connsiteY88" fmla="*/ 2745177 h 3701000"/>
              <a:gd name="connsiteX89" fmla="*/ 640857 w 4232332"/>
              <a:gd name="connsiteY89" fmla="*/ 2696840 h 3701000"/>
              <a:gd name="connsiteX90" fmla="*/ 628382 w 4232332"/>
              <a:gd name="connsiteY90" fmla="*/ 2650063 h 3701000"/>
              <a:gd name="connsiteX91" fmla="*/ 614349 w 4232332"/>
              <a:gd name="connsiteY91" fmla="*/ 2603285 h 3701000"/>
              <a:gd name="connsiteX92" fmla="*/ 598756 w 4232332"/>
              <a:gd name="connsiteY92" fmla="*/ 2558065 h 3701000"/>
              <a:gd name="connsiteX93" fmla="*/ 580044 w 4232332"/>
              <a:gd name="connsiteY93" fmla="*/ 2515965 h 3701000"/>
              <a:gd name="connsiteX94" fmla="*/ 558214 w 4232332"/>
              <a:gd name="connsiteY94" fmla="*/ 2476984 h 3701000"/>
              <a:gd name="connsiteX95" fmla="*/ 530150 w 4232332"/>
              <a:gd name="connsiteY95" fmla="*/ 2442681 h 3701000"/>
              <a:gd name="connsiteX96" fmla="*/ 498963 w 4232332"/>
              <a:gd name="connsiteY96" fmla="*/ 2406817 h 3701000"/>
              <a:gd name="connsiteX97" fmla="*/ 463101 w 4232332"/>
              <a:gd name="connsiteY97" fmla="*/ 2375633 h 3701000"/>
              <a:gd name="connsiteX98" fmla="*/ 424118 w 4232332"/>
              <a:gd name="connsiteY98" fmla="*/ 2346007 h 3701000"/>
              <a:gd name="connsiteX99" fmla="*/ 385138 w 4232332"/>
              <a:gd name="connsiteY99" fmla="*/ 2316382 h 3701000"/>
              <a:gd name="connsiteX100" fmla="*/ 346157 w 4232332"/>
              <a:gd name="connsiteY100" fmla="*/ 2286756 h 3701000"/>
              <a:gd name="connsiteX101" fmla="*/ 308733 w 4232332"/>
              <a:gd name="connsiteY101" fmla="*/ 2257129 h 3701000"/>
              <a:gd name="connsiteX102" fmla="*/ 272871 w 4232332"/>
              <a:gd name="connsiteY102" fmla="*/ 2224386 h 3701000"/>
              <a:gd name="connsiteX103" fmla="*/ 241686 w 4232332"/>
              <a:gd name="connsiteY103" fmla="*/ 2191641 h 3701000"/>
              <a:gd name="connsiteX104" fmla="*/ 215179 w 4232332"/>
              <a:gd name="connsiteY104" fmla="*/ 2154219 h 3701000"/>
              <a:gd name="connsiteX105" fmla="*/ 194909 w 4232332"/>
              <a:gd name="connsiteY105" fmla="*/ 2115238 h 3701000"/>
              <a:gd name="connsiteX106" fmla="*/ 180876 w 4232332"/>
              <a:gd name="connsiteY106" fmla="*/ 2068461 h 3701000"/>
              <a:gd name="connsiteX107" fmla="*/ 174638 w 4232332"/>
              <a:gd name="connsiteY107" fmla="*/ 2020123 h 3701000"/>
              <a:gd name="connsiteX108" fmla="*/ 173078 w 4232332"/>
              <a:gd name="connsiteY108" fmla="*/ 1970225 h 3701000"/>
              <a:gd name="connsiteX109" fmla="*/ 177756 w 4232332"/>
              <a:gd name="connsiteY109" fmla="*/ 1917211 h 3701000"/>
              <a:gd name="connsiteX110" fmla="*/ 183993 w 4232332"/>
              <a:gd name="connsiteY110" fmla="*/ 1864197 h 3701000"/>
              <a:gd name="connsiteX111" fmla="*/ 191789 w 4232332"/>
              <a:gd name="connsiteY111" fmla="*/ 1811182 h 3701000"/>
              <a:gd name="connsiteX112" fmla="*/ 198027 w 4232332"/>
              <a:gd name="connsiteY112" fmla="*/ 1758167 h 3701000"/>
              <a:gd name="connsiteX113" fmla="*/ 201146 w 4232332"/>
              <a:gd name="connsiteY113" fmla="*/ 1705153 h 3701000"/>
              <a:gd name="connsiteX114" fmla="*/ 201146 w 4232332"/>
              <a:gd name="connsiteY114" fmla="*/ 1653697 h 3701000"/>
              <a:gd name="connsiteX115" fmla="*/ 194909 w 4232332"/>
              <a:gd name="connsiteY115" fmla="*/ 1605362 h 3701000"/>
              <a:gd name="connsiteX116" fmla="*/ 182434 w 4232332"/>
              <a:gd name="connsiteY116" fmla="*/ 1557024 h 3701000"/>
              <a:gd name="connsiteX117" fmla="*/ 163723 w 4232332"/>
              <a:gd name="connsiteY117" fmla="*/ 1511804 h 3701000"/>
              <a:gd name="connsiteX118" fmla="*/ 140335 w 4232332"/>
              <a:gd name="connsiteY118" fmla="*/ 1465027 h 3701000"/>
              <a:gd name="connsiteX119" fmla="*/ 113826 w 4232332"/>
              <a:gd name="connsiteY119" fmla="*/ 1418251 h 3701000"/>
              <a:gd name="connsiteX120" fmla="*/ 85761 w 4232332"/>
              <a:gd name="connsiteY120" fmla="*/ 1371472 h 3701000"/>
              <a:gd name="connsiteX121" fmla="*/ 59253 w 4232332"/>
              <a:gd name="connsiteY121" fmla="*/ 1326252 h 3701000"/>
              <a:gd name="connsiteX122" fmla="*/ 35863 w 4232332"/>
              <a:gd name="connsiteY122" fmla="*/ 1277917 h 3701000"/>
              <a:gd name="connsiteX123" fmla="*/ 17153 w 4232332"/>
              <a:gd name="connsiteY123" fmla="*/ 1231139 h 3701000"/>
              <a:gd name="connsiteX124" fmla="*/ 4679 w 4232332"/>
              <a:gd name="connsiteY124" fmla="*/ 1182801 h 3701000"/>
              <a:gd name="connsiteX125" fmla="*/ 0 w 4232332"/>
              <a:gd name="connsiteY125" fmla="*/ 1132905 h 3701000"/>
              <a:gd name="connsiteX126" fmla="*/ 4679 w 4232332"/>
              <a:gd name="connsiteY126" fmla="*/ 1083010 h 3701000"/>
              <a:gd name="connsiteX127" fmla="*/ 17153 w 4232332"/>
              <a:gd name="connsiteY127" fmla="*/ 1034673 h 3701000"/>
              <a:gd name="connsiteX128" fmla="*/ 35863 w 4232332"/>
              <a:gd name="connsiteY128" fmla="*/ 987895 h 3701000"/>
              <a:gd name="connsiteX129" fmla="*/ 59253 w 4232332"/>
              <a:gd name="connsiteY129" fmla="*/ 939559 h 3701000"/>
              <a:gd name="connsiteX130" fmla="*/ 85761 w 4232332"/>
              <a:gd name="connsiteY130" fmla="*/ 894339 h 3701000"/>
              <a:gd name="connsiteX131" fmla="*/ 113826 w 4232332"/>
              <a:gd name="connsiteY131" fmla="*/ 847563 h 3701000"/>
              <a:gd name="connsiteX132" fmla="*/ 140335 w 4232332"/>
              <a:gd name="connsiteY132" fmla="*/ 800784 h 3701000"/>
              <a:gd name="connsiteX133" fmla="*/ 163723 w 4232332"/>
              <a:gd name="connsiteY133" fmla="*/ 754007 h 3701000"/>
              <a:gd name="connsiteX134" fmla="*/ 182434 w 4232332"/>
              <a:gd name="connsiteY134" fmla="*/ 708787 h 3701000"/>
              <a:gd name="connsiteX135" fmla="*/ 194909 w 4232332"/>
              <a:gd name="connsiteY135" fmla="*/ 660451 h 3701000"/>
              <a:gd name="connsiteX136" fmla="*/ 201146 w 4232332"/>
              <a:gd name="connsiteY136" fmla="*/ 612115 h 3701000"/>
              <a:gd name="connsiteX137" fmla="*/ 201146 w 4232332"/>
              <a:gd name="connsiteY137" fmla="*/ 560659 h 3701000"/>
              <a:gd name="connsiteX138" fmla="*/ 198027 w 4232332"/>
              <a:gd name="connsiteY138" fmla="*/ 507644 h 3701000"/>
              <a:gd name="connsiteX139" fmla="*/ 191789 w 4232332"/>
              <a:gd name="connsiteY139" fmla="*/ 454630 h 3701000"/>
              <a:gd name="connsiteX140" fmla="*/ 183993 w 4232332"/>
              <a:gd name="connsiteY140" fmla="*/ 401614 h 3701000"/>
              <a:gd name="connsiteX141" fmla="*/ 177756 w 4232332"/>
              <a:gd name="connsiteY141" fmla="*/ 348600 h 3701000"/>
              <a:gd name="connsiteX142" fmla="*/ 173078 w 4232332"/>
              <a:gd name="connsiteY142" fmla="*/ 295586 h 3701000"/>
              <a:gd name="connsiteX143" fmla="*/ 174638 w 4232332"/>
              <a:gd name="connsiteY143" fmla="*/ 245689 h 3701000"/>
              <a:gd name="connsiteX144" fmla="*/ 180876 w 4232332"/>
              <a:gd name="connsiteY144" fmla="*/ 197353 h 3701000"/>
              <a:gd name="connsiteX145" fmla="*/ 194909 w 4232332"/>
              <a:gd name="connsiteY145" fmla="*/ 150574 h 3701000"/>
              <a:gd name="connsiteX146" fmla="*/ 215179 w 4232332"/>
              <a:gd name="connsiteY146" fmla="*/ 111594 h 3701000"/>
              <a:gd name="connsiteX147" fmla="*/ 241686 w 4232332"/>
              <a:gd name="connsiteY147" fmla="*/ 74171 h 3701000"/>
              <a:gd name="connsiteX148" fmla="*/ 272871 w 4232332"/>
              <a:gd name="connsiteY148" fmla="*/ 41427 h 3701000"/>
              <a:gd name="connsiteX149" fmla="*/ 308733 w 4232332"/>
              <a:gd name="connsiteY149" fmla="*/ 8683 h 3701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Lst>
            <a:rect l="l" t="t" r="r" b="b"/>
            <a:pathLst>
              <a:path w="4232332" h="3701000">
                <a:moveTo>
                  <a:pt x="319701" y="0"/>
                </a:moveTo>
                <a:lnTo>
                  <a:pt x="4232332" y="0"/>
                </a:lnTo>
                <a:lnTo>
                  <a:pt x="4232332" y="3034486"/>
                </a:lnTo>
                <a:lnTo>
                  <a:pt x="4230268" y="3035198"/>
                </a:lnTo>
                <a:lnTo>
                  <a:pt x="4185051" y="3049231"/>
                </a:lnTo>
                <a:lnTo>
                  <a:pt x="4136714" y="3061706"/>
                </a:lnTo>
                <a:lnTo>
                  <a:pt x="4089935" y="3074180"/>
                </a:lnTo>
                <a:lnTo>
                  <a:pt x="4043158" y="3088214"/>
                </a:lnTo>
                <a:lnTo>
                  <a:pt x="3997940" y="3103806"/>
                </a:lnTo>
                <a:lnTo>
                  <a:pt x="3955840" y="3122518"/>
                </a:lnTo>
                <a:lnTo>
                  <a:pt x="3916860" y="3144346"/>
                </a:lnTo>
                <a:lnTo>
                  <a:pt x="3882555" y="3172413"/>
                </a:lnTo>
                <a:lnTo>
                  <a:pt x="3846692" y="3203599"/>
                </a:lnTo>
                <a:lnTo>
                  <a:pt x="3815506" y="3239461"/>
                </a:lnTo>
                <a:lnTo>
                  <a:pt x="3785881" y="3276884"/>
                </a:lnTo>
                <a:lnTo>
                  <a:pt x="3756254" y="3315864"/>
                </a:lnTo>
                <a:lnTo>
                  <a:pt x="3726629" y="3354846"/>
                </a:lnTo>
                <a:lnTo>
                  <a:pt x="3697003" y="3392268"/>
                </a:lnTo>
                <a:lnTo>
                  <a:pt x="3664258" y="3428131"/>
                </a:lnTo>
                <a:lnTo>
                  <a:pt x="3631513" y="3459315"/>
                </a:lnTo>
                <a:lnTo>
                  <a:pt x="3594093" y="3485823"/>
                </a:lnTo>
                <a:lnTo>
                  <a:pt x="3555111" y="3506094"/>
                </a:lnTo>
                <a:lnTo>
                  <a:pt x="3508332" y="3520128"/>
                </a:lnTo>
                <a:lnTo>
                  <a:pt x="3459994" y="3526365"/>
                </a:lnTo>
                <a:lnTo>
                  <a:pt x="3410100" y="3527923"/>
                </a:lnTo>
                <a:lnTo>
                  <a:pt x="3357084" y="3523245"/>
                </a:lnTo>
                <a:lnTo>
                  <a:pt x="3304070" y="3517009"/>
                </a:lnTo>
                <a:lnTo>
                  <a:pt x="3251054" y="3509211"/>
                </a:lnTo>
                <a:lnTo>
                  <a:pt x="3198040" y="3502976"/>
                </a:lnTo>
                <a:lnTo>
                  <a:pt x="3145024" y="3499857"/>
                </a:lnTo>
                <a:lnTo>
                  <a:pt x="3093569" y="3499857"/>
                </a:lnTo>
                <a:lnTo>
                  <a:pt x="3045233" y="3506094"/>
                </a:lnTo>
                <a:lnTo>
                  <a:pt x="2995337" y="3518569"/>
                </a:lnTo>
                <a:lnTo>
                  <a:pt x="2950118" y="3537278"/>
                </a:lnTo>
                <a:lnTo>
                  <a:pt x="2903340" y="3562227"/>
                </a:lnTo>
                <a:lnTo>
                  <a:pt x="2856564" y="3587176"/>
                </a:lnTo>
                <a:lnTo>
                  <a:pt x="2809785" y="3615241"/>
                </a:lnTo>
                <a:lnTo>
                  <a:pt x="2764565" y="3641749"/>
                </a:lnTo>
                <a:lnTo>
                  <a:pt x="2716230" y="3665138"/>
                </a:lnTo>
                <a:lnTo>
                  <a:pt x="2669451" y="3683850"/>
                </a:lnTo>
                <a:lnTo>
                  <a:pt x="2621114" y="3696324"/>
                </a:lnTo>
                <a:lnTo>
                  <a:pt x="2571219" y="3701000"/>
                </a:lnTo>
                <a:lnTo>
                  <a:pt x="2521322" y="3696324"/>
                </a:lnTo>
                <a:lnTo>
                  <a:pt x="2472985" y="3683850"/>
                </a:lnTo>
                <a:lnTo>
                  <a:pt x="2426209" y="3665138"/>
                </a:lnTo>
                <a:lnTo>
                  <a:pt x="2377871" y="3641749"/>
                </a:lnTo>
                <a:lnTo>
                  <a:pt x="2332651" y="3615241"/>
                </a:lnTo>
                <a:lnTo>
                  <a:pt x="2285874" y="3587176"/>
                </a:lnTo>
                <a:lnTo>
                  <a:pt x="2239096" y="3562227"/>
                </a:lnTo>
                <a:lnTo>
                  <a:pt x="2192319" y="3537278"/>
                </a:lnTo>
                <a:lnTo>
                  <a:pt x="2145542" y="3518569"/>
                </a:lnTo>
                <a:lnTo>
                  <a:pt x="2097204" y="3506094"/>
                </a:lnTo>
                <a:lnTo>
                  <a:pt x="2048867" y="3499857"/>
                </a:lnTo>
                <a:lnTo>
                  <a:pt x="1997410" y="3499857"/>
                </a:lnTo>
                <a:lnTo>
                  <a:pt x="1944396" y="3502976"/>
                </a:lnTo>
                <a:lnTo>
                  <a:pt x="1891382" y="3509211"/>
                </a:lnTo>
                <a:lnTo>
                  <a:pt x="1838366" y="3517009"/>
                </a:lnTo>
                <a:lnTo>
                  <a:pt x="1785350" y="3523245"/>
                </a:lnTo>
                <a:lnTo>
                  <a:pt x="1732336" y="3527923"/>
                </a:lnTo>
                <a:lnTo>
                  <a:pt x="1682442" y="3526365"/>
                </a:lnTo>
                <a:lnTo>
                  <a:pt x="1634105" y="3520128"/>
                </a:lnTo>
                <a:lnTo>
                  <a:pt x="1587326" y="3506094"/>
                </a:lnTo>
                <a:lnTo>
                  <a:pt x="1548345" y="3485823"/>
                </a:lnTo>
                <a:lnTo>
                  <a:pt x="1510922" y="3459315"/>
                </a:lnTo>
                <a:lnTo>
                  <a:pt x="1478179" y="3428131"/>
                </a:lnTo>
                <a:lnTo>
                  <a:pt x="1445433" y="3392268"/>
                </a:lnTo>
                <a:lnTo>
                  <a:pt x="1415807" y="3354846"/>
                </a:lnTo>
                <a:lnTo>
                  <a:pt x="1386182" y="3315864"/>
                </a:lnTo>
                <a:lnTo>
                  <a:pt x="1356556" y="3276884"/>
                </a:lnTo>
                <a:lnTo>
                  <a:pt x="1326930" y="3239461"/>
                </a:lnTo>
                <a:lnTo>
                  <a:pt x="1295744" y="3203599"/>
                </a:lnTo>
                <a:lnTo>
                  <a:pt x="1259881" y="3172413"/>
                </a:lnTo>
                <a:lnTo>
                  <a:pt x="1225577" y="3144346"/>
                </a:lnTo>
                <a:lnTo>
                  <a:pt x="1186596" y="3122518"/>
                </a:lnTo>
                <a:lnTo>
                  <a:pt x="1144496" y="3103806"/>
                </a:lnTo>
                <a:lnTo>
                  <a:pt x="1099278" y="3088214"/>
                </a:lnTo>
                <a:lnTo>
                  <a:pt x="1052499" y="3074180"/>
                </a:lnTo>
                <a:lnTo>
                  <a:pt x="1005723" y="3061706"/>
                </a:lnTo>
                <a:lnTo>
                  <a:pt x="957386" y="3049231"/>
                </a:lnTo>
                <a:lnTo>
                  <a:pt x="912167" y="3035198"/>
                </a:lnTo>
                <a:lnTo>
                  <a:pt x="866948" y="3019606"/>
                </a:lnTo>
                <a:lnTo>
                  <a:pt x="824850" y="3000894"/>
                </a:lnTo>
                <a:lnTo>
                  <a:pt x="787426" y="2977505"/>
                </a:lnTo>
                <a:lnTo>
                  <a:pt x="753122" y="2949439"/>
                </a:lnTo>
                <a:lnTo>
                  <a:pt x="725057" y="2915136"/>
                </a:lnTo>
                <a:lnTo>
                  <a:pt x="701668" y="2877713"/>
                </a:lnTo>
                <a:lnTo>
                  <a:pt x="682956" y="2835613"/>
                </a:lnTo>
                <a:lnTo>
                  <a:pt x="667364" y="2790396"/>
                </a:lnTo>
                <a:lnTo>
                  <a:pt x="653331" y="2745177"/>
                </a:lnTo>
                <a:lnTo>
                  <a:pt x="640857" y="2696840"/>
                </a:lnTo>
                <a:lnTo>
                  <a:pt x="628382" y="2650063"/>
                </a:lnTo>
                <a:lnTo>
                  <a:pt x="614349" y="2603285"/>
                </a:lnTo>
                <a:lnTo>
                  <a:pt x="598756" y="2558065"/>
                </a:lnTo>
                <a:lnTo>
                  <a:pt x="580044" y="2515965"/>
                </a:lnTo>
                <a:lnTo>
                  <a:pt x="558214" y="2476984"/>
                </a:lnTo>
                <a:lnTo>
                  <a:pt x="530150" y="2442681"/>
                </a:lnTo>
                <a:lnTo>
                  <a:pt x="498963" y="2406817"/>
                </a:lnTo>
                <a:lnTo>
                  <a:pt x="463101" y="2375633"/>
                </a:lnTo>
                <a:lnTo>
                  <a:pt x="424118" y="2346007"/>
                </a:lnTo>
                <a:lnTo>
                  <a:pt x="385138" y="2316382"/>
                </a:lnTo>
                <a:lnTo>
                  <a:pt x="346157" y="2286756"/>
                </a:lnTo>
                <a:lnTo>
                  <a:pt x="308733" y="2257129"/>
                </a:lnTo>
                <a:lnTo>
                  <a:pt x="272871" y="2224386"/>
                </a:lnTo>
                <a:lnTo>
                  <a:pt x="241686" y="2191641"/>
                </a:lnTo>
                <a:lnTo>
                  <a:pt x="215179" y="2154219"/>
                </a:lnTo>
                <a:lnTo>
                  <a:pt x="194909" y="2115238"/>
                </a:lnTo>
                <a:lnTo>
                  <a:pt x="180876" y="2068461"/>
                </a:lnTo>
                <a:lnTo>
                  <a:pt x="174638" y="2020123"/>
                </a:lnTo>
                <a:lnTo>
                  <a:pt x="173078" y="1970225"/>
                </a:lnTo>
                <a:lnTo>
                  <a:pt x="177756" y="1917211"/>
                </a:lnTo>
                <a:lnTo>
                  <a:pt x="183993" y="1864197"/>
                </a:lnTo>
                <a:lnTo>
                  <a:pt x="191789" y="1811182"/>
                </a:lnTo>
                <a:lnTo>
                  <a:pt x="198027" y="1758167"/>
                </a:lnTo>
                <a:lnTo>
                  <a:pt x="201146" y="1705153"/>
                </a:lnTo>
                <a:lnTo>
                  <a:pt x="201146" y="1653697"/>
                </a:lnTo>
                <a:lnTo>
                  <a:pt x="194909" y="1605362"/>
                </a:lnTo>
                <a:lnTo>
                  <a:pt x="182434" y="1557024"/>
                </a:lnTo>
                <a:lnTo>
                  <a:pt x="163723" y="1511804"/>
                </a:lnTo>
                <a:lnTo>
                  <a:pt x="140335" y="1465027"/>
                </a:lnTo>
                <a:lnTo>
                  <a:pt x="113826" y="1418251"/>
                </a:lnTo>
                <a:lnTo>
                  <a:pt x="85761" y="1371472"/>
                </a:lnTo>
                <a:lnTo>
                  <a:pt x="59253" y="1326252"/>
                </a:lnTo>
                <a:lnTo>
                  <a:pt x="35863" y="1277917"/>
                </a:lnTo>
                <a:lnTo>
                  <a:pt x="17153" y="1231139"/>
                </a:lnTo>
                <a:lnTo>
                  <a:pt x="4679" y="1182801"/>
                </a:lnTo>
                <a:lnTo>
                  <a:pt x="0" y="1132905"/>
                </a:lnTo>
                <a:lnTo>
                  <a:pt x="4679" y="1083010"/>
                </a:lnTo>
                <a:lnTo>
                  <a:pt x="17153" y="1034673"/>
                </a:lnTo>
                <a:lnTo>
                  <a:pt x="35863" y="987895"/>
                </a:lnTo>
                <a:lnTo>
                  <a:pt x="59253" y="939559"/>
                </a:lnTo>
                <a:lnTo>
                  <a:pt x="85761" y="894339"/>
                </a:lnTo>
                <a:lnTo>
                  <a:pt x="113826" y="847563"/>
                </a:lnTo>
                <a:lnTo>
                  <a:pt x="140335" y="800784"/>
                </a:lnTo>
                <a:lnTo>
                  <a:pt x="163723" y="754007"/>
                </a:lnTo>
                <a:lnTo>
                  <a:pt x="182434" y="708787"/>
                </a:lnTo>
                <a:lnTo>
                  <a:pt x="194909" y="660451"/>
                </a:lnTo>
                <a:lnTo>
                  <a:pt x="201146" y="612115"/>
                </a:lnTo>
                <a:lnTo>
                  <a:pt x="201146" y="560659"/>
                </a:lnTo>
                <a:lnTo>
                  <a:pt x="198027" y="507644"/>
                </a:lnTo>
                <a:lnTo>
                  <a:pt x="191789" y="454630"/>
                </a:lnTo>
                <a:lnTo>
                  <a:pt x="183993" y="401614"/>
                </a:lnTo>
                <a:lnTo>
                  <a:pt x="177756" y="348600"/>
                </a:lnTo>
                <a:lnTo>
                  <a:pt x="173078" y="295586"/>
                </a:lnTo>
                <a:lnTo>
                  <a:pt x="174638" y="245689"/>
                </a:lnTo>
                <a:lnTo>
                  <a:pt x="180876" y="197353"/>
                </a:lnTo>
                <a:lnTo>
                  <a:pt x="194909" y="150574"/>
                </a:lnTo>
                <a:lnTo>
                  <a:pt x="215179" y="111594"/>
                </a:lnTo>
                <a:lnTo>
                  <a:pt x="241686" y="74171"/>
                </a:lnTo>
                <a:lnTo>
                  <a:pt x="272871" y="41427"/>
                </a:lnTo>
                <a:lnTo>
                  <a:pt x="308733" y="8683"/>
                </a:lnTo>
                <a:close/>
              </a:path>
            </a:pathLst>
          </a:custGeom>
          <a:solidFill>
            <a:srgbClr val="FFFFFF">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solidFill>
                <a:prstClr val="white"/>
              </a:solidFill>
              <a:latin typeface="Calibri" panose="020F0502020204030204"/>
            </a:endParaRPr>
          </a:p>
        </p:txBody>
      </p:sp>
      <p:sp>
        <p:nvSpPr>
          <p:cNvPr id="24" name="Freeform: Shape 23">
            <a:extLst>
              <a:ext uri="{FF2B5EF4-FFF2-40B4-BE49-F238E27FC236}">
                <a16:creationId xmlns:a16="http://schemas.microsoft.com/office/drawing/2014/main" id="{C336FE1A-0BAD-4B17-A0E2-47F328026E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075116" y="0"/>
            <a:ext cx="4116885" cy="3585722"/>
          </a:xfrm>
          <a:custGeom>
            <a:avLst/>
            <a:gdLst>
              <a:gd name="connsiteX0" fmla="*/ 371204 w 4116885"/>
              <a:gd name="connsiteY0" fmla="*/ 0 h 3585722"/>
              <a:gd name="connsiteX1" fmla="*/ 4116885 w 4116885"/>
              <a:gd name="connsiteY1" fmla="*/ 0 h 3585722"/>
              <a:gd name="connsiteX2" fmla="*/ 4116885 w 4116885"/>
              <a:gd name="connsiteY2" fmla="*/ 2920084 h 3585722"/>
              <a:gd name="connsiteX3" fmla="*/ 4083518 w 4116885"/>
              <a:gd name="connsiteY3" fmla="*/ 2934914 h 3585722"/>
              <a:gd name="connsiteX4" fmla="*/ 4040331 w 4116885"/>
              <a:gd name="connsiteY4" fmla="*/ 2949806 h 3585722"/>
              <a:gd name="connsiteX5" fmla="*/ 3997143 w 4116885"/>
              <a:gd name="connsiteY5" fmla="*/ 2963209 h 3585722"/>
              <a:gd name="connsiteX6" fmla="*/ 3950976 w 4116885"/>
              <a:gd name="connsiteY6" fmla="*/ 2975125 h 3585722"/>
              <a:gd name="connsiteX7" fmla="*/ 3906298 w 4116885"/>
              <a:gd name="connsiteY7" fmla="*/ 2987039 h 3585722"/>
              <a:gd name="connsiteX8" fmla="*/ 3861622 w 4116885"/>
              <a:gd name="connsiteY8" fmla="*/ 3000442 h 3585722"/>
              <a:gd name="connsiteX9" fmla="*/ 3818433 w 4116885"/>
              <a:gd name="connsiteY9" fmla="*/ 3015336 h 3585722"/>
              <a:gd name="connsiteX10" fmla="*/ 3778225 w 4116885"/>
              <a:gd name="connsiteY10" fmla="*/ 3033207 h 3585722"/>
              <a:gd name="connsiteX11" fmla="*/ 3740994 w 4116885"/>
              <a:gd name="connsiteY11" fmla="*/ 3054056 h 3585722"/>
              <a:gd name="connsiteX12" fmla="*/ 3708230 w 4116885"/>
              <a:gd name="connsiteY12" fmla="*/ 3080861 h 3585722"/>
              <a:gd name="connsiteX13" fmla="*/ 3673977 w 4116885"/>
              <a:gd name="connsiteY13" fmla="*/ 3110649 h 3585722"/>
              <a:gd name="connsiteX14" fmla="*/ 3644190 w 4116885"/>
              <a:gd name="connsiteY14" fmla="*/ 3144902 h 3585722"/>
              <a:gd name="connsiteX15" fmla="*/ 3615895 w 4116885"/>
              <a:gd name="connsiteY15" fmla="*/ 3180643 h 3585722"/>
              <a:gd name="connsiteX16" fmla="*/ 3587600 w 4116885"/>
              <a:gd name="connsiteY16" fmla="*/ 3217874 h 3585722"/>
              <a:gd name="connsiteX17" fmla="*/ 3559305 w 4116885"/>
              <a:gd name="connsiteY17" fmla="*/ 3255107 h 3585722"/>
              <a:gd name="connsiteX18" fmla="*/ 3531009 w 4116885"/>
              <a:gd name="connsiteY18" fmla="*/ 3290849 h 3585722"/>
              <a:gd name="connsiteX19" fmla="*/ 3499734 w 4116885"/>
              <a:gd name="connsiteY19" fmla="*/ 3325101 h 3585722"/>
              <a:gd name="connsiteX20" fmla="*/ 3468459 w 4116885"/>
              <a:gd name="connsiteY20" fmla="*/ 3354887 h 3585722"/>
              <a:gd name="connsiteX21" fmla="*/ 3432719 w 4116885"/>
              <a:gd name="connsiteY21" fmla="*/ 3380204 h 3585722"/>
              <a:gd name="connsiteX22" fmla="*/ 3395487 w 4116885"/>
              <a:gd name="connsiteY22" fmla="*/ 3399565 h 3585722"/>
              <a:gd name="connsiteX23" fmla="*/ 3350809 w 4116885"/>
              <a:gd name="connsiteY23" fmla="*/ 3412968 h 3585722"/>
              <a:gd name="connsiteX24" fmla="*/ 3304642 w 4116885"/>
              <a:gd name="connsiteY24" fmla="*/ 3418925 h 3585722"/>
              <a:gd name="connsiteX25" fmla="*/ 3256988 w 4116885"/>
              <a:gd name="connsiteY25" fmla="*/ 3420415 h 3585722"/>
              <a:gd name="connsiteX26" fmla="*/ 3206353 w 4116885"/>
              <a:gd name="connsiteY26" fmla="*/ 3415946 h 3585722"/>
              <a:gd name="connsiteX27" fmla="*/ 3155719 w 4116885"/>
              <a:gd name="connsiteY27" fmla="*/ 3409991 h 3585722"/>
              <a:gd name="connsiteX28" fmla="*/ 3105083 w 4116885"/>
              <a:gd name="connsiteY28" fmla="*/ 3402543 h 3585722"/>
              <a:gd name="connsiteX29" fmla="*/ 3054450 w 4116885"/>
              <a:gd name="connsiteY29" fmla="*/ 3396587 h 3585722"/>
              <a:gd name="connsiteX30" fmla="*/ 3003814 w 4116885"/>
              <a:gd name="connsiteY30" fmla="*/ 3393607 h 3585722"/>
              <a:gd name="connsiteX31" fmla="*/ 2954669 w 4116885"/>
              <a:gd name="connsiteY31" fmla="*/ 3393607 h 3585722"/>
              <a:gd name="connsiteX32" fmla="*/ 2908503 w 4116885"/>
              <a:gd name="connsiteY32" fmla="*/ 3399565 h 3585722"/>
              <a:gd name="connsiteX33" fmla="*/ 2860847 w 4116885"/>
              <a:gd name="connsiteY33" fmla="*/ 3411479 h 3585722"/>
              <a:gd name="connsiteX34" fmla="*/ 2817659 w 4116885"/>
              <a:gd name="connsiteY34" fmla="*/ 3429350 h 3585722"/>
              <a:gd name="connsiteX35" fmla="*/ 2772981 w 4116885"/>
              <a:gd name="connsiteY35" fmla="*/ 3453178 h 3585722"/>
              <a:gd name="connsiteX36" fmla="*/ 2728305 w 4116885"/>
              <a:gd name="connsiteY36" fmla="*/ 3477008 h 3585722"/>
              <a:gd name="connsiteX37" fmla="*/ 2683627 w 4116885"/>
              <a:gd name="connsiteY37" fmla="*/ 3503814 h 3585722"/>
              <a:gd name="connsiteX38" fmla="*/ 2640437 w 4116885"/>
              <a:gd name="connsiteY38" fmla="*/ 3529131 h 3585722"/>
              <a:gd name="connsiteX39" fmla="*/ 2594272 w 4116885"/>
              <a:gd name="connsiteY39" fmla="*/ 3551469 h 3585722"/>
              <a:gd name="connsiteX40" fmla="*/ 2549594 w 4116885"/>
              <a:gd name="connsiteY40" fmla="*/ 3569341 h 3585722"/>
              <a:gd name="connsiteX41" fmla="*/ 2503426 w 4116885"/>
              <a:gd name="connsiteY41" fmla="*/ 3581255 h 3585722"/>
              <a:gd name="connsiteX42" fmla="*/ 2455772 w 4116885"/>
              <a:gd name="connsiteY42" fmla="*/ 3585722 h 3585722"/>
              <a:gd name="connsiteX43" fmla="*/ 2408116 w 4116885"/>
              <a:gd name="connsiteY43" fmla="*/ 3581255 h 3585722"/>
              <a:gd name="connsiteX44" fmla="*/ 2361949 w 4116885"/>
              <a:gd name="connsiteY44" fmla="*/ 3569341 h 3585722"/>
              <a:gd name="connsiteX45" fmla="*/ 2317272 w 4116885"/>
              <a:gd name="connsiteY45" fmla="*/ 3551469 h 3585722"/>
              <a:gd name="connsiteX46" fmla="*/ 2271105 w 4116885"/>
              <a:gd name="connsiteY46" fmla="*/ 3529131 h 3585722"/>
              <a:gd name="connsiteX47" fmla="*/ 2227917 w 4116885"/>
              <a:gd name="connsiteY47" fmla="*/ 3503814 h 3585722"/>
              <a:gd name="connsiteX48" fmla="*/ 2183239 w 4116885"/>
              <a:gd name="connsiteY48" fmla="*/ 3477008 h 3585722"/>
              <a:gd name="connsiteX49" fmla="*/ 2138561 w 4116885"/>
              <a:gd name="connsiteY49" fmla="*/ 3453178 h 3585722"/>
              <a:gd name="connsiteX50" fmla="*/ 2093885 w 4116885"/>
              <a:gd name="connsiteY50" fmla="*/ 3429350 h 3585722"/>
              <a:gd name="connsiteX51" fmla="*/ 2049208 w 4116885"/>
              <a:gd name="connsiteY51" fmla="*/ 3411479 h 3585722"/>
              <a:gd name="connsiteX52" fmla="*/ 2003041 w 4116885"/>
              <a:gd name="connsiteY52" fmla="*/ 3399565 h 3585722"/>
              <a:gd name="connsiteX53" fmla="*/ 1956874 w 4116885"/>
              <a:gd name="connsiteY53" fmla="*/ 3393607 h 3585722"/>
              <a:gd name="connsiteX54" fmla="*/ 1907728 w 4116885"/>
              <a:gd name="connsiteY54" fmla="*/ 3393607 h 3585722"/>
              <a:gd name="connsiteX55" fmla="*/ 1857094 w 4116885"/>
              <a:gd name="connsiteY55" fmla="*/ 3396587 h 3585722"/>
              <a:gd name="connsiteX56" fmla="*/ 1806460 w 4116885"/>
              <a:gd name="connsiteY56" fmla="*/ 3402543 h 3585722"/>
              <a:gd name="connsiteX57" fmla="*/ 1755825 w 4116885"/>
              <a:gd name="connsiteY57" fmla="*/ 3409991 h 3585722"/>
              <a:gd name="connsiteX58" fmla="*/ 1705189 w 4116885"/>
              <a:gd name="connsiteY58" fmla="*/ 3415946 h 3585722"/>
              <a:gd name="connsiteX59" fmla="*/ 1654555 w 4116885"/>
              <a:gd name="connsiteY59" fmla="*/ 3420415 h 3585722"/>
              <a:gd name="connsiteX60" fmla="*/ 1606901 w 4116885"/>
              <a:gd name="connsiteY60" fmla="*/ 3418925 h 3585722"/>
              <a:gd name="connsiteX61" fmla="*/ 1560733 w 4116885"/>
              <a:gd name="connsiteY61" fmla="*/ 3412968 h 3585722"/>
              <a:gd name="connsiteX62" fmla="*/ 1516055 w 4116885"/>
              <a:gd name="connsiteY62" fmla="*/ 3399565 h 3585722"/>
              <a:gd name="connsiteX63" fmla="*/ 1478825 w 4116885"/>
              <a:gd name="connsiteY63" fmla="*/ 3380204 h 3585722"/>
              <a:gd name="connsiteX64" fmla="*/ 1443081 w 4116885"/>
              <a:gd name="connsiteY64" fmla="*/ 3354887 h 3585722"/>
              <a:gd name="connsiteX65" fmla="*/ 1411808 w 4116885"/>
              <a:gd name="connsiteY65" fmla="*/ 3325101 h 3585722"/>
              <a:gd name="connsiteX66" fmla="*/ 1380533 w 4116885"/>
              <a:gd name="connsiteY66" fmla="*/ 3290849 h 3585722"/>
              <a:gd name="connsiteX67" fmla="*/ 1352239 w 4116885"/>
              <a:gd name="connsiteY67" fmla="*/ 3255107 h 3585722"/>
              <a:gd name="connsiteX68" fmla="*/ 1323942 w 4116885"/>
              <a:gd name="connsiteY68" fmla="*/ 3217874 h 3585722"/>
              <a:gd name="connsiteX69" fmla="*/ 1295647 w 4116885"/>
              <a:gd name="connsiteY69" fmla="*/ 3180643 h 3585722"/>
              <a:gd name="connsiteX70" fmla="*/ 1267352 w 4116885"/>
              <a:gd name="connsiteY70" fmla="*/ 3144902 h 3585722"/>
              <a:gd name="connsiteX71" fmla="*/ 1237566 w 4116885"/>
              <a:gd name="connsiteY71" fmla="*/ 3110649 h 3585722"/>
              <a:gd name="connsiteX72" fmla="*/ 1203314 w 4116885"/>
              <a:gd name="connsiteY72" fmla="*/ 3080861 h 3585722"/>
              <a:gd name="connsiteX73" fmla="*/ 1170550 w 4116885"/>
              <a:gd name="connsiteY73" fmla="*/ 3054056 h 3585722"/>
              <a:gd name="connsiteX74" fmla="*/ 1133319 w 4116885"/>
              <a:gd name="connsiteY74" fmla="*/ 3033207 h 3585722"/>
              <a:gd name="connsiteX75" fmla="*/ 1093109 w 4116885"/>
              <a:gd name="connsiteY75" fmla="*/ 3015336 h 3585722"/>
              <a:gd name="connsiteX76" fmla="*/ 1049921 w 4116885"/>
              <a:gd name="connsiteY76" fmla="*/ 3000442 h 3585722"/>
              <a:gd name="connsiteX77" fmla="*/ 1005242 w 4116885"/>
              <a:gd name="connsiteY77" fmla="*/ 2987039 h 3585722"/>
              <a:gd name="connsiteX78" fmla="*/ 960566 w 4116885"/>
              <a:gd name="connsiteY78" fmla="*/ 2975125 h 3585722"/>
              <a:gd name="connsiteX79" fmla="*/ 914400 w 4116885"/>
              <a:gd name="connsiteY79" fmla="*/ 2963209 h 3585722"/>
              <a:gd name="connsiteX80" fmla="*/ 871211 w 4116885"/>
              <a:gd name="connsiteY80" fmla="*/ 2949806 h 3585722"/>
              <a:gd name="connsiteX81" fmla="*/ 828022 w 4116885"/>
              <a:gd name="connsiteY81" fmla="*/ 2934914 h 3585722"/>
              <a:gd name="connsiteX82" fmla="*/ 787813 w 4116885"/>
              <a:gd name="connsiteY82" fmla="*/ 2917043 h 3585722"/>
              <a:gd name="connsiteX83" fmla="*/ 752072 w 4116885"/>
              <a:gd name="connsiteY83" fmla="*/ 2894704 h 3585722"/>
              <a:gd name="connsiteX84" fmla="*/ 719306 w 4116885"/>
              <a:gd name="connsiteY84" fmla="*/ 2867898 h 3585722"/>
              <a:gd name="connsiteX85" fmla="*/ 692502 w 4116885"/>
              <a:gd name="connsiteY85" fmla="*/ 2835134 h 3585722"/>
              <a:gd name="connsiteX86" fmla="*/ 670163 w 4116885"/>
              <a:gd name="connsiteY86" fmla="*/ 2799391 h 3585722"/>
              <a:gd name="connsiteX87" fmla="*/ 652291 w 4116885"/>
              <a:gd name="connsiteY87" fmla="*/ 2759180 h 3585722"/>
              <a:gd name="connsiteX88" fmla="*/ 637399 w 4116885"/>
              <a:gd name="connsiteY88" fmla="*/ 2715993 h 3585722"/>
              <a:gd name="connsiteX89" fmla="*/ 623997 w 4116885"/>
              <a:gd name="connsiteY89" fmla="*/ 2672804 h 3585722"/>
              <a:gd name="connsiteX90" fmla="*/ 612083 w 4116885"/>
              <a:gd name="connsiteY90" fmla="*/ 2626638 h 3585722"/>
              <a:gd name="connsiteX91" fmla="*/ 600169 w 4116885"/>
              <a:gd name="connsiteY91" fmla="*/ 2581960 h 3585722"/>
              <a:gd name="connsiteX92" fmla="*/ 586764 w 4116885"/>
              <a:gd name="connsiteY92" fmla="*/ 2537281 h 3585722"/>
              <a:gd name="connsiteX93" fmla="*/ 571872 w 4116885"/>
              <a:gd name="connsiteY93" fmla="*/ 2494092 h 3585722"/>
              <a:gd name="connsiteX94" fmla="*/ 554000 w 4116885"/>
              <a:gd name="connsiteY94" fmla="*/ 2453882 h 3585722"/>
              <a:gd name="connsiteX95" fmla="*/ 533152 w 4116885"/>
              <a:gd name="connsiteY95" fmla="*/ 2416651 h 3585722"/>
              <a:gd name="connsiteX96" fmla="*/ 506346 w 4116885"/>
              <a:gd name="connsiteY96" fmla="*/ 2383887 h 3585722"/>
              <a:gd name="connsiteX97" fmla="*/ 476561 w 4116885"/>
              <a:gd name="connsiteY97" fmla="*/ 2349633 h 3585722"/>
              <a:gd name="connsiteX98" fmla="*/ 442308 w 4116885"/>
              <a:gd name="connsiteY98" fmla="*/ 2319849 h 3585722"/>
              <a:gd name="connsiteX99" fmla="*/ 405075 w 4116885"/>
              <a:gd name="connsiteY99" fmla="*/ 2291554 h 3585722"/>
              <a:gd name="connsiteX100" fmla="*/ 367844 w 4116885"/>
              <a:gd name="connsiteY100" fmla="*/ 2263257 h 3585722"/>
              <a:gd name="connsiteX101" fmla="*/ 330615 w 4116885"/>
              <a:gd name="connsiteY101" fmla="*/ 2234962 h 3585722"/>
              <a:gd name="connsiteX102" fmla="*/ 294872 w 4116885"/>
              <a:gd name="connsiteY102" fmla="*/ 2206664 h 3585722"/>
              <a:gd name="connsiteX103" fmla="*/ 260619 w 4116885"/>
              <a:gd name="connsiteY103" fmla="*/ 2175390 h 3585722"/>
              <a:gd name="connsiteX104" fmla="*/ 230835 w 4116885"/>
              <a:gd name="connsiteY104" fmla="*/ 2144116 h 3585722"/>
              <a:gd name="connsiteX105" fmla="*/ 205519 w 4116885"/>
              <a:gd name="connsiteY105" fmla="*/ 2108372 h 3585722"/>
              <a:gd name="connsiteX106" fmla="*/ 186158 w 4116885"/>
              <a:gd name="connsiteY106" fmla="*/ 2071141 h 3585722"/>
              <a:gd name="connsiteX107" fmla="*/ 172755 w 4116885"/>
              <a:gd name="connsiteY107" fmla="*/ 2026465 h 3585722"/>
              <a:gd name="connsiteX108" fmla="*/ 166797 w 4116885"/>
              <a:gd name="connsiteY108" fmla="*/ 1980297 h 3585722"/>
              <a:gd name="connsiteX109" fmla="*/ 165306 w 4116885"/>
              <a:gd name="connsiteY109" fmla="*/ 1932640 h 3585722"/>
              <a:gd name="connsiteX110" fmla="*/ 169775 w 4116885"/>
              <a:gd name="connsiteY110" fmla="*/ 1882006 h 3585722"/>
              <a:gd name="connsiteX111" fmla="*/ 175733 w 4116885"/>
              <a:gd name="connsiteY111" fmla="*/ 1831370 h 3585722"/>
              <a:gd name="connsiteX112" fmla="*/ 183178 w 4116885"/>
              <a:gd name="connsiteY112" fmla="*/ 1780735 h 3585722"/>
              <a:gd name="connsiteX113" fmla="*/ 189136 w 4116885"/>
              <a:gd name="connsiteY113" fmla="*/ 1730101 h 3585722"/>
              <a:gd name="connsiteX114" fmla="*/ 192116 w 4116885"/>
              <a:gd name="connsiteY114" fmla="*/ 1679466 h 3585722"/>
              <a:gd name="connsiteX115" fmla="*/ 192116 w 4116885"/>
              <a:gd name="connsiteY115" fmla="*/ 1630319 h 3585722"/>
              <a:gd name="connsiteX116" fmla="*/ 186158 w 4116885"/>
              <a:gd name="connsiteY116" fmla="*/ 1584152 h 3585722"/>
              <a:gd name="connsiteX117" fmla="*/ 174244 w 4116885"/>
              <a:gd name="connsiteY117" fmla="*/ 1537986 h 3585722"/>
              <a:gd name="connsiteX118" fmla="*/ 156372 w 4116885"/>
              <a:gd name="connsiteY118" fmla="*/ 1494795 h 3585722"/>
              <a:gd name="connsiteX119" fmla="*/ 134033 w 4116885"/>
              <a:gd name="connsiteY119" fmla="*/ 1450119 h 3585722"/>
              <a:gd name="connsiteX120" fmla="*/ 108716 w 4116885"/>
              <a:gd name="connsiteY120" fmla="*/ 1405442 h 3585722"/>
              <a:gd name="connsiteX121" fmla="*/ 81910 w 4116885"/>
              <a:gd name="connsiteY121" fmla="*/ 1360762 h 3585722"/>
              <a:gd name="connsiteX122" fmla="*/ 56594 w 4116885"/>
              <a:gd name="connsiteY122" fmla="*/ 1317574 h 3585722"/>
              <a:gd name="connsiteX123" fmla="*/ 34253 w 4116885"/>
              <a:gd name="connsiteY123" fmla="*/ 1271407 h 3585722"/>
              <a:gd name="connsiteX124" fmla="*/ 16383 w 4116885"/>
              <a:gd name="connsiteY124" fmla="*/ 1226729 h 3585722"/>
              <a:gd name="connsiteX125" fmla="*/ 4469 w 4116885"/>
              <a:gd name="connsiteY125" fmla="*/ 1180561 h 3585722"/>
              <a:gd name="connsiteX126" fmla="*/ 0 w 4116885"/>
              <a:gd name="connsiteY126" fmla="*/ 1132905 h 3585722"/>
              <a:gd name="connsiteX127" fmla="*/ 4469 w 4116885"/>
              <a:gd name="connsiteY127" fmla="*/ 1085249 h 3585722"/>
              <a:gd name="connsiteX128" fmla="*/ 16383 w 4116885"/>
              <a:gd name="connsiteY128" fmla="*/ 1039083 h 3585722"/>
              <a:gd name="connsiteX129" fmla="*/ 34253 w 4116885"/>
              <a:gd name="connsiteY129" fmla="*/ 994403 h 3585722"/>
              <a:gd name="connsiteX130" fmla="*/ 56594 w 4116885"/>
              <a:gd name="connsiteY130" fmla="*/ 948238 h 3585722"/>
              <a:gd name="connsiteX131" fmla="*/ 81910 w 4116885"/>
              <a:gd name="connsiteY131" fmla="*/ 905048 h 3585722"/>
              <a:gd name="connsiteX132" fmla="*/ 108716 w 4116885"/>
              <a:gd name="connsiteY132" fmla="*/ 860370 h 3585722"/>
              <a:gd name="connsiteX133" fmla="*/ 134033 w 4116885"/>
              <a:gd name="connsiteY133" fmla="*/ 815693 h 3585722"/>
              <a:gd name="connsiteX134" fmla="*/ 156372 w 4116885"/>
              <a:gd name="connsiteY134" fmla="*/ 771015 h 3585722"/>
              <a:gd name="connsiteX135" fmla="*/ 174244 w 4116885"/>
              <a:gd name="connsiteY135" fmla="*/ 727825 h 3585722"/>
              <a:gd name="connsiteX136" fmla="*/ 186158 w 4116885"/>
              <a:gd name="connsiteY136" fmla="*/ 681658 h 3585722"/>
              <a:gd name="connsiteX137" fmla="*/ 192116 w 4116885"/>
              <a:gd name="connsiteY137" fmla="*/ 635491 h 3585722"/>
              <a:gd name="connsiteX138" fmla="*/ 192116 w 4116885"/>
              <a:gd name="connsiteY138" fmla="*/ 586346 h 3585722"/>
              <a:gd name="connsiteX139" fmla="*/ 189136 w 4116885"/>
              <a:gd name="connsiteY139" fmla="*/ 535711 h 3585722"/>
              <a:gd name="connsiteX140" fmla="*/ 183178 w 4116885"/>
              <a:gd name="connsiteY140" fmla="*/ 485075 h 3585722"/>
              <a:gd name="connsiteX141" fmla="*/ 175733 w 4116885"/>
              <a:gd name="connsiteY141" fmla="*/ 434440 h 3585722"/>
              <a:gd name="connsiteX142" fmla="*/ 169775 w 4116885"/>
              <a:gd name="connsiteY142" fmla="*/ 383806 h 3585722"/>
              <a:gd name="connsiteX143" fmla="*/ 165306 w 4116885"/>
              <a:gd name="connsiteY143" fmla="*/ 333172 h 3585722"/>
              <a:gd name="connsiteX144" fmla="*/ 166797 w 4116885"/>
              <a:gd name="connsiteY144" fmla="*/ 285515 h 3585722"/>
              <a:gd name="connsiteX145" fmla="*/ 172755 w 4116885"/>
              <a:gd name="connsiteY145" fmla="*/ 239348 h 3585722"/>
              <a:gd name="connsiteX146" fmla="*/ 186158 w 4116885"/>
              <a:gd name="connsiteY146" fmla="*/ 194669 h 3585722"/>
              <a:gd name="connsiteX147" fmla="*/ 205519 w 4116885"/>
              <a:gd name="connsiteY147" fmla="*/ 157438 h 3585722"/>
              <a:gd name="connsiteX148" fmla="*/ 230835 w 4116885"/>
              <a:gd name="connsiteY148" fmla="*/ 121696 h 3585722"/>
              <a:gd name="connsiteX149" fmla="*/ 260619 w 4116885"/>
              <a:gd name="connsiteY149" fmla="*/ 90421 h 3585722"/>
              <a:gd name="connsiteX150" fmla="*/ 294872 w 4116885"/>
              <a:gd name="connsiteY150" fmla="*/ 59147 h 3585722"/>
              <a:gd name="connsiteX151" fmla="*/ 330615 w 4116885"/>
              <a:gd name="connsiteY151" fmla="*/ 30850 h 3585722"/>
              <a:gd name="connsiteX152" fmla="*/ 367844 w 4116885"/>
              <a:gd name="connsiteY152" fmla="*/ 2553 h 35857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Lst>
            <a:rect l="l" t="t" r="r" b="b"/>
            <a:pathLst>
              <a:path w="4116885" h="3585722">
                <a:moveTo>
                  <a:pt x="371204" y="0"/>
                </a:moveTo>
                <a:lnTo>
                  <a:pt x="4116885" y="0"/>
                </a:lnTo>
                <a:lnTo>
                  <a:pt x="4116885" y="2920084"/>
                </a:lnTo>
                <a:lnTo>
                  <a:pt x="4083518" y="2934914"/>
                </a:lnTo>
                <a:lnTo>
                  <a:pt x="4040331" y="2949806"/>
                </a:lnTo>
                <a:lnTo>
                  <a:pt x="3997143" y="2963209"/>
                </a:lnTo>
                <a:lnTo>
                  <a:pt x="3950976" y="2975125"/>
                </a:lnTo>
                <a:lnTo>
                  <a:pt x="3906298" y="2987039"/>
                </a:lnTo>
                <a:lnTo>
                  <a:pt x="3861622" y="3000442"/>
                </a:lnTo>
                <a:lnTo>
                  <a:pt x="3818433" y="3015336"/>
                </a:lnTo>
                <a:lnTo>
                  <a:pt x="3778225" y="3033207"/>
                </a:lnTo>
                <a:lnTo>
                  <a:pt x="3740994" y="3054056"/>
                </a:lnTo>
                <a:lnTo>
                  <a:pt x="3708230" y="3080861"/>
                </a:lnTo>
                <a:lnTo>
                  <a:pt x="3673977" y="3110649"/>
                </a:lnTo>
                <a:lnTo>
                  <a:pt x="3644190" y="3144902"/>
                </a:lnTo>
                <a:lnTo>
                  <a:pt x="3615895" y="3180643"/>
                </a:lnTo>
                <a:lnTo>
                  <a:pt x="3587600" y="3217874"/>
                </a:lnTo>
                <a:lnTo>
                  <a:pt x="3559305" y="3255107"/>
                </a:lnTo>
                <a:lnTo>
                  <a:pt x="3531009" y="3290849"/>
                </a:lnTo>
                <a:lnTo>
                  <a:pt x="3499734" y="3325101"/>
                </a:lnTo>
                <a:lnTo>
                  <a:pt x="3468459" y="3354887"/>
                </a:lnTo>
                <a:lnTo>
                  <a:pt x="3432719" y="3380204"/>
                </a:lnTo>
                <a:lnTo>
                  <a:pt x="3395487" y="3399565"/>
                </a:lnTo>
                <a:lnTo>
                  <a:pt x="3350809" y="3412968"/>
                </a:lnTo>
                <a:lnTo>
                  <a:pt x="3304642" y="3418925"/>
                </a:lnTo>
                <a:lnTo>
                  <a:pt x="3256988" y="3420415"/>
                </a:lnTo>
                <a:lnTo>
                  <a:pt x="3206353" y="3415946"/>
                </a:lnTo>
                <a:lnTo>
                  <a:pt x="3155719" y="3409991"/>
                </a:lnTo>
                <a:lnTo>
                  <a:pt x="3105083" y="3402543"/>
                </a:lnTo>
                <a:lnTo>
                  <a:pt x="3054450" y="3396587"/>
                </a:lnTo>
                <a:lnTo>
                  <a:pt x="3003814" y="3393607"/>
                </a:lnTo>
                <a:lnTo>
                  <a:pt x="2954669" y="3393607"/>
                </a:lnTo>
                <a:lnTo>
                  <a:pt x="2908503" y="3399565"/>
                </a:lnTo>
                <a:lnTo>
                  <a:pt x="2860847" y="3411479"/>
                </a:lnTo>
                <a:lnTo>
                  <a:pt x="2817659" y="3429350"/>
                </a:lnTo>
                <a:lnTo>
                  <a:pt x="2772981" y="3453178"/>
                </a:lnTo>
                <a:lnTo>
                  <a:pt x="2728305" y="3477008"/>
                </a:lnTo>
                <a:lnTo>
                  <a:pt x="2683627" y="3503814"/>
                </a:lnTo>
                <a:lnTo>
                  <a:pt x="2640437" y="3529131"/>
                </a:lnTo>
                <a:lnTo>
                  <a:pt x="2594272" y="3551469"/>
                </a:lnTo>
                <a:lnTo>
                  <a:pt x="2549594" y="3569341"/>
                </a:lnTo>
                <a:lnTo>
                  <a:pt x="2503426" y="3581255"/>
                </a:lnTo>
                <a:lnTo>
                  <a:pt x="2455772" y="3585722"/>
                </a:lnTo>
                <a:lnTo>
                  <a:pt x="2408116" y="3581255"/>
                </a:lnTo>
                <a:lnTo>
                  <a:pt x="2361949" y="3569341"/>
                </a:lnTo>
                <a:lnTo>
                  <a:pt x="2317272" y="3551469"/>
                </a:lnTo>
                <a:lnTo>
                  <a:pt x="2271105" y="3529131"/>
                </a:lnTo>
                <a:lnTo>
                  <a:pt x="2227917" y="3503814"/>
                </a:lnTo>
                <a:lnTo>
                  <a:pt x="2183239" y="3477008"/>
                </a:lnTo>
                <a:lnTo>
                  <a:pt x="2138561" y="3453178"/>
                </a:lnTo>
                <a:lnTo>
                  <a:pt x="2093885" y="3429350"/>
                </a:lnTo>
                <a:lnTo>
                  <a:pt x="2049208" y="3411479"/>
                </a:lnTo>
                <a:lnTo>
                  <a:pt x="2003041" y="3399565"/>
                </a:lnTo>
                <a:lnTo>
                  <a:pt x="1956874" y="3393607"/>
                </a:lnTo>
                <a:lnTo>
                  <a:pt x="1907728" y="3393607"/>
                </a:lnTo>
                <a:lnTo>
                  <a:pt x="1857094" y="3396587"/>
                </a:lnTo>
                <a:lnTo>
                  <a:pt x="1806460" y="3402543"/>
                </a:lnTo>
                <a:lnTo>
                  <a:pt x="1755825" y="3409991"/>
                </a:lnTo>
                <a:lnTo>
                  <a:pt x="1705189" y="3415946"/>
                </a:lnTo>
                <a:lnTo>
                  <a:pt x="1654555" y="3420415"/>
                </a:lnTo>
                <a:lnTo>
                  <a:pt x="1606901" y="3418925"/>
                </a:lnTo>
                <a:lnTo>
                  <a:pt x="1560733" y="3412968"/>
                </a:lnTo>
                <a:lnTo>
                  <a:pt x="1516055" y="3399565"/>
                </a:lnTo>
                <a:lnTo>
                  <a:pt x="1478825" y="3380204"/>
                </a:lnTo>
                <a:lnTo>
                  <a:pt x="1443081" y="3354887"/>
                </a:lnTo>
                <a:lnTo>
                  <a:pt x="1411808" y="3325101"/>
                </a:lnTo>
                <a:lnTo>
                  <a:pt x="1380533" y="3290849"/>
                </a:lnTo>
                <a:lnTo>
                  <a:pt x="1352239" y="3255107"/>
                </a:lnTo>
                <a:lnTo>
                  <a:pt x="1323942" y="3217874"/>
                </a:lnTo>
                <a:lnTo>
                  <a:pt x="1295647" y="3180643"/>
                </a:lnTo>
                <a:lnTo>
                  <a:pt x="1267352" y="3144902"/>
                </a:lnTo>
                <a:lnTo>
                  <a:pt x="1237566" y="3110649"/>
                </a:lnTo>
                <a:lnTo>
                  <a:pt x="1203314" y="3080861"/>
                </a:lnTo>
                <a:lnTo>
                  <a:pt x="1170550" y="3054056"/>
                </a:lnTo>
                <a:lnTo>
                  <a:pt x="1133319" y="3033207"/>
                </a:lnTo>
                <a:lnTo>
                  <a:pt x="1093109" y="3015336"/>
                </a:lnTo>
                <a:lnTo>
                  <a:pt x="1049921" y="3000442"/>
                </a:lnTo>
                <a:lnTo>
                  <a:pt x="1005242" y="2987039"/>
                </a:lnTo>
                <a:lnTo>
                  <a:pt x="960566" y="2975125"/>
                </a:lnTo>
                <a:lnTo>
                  <a:pt x="914400" y="2963209"/>
                </a:lnTo>
                <a:lnTo>
                  <a:pt x="871211" y="2949806"/>
                </a:lnTo>
                <a:lnTo>
                  <a:pt x="828022" y="2934914"/>
                </a:lnTo>
                <a:lnTo>
                  <a:pt x="787813" y="2917043"/>
                </a:lnTo>
                <a:lnTo>
                  <a:pt x="752072" y="2894704"/>
                </a:lnTo>
                <a:lnTo>
                  <a:pt x="719306" y="2867898"/>
                </a:lnTo>
                <a:lnTo>
                  <a:pt x="692502" y="2835134"/>
                </a:lnTo>
                <a:lnTo>
                  <a:pt x="670163" y="2799391"/>
                </a:lnTo>
                <a:lnTo>
                  <a:pt x="652291" y="2759180"/>
                </a:lnTo>
                <a:lnTo>
                  <a:pt x="637399" y="2715993"/>
                </a:lnTo>
                <a:lnTo>
                  <a:pt x="623997" y="2672804"/>
                </a:lnTo>
                <a:lnTo>
                  <a:pt x="612083" y="2626638"/>
                </a:lnTo>
                <a:lnTo>
                  <a:pt x="600169" y="2581960"/>
                </a:lnTo>
                <a:lnTo>
                  <a:pt x="586764" y="2537281"/>
                </a:lnTo>
                <a:lnTo>
                  <a:pt x="571872" y="2494092"/>
                </a:lnTo>
                <a:lnTo>
                  <a:pt x="554000" y="2453882"/>
                </a:lnTo>
                <a:lnTo>
                  <a:pt x="533152" y="2416651"/>
                </a:lnTo>
                <a:lnTo>
                  <a:pt x="506346" y="2383887"/>
                </a:lnTo>
                <a:lnTo>
                  <a:pt x="476561" y="2349633"/>
                </a:lnTo>
                <a:lnTo>
                  <a:pt x="442308" y="2319849"/>
                </a:lnTo>
                <a:lnTo>
                  <a:pt x="405075" y="2291554"/>
                </a:lnTo>
                <a:lnTo>
                  <a:pt x="367844" y="2263257"/>
                </a:lnTo>
                <a:lnTo>
                  <a:pt x="330615" y="2234962"/>
                </a:lnTo>
                <a:lnTo>
                  <a:pt x="294872" y="2206664"/>
                </a:lnTo>
                <a:lnTo>
                  <a:pt x="260619" y="2175390"/>
                </a:lnTo>
                <a:lnTo>
                  <a:pt x="230835" y="2144116"/>
                </a:lnTo>
                <a:lnTo>
                  <a:pt x="205519" y="2108372"/>
                </a:lnTo>
                <a:lnTo>
                  <a:pt x="186158" y="2071141"/>
                </a:lnTo>
                <a:lnTo>
                  <a:pt x="172755" y="2026465"/>
                </a:lnTo>
                <a:lnTo>
                  <a:pt x="166797" y="1980297"/>
                </a:lnTo>
                <a:lnTo>
                  <a:pt x="165306" y="1932640"/>
                </a:lnTo>
                <a:lnTo>
                  <a:pt x="169775" y="1882006"/>
                </a:lnTo>
                <a:lnTo>
                  <a:pt x="175733" y="1831370"/>
                </a:lnTo>
                <a:lnTo>
                  <a:pt x="183178" y="1780735"/>
                </a:lnTo>
                <a:lnTo>
                  <a:pt x="189136" y="1730101"/>
                </a:lnTo>
                <a:lnTo>
                  <a:pt x="192116" y="1679466"/>
                </a:lnTo>
                <a:lnTo>
                  <a:pt x="192116" y="1630319"/>
                </a:lnTo>
                <a:lnTo>
                  <a:pt x="186158" y="1584152"/>
                </a:lnTo>
                <a:lnTo>
                  <a:pt x="174244" y="1537986"/>
                </a:lnTo>
                <a:lnTo>
                  <a:pt x="156372" y="1494795"/>
                </a:lnTo>
                <a:lnTo>
                  <a:pt x="134033" y="1450119"/>
                </a:lnTo>
                <a:lnTo>
                  <a:pt x="108716" y="1405442"/>
                </a:lnTo>
                <a:lnTo>
                  <a:pt x="81910" y="1360762"/>
                </a:lnTo>
                <a:lnTo>
                  <a:pt x="56594" y="1317574"/>
                </a:lnTo>
                <a:lnTo>
                  <a:pt x="34253" y="1271407"/>
                </a:lnTo>
                <a:lnTo>
                  <a:pt x="16383" y="1226729"/>
                </a:lnTo>
                <a:lnTo>
                  <a:pt x="4469" y="1180561"/>
                </a:lnTo>
                <a:lnTo>
                  <a:pt x="0" y="1132905"/>
                </a:lnTo>
                <a:lnTo>
                  <a:pt x="4469" y="1085249"/>
                </a:lnTo>
                <a:lnTo>
                  <a:pt x="16383" y="1039083"/>
                </a:lnTo>
                <a:lnTo>
                  <a:pt x="34253" y="994403"/>
                </a:lnTo>
                <a:lnTo>
                  <a:pt x="56594" y="948238"/>
                </a:lnTo>
                <a:lnTo>
                  <a:pt x="81910" y="905048"/>
                </a:lnTo>
                <a:lnTo>
                  <a:pt x="108716" y="860370"/>
                </a:lnTo>
                <a:lnTo>
                  <a:pt x="134033" y="815693"/>
                </a:lnTo>
                <a:lnTo>
                  <a:pt x="156372" y="771015"/>
                </a:lnTo>
                <a:lnTo>
                  <a:pt x="174244" y="727825"/>
                </a:lnTo>
                <a:lnTo>
                  <a:pt x="186158" y="681658"/>
                </a:lnTo>
                <a:lnTo>
                  <a:pt x="192116" y="635491"/>
                </a:lnTo>
                <a:lnTo>
                  <a:pt x="192116" y="586346"/>
                </a:lnTo>
                <a:lnTo>
                  <a:pt x="189136" y="535711"/>
                </a:lnTo>
                <a:lnTo>
                  <a:pt x="183178" y="485075"/>
                </a:lnTo>
                <a:lnTo>
                  <a:pt x="175733" y="434440"/>
                </a:lnTo>
                <a:lnTo>
                  <a:pt x="169775" y="383806"/>
                </a:lnTo>
                <a:lnTo>
                  <a:pt x="165306" y="333172"/>
                </a:lnTo>
                <a:lnTo>
                  <a:pt x="166797" y="285515"/>
                </a:lnTo>
                <a:lnTo>
                  <a:pt x="172755" y="239348"/>
                </a:lnTo>
                <a:lnTo>
                  <a:pt x="186158" y="194669"/>
                </a:lnTo>
                <a:lnTo>
                  <a:pt x="205519" y="157438"/>
                </a:lnTo>
                <a:lnTo>
                  <a:pt x="230835" y="121696"/>
                </a:lnTo>
                <a:lnTo>
                  <a:pt x="260619" y="90421"/>
                </a:lnTo>
                <a:lnTo>
                  <a:pt x="294872" y="59147"/>
                </a:lnTo>
                <a:lnTo>
                  <a:pt x="330615" y="30850"/>
                </a:lnTo>
                <a:lnTo>
                  <a:pt x="367844" y="2553"/>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pic>
        <p:nvPicPr>
          <p:cNvPr id="4" name="Picture 3">
            <a:extLst>
              <a:ext uri="{FF2B5EF4-FFF2-40B4-BE49-F238E27FC236}">
                <a16:creationId xmlns:a16="http://schemas.microsoft.com/office/drawing/2014/main" id="{0B1268CC-D42D-4087-BB23-331DE72A65A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bwMode="auto">
          <a:xfrm>
            <a:off x="8878599" y="176736"/>
            <a:ext cx="2957802" cy="2638182"/>
          </a:xfrm>
          <a:prstGeom prst="rect">
            <a:avLst/>
          </a:prstGeom>
          <a:noFill/>
        </p:spPr>
      </p:pic>
      <p:sp>
        <p:nvSpPr>
          <p:cNvPr id="26" name="Freeform: Shape 25">
            <a:extLst>
              <a:ext uri="{FF2B5EF4-FFF2-40B4-BE49-F238E27FC236}">
                <a16:creationId xmlns:a16="http://schemas.microsoft.com/office/drawing/2014/main" id="{5D3DD866-9865-42E4-989A-17A2755F22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878598" y="3909952"/>
            <a:ext cx="3313402" cy="2948047"/>
          </a:xfrm>
          <a:custGeom>
            <a:avLst/>
            <a:gdLst>
              <a:gd name="connsiteX0" fmla="*/ 1934947 w 3313402"/>
              <a:gd name="connsiteY0" fmla="*/ 0 h 2948047"/>
              <a:gd name="connsiteX1" fmla="*/ 1972495 w 3313402"/>
              <a:gd name="connsiteY1" fmla="*/ 3519 h 2948047"/>
              <a:gd name="connsiteX2" fmla="*/ 2008871 w 3313402"/>
              <a:gd name="connsiteY2" fmla="*/ 12907 h 2948047"/>
              <a:gd name="connsiteX3" fmla="*/ 2044074 w 3313402"/>
              <a:gd name="connsiteY3" fmla="*/ 26988 h 2948047"/>
              <a:gd name="connsiteX4" fmla="*/ 2080448 w 3313402"/>
              <a:gd name="connsiteY4" fmla="*/ 44589 h 2948047"/>
              <a:gd name="connsiteX5" fmla="*/ 2114478 w 3313402"/>
              <a:gd name="connsiteY5" fmla="*/ 64537 h 2948047"/>
              <a:gd name="connsiteX6" fmla="*/ 2149681 w 3313402"/>
              <a:gd name="connsiteY6" fmla="*/ 85659 h 2948047"/>
              <a:gd name="connsiteX7" fmla="*/ 2184882 w 3313402"/>
              <a:gd name="connsiteY7" fmla="*/ 104433 h 2948047"/>
              <a:gd name="connsiteX8" fmla="*/ 2220084 w 3313402"/>
              <a:gd name="connsiteY8" fmla="*/ 123208 h 2948047"/>
              <a:gd name="connsiteX9" fmla="*/ 2254113 w 3313402"/>
              <a:gd name="connsiteY9" fmla="*/ 137288 h 2948047"/>
              <a:gd name="connsiteX10" fmla="*/ 2291662 w 3313402"/>
              <a:gd name="connsiteY10" fmla="*/ 146675 h 2948047"/>
              <a:gd name="connsiteX11" fmla="*/ 2328037 w 3313402"/>
              <a:gd name="connsiteY11" fmla="*/ 151369 h 2948047"/>
              <a:gd name="connsiteX12" fmla="*/ 2366759 w 3313402"/>
              <a:gd name="connsiteY12" fmla="*/ 151369 h 2948047"/>
              <a:gd name="connsiteX13" fmla="*/ 2406656 w 3313402"/>
              <a:gd name="connsiteY13" fmla="*/ 149023 h 2948047"/>
              <a:gd name="connsiteX14" fmla="*/ 2446551 w 3313402"/>
              <a:gd name="connsiteY14" fmla="*/ 144329 h 2948047"/>
              <a:gd name="connsiteX15" fmla="*/ 2486448 w 3313402"/>
              <a:gd name="connsiteY15" fmla="*/ 138462 h 2948047"/>
              <a:gd name="connsiteX16" fmla="*/ 2526343 w 3313402"/>
              <a:gd name="connsiteY16" fmla="*/ 133769 h 2948047"/>
              <a:gd name="connsiteX17" fmla="*/ 2566239 w 3313402"/>
              <a:gd name="connsiteY17" fmla="*/ 130247 h 2948047"/>
              <a:gd name="connsiteX18" fmla="*/ 2603787 w 3313402"/>
              <a:gd name="connsiteY18" fmla="*/ 131421 h 2948047"/>
              <a:gd name="connsiteX19" fmla="*/ 2640163 w 3313402"/>
              <a:gd name="connsiteY19" fmla="*/ 136115 h 2948047"/>
              <a:gd name="connsiteX20" fmla="*/ 2675366 w 3313402"/>
              <a:gd name="connsiteY20" fmla="*/ 146675 h 2948047"/>
              <a:gd name="connsiteX21" fmla="*/ 2704702 w 3313402"/>
              <a:gd name="connsiteY21" fmla="*/ 161930 h 2948047"/>
              <a:gd name="connsiteX22" fmla="*/ 2732862 w 3313402"/>
              <a:gd name="connsiteY22" fmla="*/ 181878 h 2948047"/>
              <a:gd name="connsiteX23" fmla="*/ 2757504 w 3313402"/>
              <a:gd name="connsiteY23" fmla="*/ 205346 h 2948047"/>
              <a:gd name="connsiteX24" fmla="*/ 2782146 w 3313402"/>
              <a:gd name="connsiteY24" fmla="*/ 232334 h 2948047"/>
              <a:gd name="connsiteX25" fmla="*/ 2804440 w 3313402"/>
              <a:gd name="connsiteY25" fmla="*/ 260495 h 2948047"/>
              <a:gd name="connsiteX26" fmla="*/ 2826735 w 3313402"/>
              <a:gd name="connsiteY26" fmla="*/ 289831 h 2948047"/>
              <a:gd name="connsiteX27" fmla="*/ 2849030 w 3313402"/>
              <a:gd name="connsiteY27" fmla="*/ 319166 h 2948047"/>
              <a:gd name="connsiteX28" fmla="*/ 2871324 w 3313402"/>
              <a:gd name="connsiteY28" fmla="*/ 347327 h 2948047"/>
              <a:gd name="connsiteX29" fmla="*/ 2894793 w 3313402"/>
              <a:gd name="connsiteY29" fmla="*/ 374315 h 2948047"/>
              <a:gd name="connsiteX30" fmla="*/ 2921781 w 3313402"/>
              <a:gd name="connsiteY30" fmla="*/ 397785 h 2948047"/>
              <a:gd name="connsiteX31" fmla="*/ 2947597 w 3313402"/>
              <a:gd name="connsiteY31" fmla="*/ 418906 h 2948047"/>
              <a:gd name="connsiteX32" fmla="*/ 2976931 w 3313402"/>
              <a:gd name="connsiteY32" fmla="*/ 435332 h 2948047"/>
              <a:gd name="connsiteX33" fmla="*/ 3008614 w 3313402"/>
              <a:gd name="connsiteY33" fmla="*/ 449413 h 2948047"/>
              <a:gd name="connsiteX34" fmla="*/ 3042641 w 3313402"/>
              <a:gd name="connsiteY34" fmla="*/ 461147 h 2948047"/>
              <a:gd name="connsiteX35" fmla="*/ 3077843 w 3313402"/>
              <a:gd name="connsiteY35" fmla="*/ 471708 h 2948047"/>
              <a:gd name="connsiteX36" fmla="*/ 3113046 w 3313402"/>
              <a:gd name="connsiteY36" fmla="*/ 481096 h 2948047"/>
              <a:gd name="connsiteX37" fmla="*/ 3149422 w 3313402"/>
              <a:gd name="connsiteY37" fmla="*/ 490483 h 2948047"/>
              <a:gd name="connsiteX38" fmla="*/ 3183450 w 3313402"/>
              <a:gd name="connsiteY38" fmla="*/ 501044 h 2948047"/>
              <a:gd name="connsiteX39" fmla="*/ 3217478 w 3313402"/>
              <a:gd name="connsiteY39" fmla="*/ 512777 h 2948047"/>
              <a:gd name="connsiteX40" fmla="*/ 3249161 w 3313402"/>
              <a:gd name="connsiteY40" fmla="*/ 526859 h 2948047"/>
              <a:gd name="connsiteX41" fmla="*/ 3277323 w 3313402"/>
              <a:gd name="connsiteY41" fmla="*/ 544460 h 2948047"/>
              <a:gd name="connsiteX42" fmla="*/ 3303139 w 3313402"/>
              <a:gd name="connsiteY42" fmla="*/ 565581 h 2948047"/>
              <a:gd name="connsiteX43" fmla="*/ 3313402 w 3313402"/>
              <a:gd name="connsiteY43" fmla="*/ 578126 h 2948047"/>
              <a:gd name="connsiteX44" fmla="*/ 3313402 w 3313402"/>
              <a:gd name="connsiteY44" fmla="*/ 2948047 h 2948047"/>
              <a:gd name="connsiteX45" fmla="*/ 422306 w 3313402"/>
              <a:gd name="connsiteY45" fmla="*/ 2948047 h 2948047"/>
              <a:gd name="connsiteX46" fmla="*/ 420079 w 3313402"/>
              <a:gd name="connsiteY46" fmla="*/ 2944070 h 2948047"/>
              <a:gd name="connsiteX47" fmla="*/ 398960 w 3313402"/>
              <a:gd name="connsiteY47" fmla="*/ 2918255 h 2948047"/>
              <a:gd name="connsiteX48" fmla="*/ 375490 w 3313402"/>
              <a:gd name="connsiteY48" fmla="*/ 2891267 h 2948047"/>
              <a:gd name="connsiteX49" fmla="*/ 348502 w 3313402"/>
              <a:gd name="connsiteY49" fmla="*/ 2867799 h 2948047"/>
              <a:gd name="connsiteX50" fmla="*/ 319166 w 3313402"/>
              <a:gd name="connsiteY50" fmla="*/ 2845505 h 2948047"/>
              <a:gd name="connsiteX51" fmla="*/ 289832 w 3313402"/>
              <a:gd name="connsiteY51" fmla="*/ 2823210 h 2948047"/>
              <a:gd name="connsiteX52" fmla="*/ 260497 w 3313402"/>
              <a:gd name="connsiteY52" fmla="*/ 2800916 h 2948047"/>
              <a:gd name="connsiteX53" fmla="*/ 232334 w 3313402"/>
              <a:gd name="connsiteY53" fmla="*/ 2778620 h 2948047"/>
              <a:gd name="connsiteX54" fmla="*/ 205346 w 3313402"/>
              <a:gd name="connsiteY54" fmla="*/ 2753979 h 2948047"/>
              <a:gd name="connsiteX55" fmla="*/ 181878 w 3313402"/>
              <a:gd name="connsiteY55" fmla="*/ 2729338 h 2948047"/>
              <a:gd name="connsiteX56" fmla="*/ 161931 w 3313402"/>
              <a:gd name="connsiteY56" fmla="*/ 2701176 h 2948047"/>
              <a:gd name="connsiteX57" fmla="*/ 146677 w 3313402"/>
              <a:gd name="connsiteY57" fmla="*/ 2671841 h 2948047"/>
              <a:gd name="connsiteX58" fmla="*/ 136116 w 3313402"/>
              <a:gd name="connsiteY58" fmla="*/ 2636640 h 2948047"/>
              <a:gd name="connsiteX59" fmla="*/ 131422 w 3313402"/>
              <a:gd name="connsiteY59" fmla="*/ 2600264 h 2948047"/>
              <a:gd name="connsiteX60" fmla="*/ 130248 w 3313402"/>
              <a:gd name="connsiteY60" fmla="*/ 2562713 h 2948047"/>
              <a:gd name="connsiteX61" fmla="*/ 133769 w 3313402"/>
              <a:gd name="connsiteY61" fmla="*/ 2522818 h 2948047"/>
              <a:gd name="connsiteX62" fmla="*/ 138462 w 3313402"/>
              <a:gd name="connsiteY62" fmla="*/ 2482923 h 2948047"/>
              <a:gd name="connsiteX63" fmla="*/ 144329 w 3313402"/>
              <a:gd name="connsiteY63" fmla="*/ 2443026 h 2948047"/>
              <a:gd name="connsiteX64" fmla="*/ 149023 w 3313402"/>
              <a:gd name="connsiteY64" fmla="*/ 2403131 h 2948047"/>
              <a:gd name="connsiteX65" fmla="*/ 151371 w 3313402"/>
              <a:gd name="connsiteY65" fmla="*/ 2363236 h 2948047"/>
              <a:gd name="connsiteX66" fmla="*/ 151371 w 3313402"/>
              <a:gd name="connsiteY66" fmla="*/ 2324513 h 2948047"/>
              <a:gd name="connsiteX67" fmla="*/ 146677 w 3313402"/>
              <a:gd name="connsiteY67" fmla="*/ 2288138 h 2948047"/>
              <a:gd name="connsiteX68" fmla="*/ 137289 w 3313402"/>
              <a:gd name="connsiteY68" fmla="*/ 2251763 h 2948047"/>
              <a:gd name="connsiteX69" fmla="*/ 123208 w 3313402"/>
              <a:gd name="connsiteY69" fmla="*/ 2217733 h 2948047"/>
              <a:gd name="connsiteX70" fmla="*/ 105607 w 3313402"/>
              <a:gd name="connsiteY70" fmla="*/ 2182531 h 2948047"/>
              <a:gd name="connsiteX71" fmla="*/ 85659 w 3313402"/>
              <a:gd name="connsiteY71" fmla="*/ 2147330 h 2948047"/>
              <a:gd name="connsiteX72" fmla="*/ 64538 w 3313402"/>
              <a:gd name="connsiteY72" fmla="*/ 2112127 h 2948047"/>
              <a:gd name="connsiteX73" fmla="*/ 44590 w 3313402"/>
              <a:gd name="connsiteY73" fmla="*/ 2078098 h 2948047"/>
              <a:gd name="connsiteX74" fmla="*/ 26988 w 3313402"/>
              <a:gd name="connsiteY74" fmla="*/ 2041723 h 2948047"/>
              <a:gd name="connsiteX75" fmla="*/ 12908 w 3313402"/>
              <a:gd name="connsiteY75" fmla="*/ 2006521 h 2948047"/>
              <a:gd name="connsiteX76" fmla="*/ 3521 w 3313402"/>
              <a:gd name="connsiteY76" fmla="*/ 1970145 h 2948047"/>
              <a:gd name="connsiteX77" fmla="*/ 0 w 3313402"/>
              <a:gd name="connsiteY77" fmla="*/ 1932596 h 2948047"/>
              <a:gd name="connsiteX78" fmla="*/ 3521 w 3313402"/>
              <a:gd name="connsiteY78" fmla="*/ 1895048 h 2948047"/>
              <a:gd name="connsiteX79" fmla="*/ 12908 w 3313402"/>
              <a:gd name="connsiteY79" fmla="*/ 1858672 h 2948047"/>
              <a:gd name="connsiteX80" fmla="*/ 26988 w 3313402"/>
              <a:gd name="connsiteY80" fmla="*/ 1823470 h 2948047"/>
              <a:gd name="connsiteX81" fmla="*/ 44590 w 3313402"/>
              <a:gd name="connsiteY81" fmla="*/ 1787095 h 2948047"/>
              <a:gd name="connsiteX82" fmla="*/ 64538 w 3313402"/>
              <a:gd name="connsiteY82" fmla="*/ 1753065 h 2948047"/>
              <a:gd name="connsiteX83" fmla="*/ 85659 w 3313402"/>
              <a:gd name="connsiteY83" fmla="*/ 1717864 h 2948047"/>
              <a:gd name="connsiteX84" fmla="*/ 105607 w 3313402"/>
              <a:gd name="connsiteY84" fmla="*/ 1682661 h 2948047"/>
              <a:gd name="connsiteX85" fmla="*/ 123208 w 3313402"/>
              <a:gd name="connsiteY85" fmla="*/ 1647460 h 2948047"/>
              <a:gd name="connsiteX86" fmla="*/ 137289 w 3313402"/>
              <a:gd name="connsiteY86" fmla="*/ 1613430 h 2948047"/>
              <a:gd name="connsiteX87" fmla="*/ 146677 w 3313402"/>
              <a:gd name="connsiteY87" fmla="*/ 1577054 h 2948047"/>
              <a:gd name="connsiteX88" fmla="*/ 151371 w 3313402"/>
              <a:gd name="connsiteY88" fmla="*/ 1540680 h 2948047"/>
              <a:gd name="connsiteX89" fmla="*/ 151371 w 3313402"/>
              <a:gd name="connsiteY89" fmla="*/ 1501958 h 2948047"/>
              <a:gd name="connsiteX90" fmla="*/ 149023 w 3313402"/>
              <a:gd name="connsiteY90" fmla="*/ 1462061 h 2948047"/>
              <a:gd name="connsiteX91" fmla="*/ 144329 w 3313402"/>
              <a:gd name="connsiteY91" fmla="*/ 1422166 h 2948047"/>
              <a:gd name="connsiteX92" fmla="*/ 138462 w 3313402"/>
              <a:gd name="connsiteY92" fmla="*/ 1382269 h 2948047"/>
              <a:gd name="connsiteX93" fmla="*/ 133769 w 3313402"/>
              <a:gd name="connsiteY93" fmla="*/ 1342374 h 2948047"/>
              <a:gd name="connsiteX94" fmla="*/ 130248 w 3313402"/>
              <a:gd name="connsiteY94" fmla="*/ 1302479 h 2948047"/>
              <a:gd name="connsiteX95" fmla="*/ 131422 w 3313402"/>
              <a:gd name="connsiteY95" fmla="*/ 1264930 h 2948047"/>
              <a:gd name="connsiteX96" fmla="*/ 136116 w 3313402"/>
              <a:gd name="connsiteY96" fmla="*/ 1228554 h 2948047"/>
              <a:gd name="connsiteX97" fmla="*/ 146677 w 3313402"/>
              <a:gd name="connsiteY97" fmla="*/ 1193352 h 2948047"/>
              <a:gd name="connsiteX98" fmla="*/ 161931 w 3313402"/>
              <a:gd name="connsiteY98" fmla="*/ 1164017 h 2948047"/>
              <a:gd name="connsiteX99" fmla="*/ 181878 w 3313402"/>
              <a:gd name="connsiteY99" fmla="*/ 1135856 h 2948047"/>
              <a:gd name="connsiteX100" fmla="*/ 205346 w 3313402"/>
              <a:gd name="connsiteY100" fmla="*/ 1111214 h 2948047"/>
              <a:gd name="connsiteX101" fmla="*/ 232334 w 3313402"/>
              <a:gd name="connsiteY101" fmla="*/ 1086573 h 2948047"/>
              <a:gd name="connsiteX102" fmla="*/ 260497 w 3313402"/>
              <a:gd name="connsiteY102" fmla="*/ 1064277 h 2948047"/>
              <a:gd name="connsiteX103" fmla="*/ 289832 w 3313402"/>
              <a:gd name="connsiteY103" fmla="*/ 1041982 h 2948047"/>
              <a:gd name="connsiteX104" fmla="*/ 319166 w 3313402"/>
              <a:gd name="connsiteY104" fmla="*/ 1019688 h 2948047"/>
              <a:gd name="connsiteX105" fmla="*/ 348502 w 3313402"/>
              <a:gd name="connsiteY105" fmla="*/ 997393 h 2948047"/>
              <a:gd name="connsiteX106" fmla="*/ 375490 w 3313402"/>
              <a:gd name="connsiteY106" fmla="*/ 973926 h 2948047"/>
              <a:gd name="connsiteX107" fmla="*/ 398960 w 3313402"/>
              <a:gd name="connsiteY107" fmla="*/ 946938 h 2948047"/>
              <a:gd name="connsiteX108" fmla="*/ 420079 w 3313402"/>
              <a:gd name="connsiteY108" fmla="*/ 921122 h 2948047"/>
              <a:gd name="connsiteX109" fmla="*/ 436507 w 3313402"/>
              <a:gd name="connsiteY109" fmla="*/ 891788 h 2948047"/>
              <a:gd name="connsiteX110" fmla="*/ 450588 w 3313402"/>
              <a:gd name="connsiteY110" fmla="*/ 860106 h 2948047"/>
              <a:gd name="connsiteX111" fmla="*/ 462322 w 3313402"/>
              <a:gd name="connsiteY111" fmla="*/ 826076 h 2948047"/>
              <a:gd name="connsiteX112" fmla="*/ 472883 w 3313402"/>
              <a:gd name="connsiteY112" fmla="*/ 790874 h 2948047"/>
              <a:gd name="connsiteX113" fmla="*/ 482271 w 3313402"/>
              <a:gd name="connsiteY113" fmla="*/ 755672 h 2948047"/>
              <a:gd name="connsiteX114" fmla="*/ 491658 w 3313402"/>
              <a:gd name="connsiteY114" fmla="*/ 719297 h 2948047"/>
              <a:gd name="connsiteX115" fmla="*/ 502219 w 3313402"/>
              <a:gd name="connsiteY115" fmla="*/ 685268 h 2948047"/>
              <a:gd name="connsiteX116" fmla="*/ 513952 w 3313402"/>
              <a:gd name="connsiteY116" fmla="*/ 651238 h 2948047"/>
              <a:gd name="connsiteX117" fmla="*/ 528034 w 3313402"/>
              <a:gd name="connsiteY117" fmla="*/ 619558 h 2948047"/>
              <a:gd name="connsiteX118" fmla="*/ 545635 w 3313402"/>
              <a:gd name="connsiteY118" fmla="*/ 591396 h 2948047"/>
              <a:gd name="connsiteX119" fmla="*/ 566755 w 3313402"/>
              <a:gd name="connsiteY119" fmla="*/ 565581 h 2948047"/>
              <a:gd name="connsiteX120" fmla="*/ 592570 w 3313402"/>
              <a:gd name="connsiteY120" fmla="*/ 544460 h 2948047"/>
              <a:gd name="connsiteX121" fmla="*/ 620733 w 3313402"/>
              <a:gd name="connsiteY121" fmla="*/ 526859 h 2948047"/>
              <a:gd name="connsiteX122" fmla="*/ 652413 w 3313402"/>
              <a:gd name="connsiteY122" fmla="*/ 512777 h 2948047"/>
              <a:gd name="connsiteX123" fmla="*/ 686443 w 3313402"/>
              <a:gd name="connsiteY123" fmla="*/ 501044 h 2948047"/>
              <a:gd name="connsiteX124" fmla="*/ 720472 w 3313402"/>
              <a:gd name="connsiteY124" fmla="*/ 490483 h 2948047"/>
              <a:gd name="connsiteX125" fmla="*/ 756848 w 3313402"/>
              <a:gd name="connsiteY125" fmla="*/ 481096 h 2948047"/>
              <a:gd name="connsiteX126" fmla="*/ 792049 w 3313402"/>
              <a:gd name="connsiteY126" fmla="*/ 471708 h 2948047"/>
              <a:gd name="connsiteX127" fmla="*/ 827252 w 3313402"/>
              <a:gd name="connsiteY127" fmla="*/ 461147 h 2948047"/>
              <a:gd name="connsiteX128" fmla="*/ 861280 w 3313402"/>
              <a:gd name="connsiteY128" fmla="*/ 449413 h 2948047"/>
              <a:gd name="connsiteX129" fmla="*/ 892962 w 3313402"/>
              <a:gd name="connsiteY129" fmla="*/ 435332 h 2948047"/>
              <a:gd name="connsiteX130" fmla="*/ 922297 w 3313402"/>
              <a:gd name="connsiteY130" fmla="*/ 418906 h 2948047"/>
              <a:gd name="connsiteX131" fmla="*/ 948112 w 3313402"/>
              <a:gd name="connsiteY131" fmla="*/ 397785 h 2948047"/>
              <a:gd name="connsiteX132" fmla="*/ 975101 w 3313402"/>
              <a:gd name="connsiteY132" fmla="*/ 374315 h 2948047"/>
              <a:gd name="connsiteX133" fmla="*/ 998569 w 3313402"/>
              <a:gd name="connsiteY133" fmla="*/ 347327 h 2948047"/>
              <a:gd name="connsiteX134" fmla="*/ 1020864 w 3313402"/>
              <a:gd name="connsiteY134" fmla="*/ 319166 h 2948047"/>
              <a:gd name="connsiteX135" fmla="*/ 1043158 w 3313402"/>
              <a:gd name="connsiteY135" fmla="*/ 289831 h 2948047"/>
              <a:gd name="connsiteX136" fmla="*/ 1065453 w 3313402"/>
              <a:gd name="connsiteY136" fmla="*/ 260495 h 2948047"/>
              <a:gd name="connsiteX137" fmla="*/ 1087747 w 3313402"/>
              <a:gd name="connsiteY137" fmla="*/ 232334 h 2948047"/>
              <a:gd name="connsiteX138" fmla="*/ 1112390 w 3313402"/>
              <a:gd name="connsiteY138" fmla="*/ 205346 h 2948047"/>
              <a:gd name="connsiteX139" fmla="*/ 1137030 w 3313402"/>
              <a:gd name="connsiteY139" fmla="*/ 181878 h 2948047"/>
              <a:gd name="connsiteX140" fmla="*/ 1165193 w 3313402"/>
              <a:gd name="connsiteY140" fmla="*/ 161930 h 2948047"/>
              <a:gd name="connsiteX141" fmla="*/ 1194528 w 3313402"/>
              <a:gd name="connsiteY141" fmla="*/ 146675 h 2948047"/>
              <a:gd name="connsiteX142" fmla="*/ 1229731 w 3313402"/>
              <a:gd name="connsiteY142" fmla="*/ 136115 h 2948047"/>
              <a:gd name="connsiteX143" fmla="*/ 1266106 w 3313402"/>
              <a:gd name="connsiteY143" fmla="*/ 131421 h 2948047"/>
              <a:gd name="connsiteX144" fmla="*/ 1303654 w 3313402"/>
              <a:gd name="connsiteY144" fmla="*/ 130247 h 2948047"/>
              <a:gd name="connsiteX145" fmla="*/ 1343549 w 3313402"/>
              <a:gd name="connsiteY145" fmla="*/ 133769 h 2948047"/>
              <a:gd name="connsiteX146" fmla="*/ 1383446 w 3313402"/>
              <a:gd name="connsiteY146" fmla="*/ 138462 h 2948047"/>
              <a:gd name="connsiteX147" fmla="*/ 1423342 w 3313402"/>
              <a:gd name="connsiteY147" fmla="*/ 144329 h 2948047"/>
              <a:gd name="connsiteX148" fmla="*/ 1463237 w 3313402"/>
              <a:gd name="connsiteY148" fmla="*/ 149023 h 2948047"/>
              <a:gd name="connsiteX149" fmla="*/ 1503133 w 3313402"/>
              <a:gd name="connsiteY149" fmla="*/ 151369 h 2948047"/>
              <a:gd name="connsiteX150" fmla="*/ 1541856 w 3313402"/>
              <a:gd name="connsiteY150" fmla="*/ 151369 h 2948047"/>
              <a:gd name="connsiteX151" fmla="*/ 1578232 w 3313402"/>
              <a:gd name="connsiteY151" fmla="*/ 146675 h 2948047"/>
              <a:gd name="connsiteX152" fmla="*/ 1614608 w 3313402"/>
              <a:gd name="connsiteY152" fmla="*/ 137288 h 2948047"/>
              <a:gd name="connsiteX153" fmla="*/ 1649810 w 3313402"/>
              <a:gd name="connsiteY153" fmla="*/ 123208 h 2948047"/>
              <a:gd name="connsiteX154" fmla="*/ 1685011 w 3313402"/>
              <a:gd name="connsiteY154" fmla="*/ 104433 h 2948047"/>
              <a:gd name="connsiteX155" fmla="*/ 1720214 w 3313402"/>
              <a:gd name="connsiteY155" fmla="*/ 85659 h 2948047"/>
              <a:gd name="connsiteX156" fmla="*/ 1755415 w 3313402"/>
              <a:gd name="connsiteY156" fmla="*/ 64537 h 2948047"/>
              <a:gd name="connsiteX157" fmla="*/ 1789445 w 3313402"/>
              <a:gd name="connsiteY157" fmla="*/ 44589 h 2948047"/>
              <a:gd name="connsiteX158" fmla="*/ 1825821 w 3313402"/>
              <a:gd name="connsiteY158" fmla="*/ 26988 h 2948047"/>
              <a:gd name="connsiteX159" fmla="*/ 1861022 w 3313402"/>
              <a:gd name="connsiteY159" fmla="*/ 12907 h 2948047"/>
              <a:gd name="connsiteX160" fmla="*/ 1897398 w 3313402"/>
              <a:gd name="connsiteY160" fmla="*/ 3519 h 29480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Lst>
            <a:rect l="l" t="t" r="r" b="b"/>
            <a:pathLst>
              <a:path w="3313402" h="2948047">
                <a:moveTo>
                  <a:pt x="1934947" y="0"/>
                </a:moveTo>
                <a:lnTo>
                  <a:pt x="1972495" y="3519"/>
                </a:lnTo>
                <a:lnTo>
                  <a:pt x="2008871" y="12907"/>
                </a:lnTo>
                <a:lnTo>
                  <a:pt x="2044074" y="26988"/>
                </a:lnTo>
                <a:lnTo>
                  <a:pt x="2080448" y="44589"/>
                </a:lnTo>
                <a:lnTo>
                  <a:pt x="2114478" y="64537"/>
                </a:lnTo>
                <a:lnTo>
                  <a:pt x="2149681" y="85659"/>
                </a:lnTo>
                <a:lnTo>
                  <a:pt x="2184882" y="104433"/>
                </a:lnTo>
                <a:lnTo>
                  <a:pt x="2220084" y="123208"/>
                </a:lnTo>
                <a:lnTo>
                  <a:pt x="2254113" y="137288"/>
                </a:lnTo>
                <a:lnTo>
                  <a:pt x="2291662" y="146675"/>
                </a:lnTo>
                <a:lnTo>
                  <a:pt x="2328037" y="151369"/>
                </a:lnTo>
                <a:lnTo>
                  <a:pt x="2366759" y="151369"/>
                </a:lnTo>
                <a:lnTo>
                  <a:pt x="2406656" y="149023"/>
                </a:lnTo>
                <a:lnTo>
                  <a:pt x="2446551" y="144329"/>
                </a:lnTo>
                <a:lnTo>
                  <a:pt x="2486448" y="138462"/>
                </a:lnTo>
                <a:lnTo>
                  <a:pt x="2526343" y="133769"/>
                </a:lnTo>
                <a:lnTo>
                  <a:pt x="2566239" y="130247"/>
                </a:lnTo>
                <a:lnTo>
                  <a:pt x="2603787" y="131421"/>
                </a:lnTo>
                <a:lnTo>
                  <a:pt x="2640163" y="136115"/>
                </a:lnTo>
                <a:lnTo>
                  <a:pt x="2675366" y="146675"/>
                </a:lnTo>
                <a:lnTo>
                  <a:pt x="2704702" y="161930"/>
                </a:lnTo>
                <a:lnTo>
                  <a:pt x="2732862" y="181878"/>
                </a:lnTo>
                <a:lnTo>
                  <a:pt x="2757504" y="205346"/>
                </a:lnTo>
                <a:lnTo>
                  <a:pt x="2782146" y="232334"/>
                </a:lnTo>
                <a:lnTo>
                  <a:pt x="2804440" y="260495"/>
                </a:lnTo>
                <a:lnTo>
                  <a:pt x="2826735" y="289831"/>
                </a:lnTo>
                <a:lnTo>
                  <a:pt x="2849030" y="319166"/>
                </a:lnTo>
                <a:lnTo>
                  <a:pt x="2871324" y="347327"/>
                </a:lnTo>
                <a:lnTo>
                  <a:pt x="2894793" y="374315"/>
                </a:lnTo>
                <a:lnTo>
                  <a:pt x="2921781" y="397785"/>
                </a:lnTo>
                <a:lnTo>
                  <a:pt x="2947597" y="418906"/>
                </a:lnTo>
                <a:lnTo>
                  <a:pt x="2976931" y="435332"/>
                </a:lnTo>
                <a:lnTo>
                  <a:pt x="3008614" y="449413"/>
                </a:lnTo>
                <a:lnTo>
                  <a:pt x="3042641" y="461147"/>
                </a:lnTo>
                <a:lnTo>
                  <a:pt x="3077843" y="471708"/>
                </a:lnTo>
                <a:lnTo>
                  <a:pt x="3113046" y="481096"/>
                </a:lnTo>
                <a:lnTo>
                  <a:pt x="3149422" y="490483"/>
                </a:lnTo>
                <a:lnTo>
                  <a:pt x="3183450" y="501044"/>
                </a:lnTo>
                <a:lnTo>
                  <a:pt x="3217478" y="512777"/>
                </a:lnTo>
                <a:lnTo>
                  <a:pt x="3249161" y="526859"/>
                </a:lnTo>
                <a:lnTo>
                  <a:pt x="3277323" y="544460"/>
                </a:lnTo>
                <a:lnTo>
                  <a:pt x="3303139" y="565581"/>
                </a:lnTo>
                <a:lnTo>
                  <a:pt x="3313402" y="578126"/>
                </a:lnTo>
                <a:lnTo>
                  <a:pt x="3313402" y="2948047"/>
                </a:lnTo>
                <a:lnTo>
                  <a:pt x="422306" y="2948047"/>
                </a:lnTo>
                <a:lnTo>
                  <a:pt x="420079" y="2944070"/>
                </a:lnTo>
                <a:lnTo>
                  <a:pt x="398960" y="2918255"/>
                </a:lnTo>
                <a:lnTo>
                  <a:pt x="375490" y="2891267"/>
                </a:lnTo>
                <a:lnTo>
                  <a:pt x="348502" y="2867799"/>
                </a:lnTo>
                <a:lnTo>
                  <a:pt x="319166" y="2845505"/>
                </a:lnTo>
                <a:lnTo>
                  <a:pt x="289832" y="2823210"/>
                </a:lnTo>
                <a:lnTo>
                  <a:pt x="260497" y="2800916"/>
                </a:lnTo>
                <a:lnTo>
                  <a:pt x="232334" y="2778620"/>
                </a:lnTo>
                <a:lnTo>
                  <a:pt x="205346" y="2753979"/>
                </a:lnTo>
                <a:lnTo>
                  <a:pt x="181878" y="2729338"/>
                </a:lnTo>
                <a:lnTo>
                  <a:pt x="161931" y="2701176"/>
                </a:lnTo>
                <a:lnTo>
                  <a:pt x="146677" y="2671841"/>
                </a:lnTo>
                <a:lnTo>
                  <a:pt x="136116" y="2636640"/>
                </a:lnTo>
                <a:lnTo>
                  <a:pt x="131422" y="2600264"/>
                </a:lnTo>
                <a:lnTo>
                  <a:pt x="130248" y="2562713"/>
                </a:lnTo>
                <a:lnTo>
                  <a:pt x="133769" y="2522818"/>
                </a:lnTo>
                <a:lnTo>
                  <a:pt x="138462" y="2482923"/>
                </a:lnTo>
                <a:lnTo>
                  <a:pt x="144329" y="2443026"/>
                </a:lnTo>
                <a:lnTo>
                  <a:pt x="149023" y="2403131"/>
                </a:lnTo>
                <a:lnTo>
                  <a:pt x="151371" y="2363236"/>
                </a:lnTo>
                <a:lnTo>
                  <a:pt x="151371" y="2324513"/>
                </a:lnTo>
                <a:lnTo>
                  <a:pt x="146677" y="2288138"/>
                </a:lnTo>
                <a:lnTo>
                  <a:pt x="137289" y="2251763"/>
                </a:lnTo>
                <a:lnTo>
                  <a:pt x="123208" y="2217733"/>
                </a:lnTo>
                <a:lnTo>
                  <a:pt x="105607" y="2182531"/>
                </a:lnTo>
                <a:lnTo>
                  <a:pt x="85659" y="2147330"/>
                </a:lnTo>
                <a:lnTo>
                  <a:pt x="64538" y="2112127"/>
                </a:lnTo>
                <a:lnTo>
                  <a:pt x="44590" y="2078098"/>
                </a:lnTo>
                <a:lnTo>
                  <a:pt x="26988" y="2041723"/>
                </a:lnTo>
                <a:lnTo>
                  <a:pt x="12908" y="2006521"/>
                </a:lnTo>
                <a:lnTo>
                  <a:pt x="3521" y="1970145"/>
                </a:lnTo>
                <a:lnTo>
                  <a:pt x="0" y="1932596"/>
                </a:lnTo>
                <a:lnTo>
                  <a:pt x="3521" y="1895048"/>
                </a:lnTo>
                <a:lnTo>
                  <a:pt x="12908" y="1858672"/>
                </a:lnTo>
                <a:lnTo>
                  <a:pt x="26988" y="1823470"/>
                </a:lnTo>
                <a:lnTo>
                  <a:pt x="44590" y="1787095"/>
                </a:lnTo>
                <a:lnTo>
                  <a:pt x="64538" y="1753065"/>
                </a:lnTo>
                <a:lnTo>
                  <a:pt x="85659" y="1717864"/>
                </a:lnTo>
                <a:lnTo>
                  <a:pt x="105607" y="1682661"/>
                </a:lnTo>
                <a:lnTo>
                  <a:pt x="123208" y="1647460"/>
                </a:lnTo>
                <a:lnTo>
                  <a:pt x="137289" y="1613430"/>
                </a:lnTo>
                <a:lnTo>
                  <a:pt x="146677" y="1577054"/>
                </a:lnTo>
                <a:lnTo>
                  <a:pt x="151371" y="1540680"/>
                </a:lnTo>
                <a:lnTo>
                  <a:pt x="151371" y="1501958"/>
                </a:lnTo>
                <a:lnTo>
                  <a:pt x="149023" y="1462061"/>
                </a:lnTo>
                <a:lnTo>
                  <a:pt x="144329" y="1422166"/>
                </a:lnTo>
                <a:lnTo>
                  <a:pt x="138462" y="1382269"/>
                </a:lnTo>
                <a:lnTo>
                  <a:pt x="133769" y="1342374"/>
                </a:lnTo>
                <a:lnTo>
                  <a:pt x="130248" y="1302479"/>
                </a:lnTo>
                <a:lnTo>
                  <a:pt x="131422" y="1264930"/>
                </a:lnTo>
                <a:lnTo>
                  <a:pt x="136116" y="1228554"/>
                </a:lnTo>
                <a:lnTo>
                  <a:pt x="146677" y="1193352"/>
                </a:lnTo>
                <a:lnTo>
                  <a:pt x="161931" y="1164017"/>
                </a:lnTo>
                <a:lnTo>
                  <a:pt x="181878" y="1135856"/>
                </a:lnTo>
                <a:lnTo>
                  <a:pt x="205346" y="1111214"/>
                </a:lnTo>
                <a:lnTo>
                  <a:pt x="232334" y="1086573"/>
                </a:lnTo>
                <a:lnTo>
                  <a:pt x="260497" y="1064277"/>
                </a:lnTo>
                <a:lnTo>
                  <a:pt x="289832" y="1041982"/>
                </a:lnTo>
                <a:lnTo>
                  <a:pt x="319166" y="1019688"/>
                </a:lnTo>
                <a:lnTo>
                  <a:pt x="348502" y="997393"/>
                </a:lnTo>
                <a:lnTo>
                  <a:pt x="375490" y="973926"/>
                </a:lnTo>
                <a:lnTo>
                  <a:pt x="398960" y="946938"/>
                </a:lnTo>
                <a:lnTo>
                  <a:pt x="420079" y="921122"/>
                </a:lnTo>
                <a:lnTo>
                  <a:pt x="436507" y="891788"/>
                </a:lnTo>
                <a:lnTo>
                  <a:pt x="450588" y="860106"/>
                </a:lnTo>
                <a:lnTo>
                  <a:pt x="462322" y="826076"/>
                </a:lnTo>
                <a:lnTo>
                  <a:pt x="472883" y="790874"/>
                </a:lnTo>
                <a:lnTo>
                  <a:pt x="482271" y="755672"/>
                </a:lnTo>
                <a:lnTo>
                  <a:pt x="491658" y="719297"/>
                </a:lnTo>
                <a:lnTo>
                  <a:pt x="502219" y="685268"/>
                </a:lnTo>
                <a:lnTo>
                  <a:pt x="513952" y="651238"/>
                </a:lnTo>
                <a:lnTo>
                  <a:pt x="528034" y="619558"/>
                </a:lnTo>
                <a:lnTo>
                  <a:pt x="545635" y="591396"/>
                </a:lnTo>
                <a:lnTo>
                  <a:pt x="566755" y="565581"/>
                </a:lnTo>
                <a:lnTo>
                  <a:pt x="592570" y="544460"/>
                </a:lnTo>
                <a:lnTo>
                  <a:pt x="620733" y="526859"/>
                </a:lnTo>
                <a:lnTo>
                  <a:pt x="652413" y="512777"/>
                </a:lnTo>
                <a:lnTo>
                  <a:pt x="686443" y="501044"/>
                </a:lnTo>
                <a:lnTo>
                  <a:pt x="720472" y="490483"/>
                </a:lnTo>
                <a:lnTo>
                  <a:pt x="756848" y="481096"/>
                </a:lnTo>
                <a:lnTo>
                  <a:pt x="792049" y="471708"/>
                </a:lnTo>
                <a:lnTo>
                  <a:pt x="827252" y="461147"/>
                </a:lnTo>
                <a:lnTo>
                  <a:pt x="861280" y="449413"/>
                </a:lnTo>
                <a:lnTo>
                  <a:pt x="892962" y="435332"/>
                </a:lnTo>
                <a:lnTo>
                  <a:pt x="922297" y="418906"/>
                </a:lnTo>
                <a:lnTo>
                  <a:pt x="948112" y="397785"/>
                </a:lnTo>
                <a:lnTo>
                  <a:pt x="975101" y="374315"/>
                </a:lnTo>
                <a:lnTo>
                  <a:pt x="998569" y="347327"/>
                </a:lnTo>
                <a:lnTo>
                  <a:pt x="1020864" y="319166"/>
                </a:lnTo>
                <a:lnTo>
                  <a:pt x="1043158" y="289831"/>
                </a:lnTo>
                <a:lnTo>
                  <a:pt x="1065453" y="260495"/>
                </a:lnTo>
                <a:lnTo>
                  <a:pt x="1087747" y="232334"/>
                </a:lnTo>
                <a:lnTo>
                  <a:pt x="1112390" y="205346"/>
                </a:lnTo>
                <a:lnTo>
                  <a:pt x="1137030" y="181878"/>
                </a:lnTo>
                <a:lnTo>
                  <a:pt x="1165193" y="161930"/>
                </a:lnTo>
                <a:lnTo>
                  <a:pt x="1194528" y="146675"/>
                </a:lnTo>
                <a:lnTo>
                  <a:pt x="1229731" y="136115"/>
                </a:lnTo>
                <a:lnTo>
                  <a:pt x="1266106" y="131421"/>
                </a:lnTo>
                <a:lnTo>
                  <a:pt x="1303654" y="130247"/>
                </a:lnTo>
                <a:lnTo>
                  <a:pt x="1343549" y="133769"/>
                </a:lnTo>
                <a:lnTo>
                  <a:pt x="1383446" y="138462"/>
                </a:lnTo>
                <a:lnTo>
                  <a:pt x="1423342" y="144329"/>
                </a:lnTo>
                <a:lnTo>
                  <a:pt x="1463237" y="149023"/>
                </a:lnTo>
                <a:lnTo>
                  <a:pt x="1503133" y="151369"/>
                </a:lnTo>
                <a:lnTo>
                  <a:pt x="1541856" y="151369"/>
                </a:lnTo>
                <a:lnTo>
                  <a:pt x="1578232" y="146675"/>
                </a:lnTo>
                <a:lnTo>
                  <a:pt x="1614608" y="137288"/>
                </a:lnTo>
                <a:lnTo>
                  <a:pt x="1649810" y="123208"/>
                </a:lnTo>
                <a:lnTo>
                  <a:pt x="1685011" y="104433"/>
                </a:lnTo>
                <a:lnTo>
                  <a:pt x="1720214" y="85659"/>
                </a:lnTo>
                <a:lnTo>
                  <a:pt x="1755415" y="64537"/>
                </a:lnTo>
                <a:lnTo>
                  <a:pt x="1789445" y="44589"/>
                </a:lnTo>
                <a:lnTo>
                  <a:pt x="1825821" y="26988"/>
                </a:lnTo>
                <a:lnTo>
                  <a:pt x="1861022" y="12907"/>
                </a:lnTo>
                <a:lnTo>
                  <a:pt x="1897398" y="3519"/>
                </a:lnTo>
                <a:close/>
              </a:path>
            </a:pathLst>
          </a:custGeom>
          <a:solidFill>
            <a:srgbClr val="FFFFFF">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solidFill>
                <a:prstClr val="white"/>
              </a:solidFill>
              <a:latin typeface="Calibri" panose="020F0502020204030204"/>
            </a:endParaRPr>
          </a:p>
        </p:txBody>
      </p:sp>
      <p:sp>
        <p:nvSpPr>
          <p:cNvPr id="28" name="Freeform: Shape 27">
            <a:extLst>
              <a:ext uri="{FF2B5EF4-FFF2-40B4-BE49-F238E27FC236}">
                <a16:creationId xmlns:a16="http://schemas.microsoft.com/office/drawing/2014/main" id="{9E2E6A6E-803E-4838-AD5C-113793CC20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977890" y="4009102"/>
            <a:ext cx="3214111" cy="2848897"/>
          </a:xfrm>
          <a:custGeom>
            <a:avLst/>
            <a:gdLst>
              <a:gd name="connsiteX0" fmla="*/ 1835656 w 3214111"/>
              <a:gd name="connsiteY0" fmla="*/ 0 h 2848897"/>
              <a:gd name="connsiteX1" fmla="*/ 1871276 w 3214111"/>
              <a:gd name="connsiteY1" fmla="*/ 3339 h 2848897"/>
              <a:gd name="connsiteX2" fmla="*/ 1905787 w 3214111"/>
              <a:gd name="connsiteY2" fmla="*/ 12245 h 2848897"/>
              <a:gd name="connsiteX3" fmla="*/ 1939183 w 3214111"/>
              <a:gd name="connsiteY3" fmla="*/ 25604 h 2848897"/>
              <a:gd name="connsiteX4" fmla="*/ 1973690 w 3214111"/>
              <a:gd name="connsiteY4" fmla="*/ 42302 h 2848897"/>
              <a:gd name="connsiteX5" fmla="*/ 2005974 w 3214111"/>
              <a:gd name="connsiteY5" fmla="*/ 61227 h 2848897"/>
              <a:gd name="connsiteX6" fmla="*/ 2039370 w 3214111"/>
              <a:gd name="connsiteY6" fmla="*/ 81264 h 2848897"/>
              <a:gd name="connsiteX7" fmla="*/ 2072765 w 3214111"/>
              <a:gd name="connsiteY7" fmla="*/ 99075 h 2848897"/>
              <a:gd name="connsiteX8" fmla="*/ 2106161 w 3214111"/>
              <a:gd name="connsiteY8" fmla="*/ 116887 h 2848897"/>
              <a:gd name="connsiteX9" fmla="*/ 2138444 w 3214111"/>
              <a:gd name="connsiteY9" fmla="*/ 130245 h 2848897"/>
              <a:gd name="connsiteX10" fmla="*/ 2174066 w 3214111"/>
              <a:gd name="connsiteY10" fmla="*/ 139150 h 2848897"/>
              <a:gd name="connsiteX11" fmla="*/ 2208575 w 3214111"/>
              <a:gd name="connsiteY11" fmla="*/ 143604 h 2848897"/>
              <a:gd name="connsiteX12" fmla="*/ 2245310 w 3214111"/>
              <a:gd name="connsiteY12" fmla="*/ 143604 h 2848897"/>
              <a:gd name="connsiteX13" fmla="*/ 2283159 w 3214111"/>
              <a:gd name="connsiteY13" fmla="*/ 141378 h 2848897"/>
              <a:gd name="connsiteX14" fmla="*/ 2321007 w 3214111"/>
              <a:gd name="connsiteY14" fmla="*/ 136924 h 2848897"/>
              <a:gd name="connsiteX15" fmla="*/ 2358857 w 3214111"/>
              <a:gd name="connsiteY15" fmla="*/ 131359 h 2848897"/>
              <a:gd name="connsiteX16" fmla="*/ 2396705 w 3214111"/>
              <a:gd name="connsiteY16" fmla="*/ 126906 h 2848897"/>
              <a:gd name="connsiteX17" fmla="*/ 2434554 w 3214111"/>
              <a:gd name="connsiteY17" fmla="*/ 123565 h 2848897"/>
              <a:gd name="connsiteX18" fmla="*/ 2470175 w 3214111"/>
              <a:gd name="connsiteY18" fmla="*/ 124678 h 2848897"/>
              <a:gd name="connsiteX19" fmla="*/ 2504683 w 3214111"/>
              <a:gd name="connsiteY19" fmla="*/ 129132 h 2848897"/>
              <a:gd name="connsiteX20" fmla="*/ 2538079 w 3214111"/>
              <a:gd name="connsiteY20" fmla="*/ 139150 h 2848897"/>
              <a:gd name="connsiteX21" fmla="*/ 2565910 w 3214111"/>
              <a:gd name="connsiteY21" fmla="*/ 153622 h 2848897"/>
              <a:gd name="connsiteX22" fmla="*/ 2592625 w 3214111"/>
              <a:gd name="connsiteY22" fmla="*/ 172547 h 2848897"/>
              <a:gd name="connsiteX23" fmla="*/ 2616003 w 3214111"/>
              <a:gd name="connsiteY23" fmla="*/ 194811 h 2848897"/>
              <a:gd name="connsiteX24" fmla="*/ 2639380 w 3214111"/>
              <a:gd name="connsiteY24" fmla="*/ 220414 h 2848897"/>
              <a:gd name="connsiteX25" fmla="*/ 2660531 w 3214111"/>
              <a:gd name="connsiteY25" fmla="*/ 247131 h 2848897"/>
              <a:gd name="connsiteX26" fmla="*/ 2681682 w 3214111"/>
              <a:gd name="connsiteY26" fmla="*/ 274961 h 2848897"/>
              <a:gd name="connsiteX27" fmla="*/ 2702832 w 3214111"/>
              <a:gd name="connsiteY27" fmla="*/ 302791 h 2848897"/>
              <a:gd name="connsiteX28" fmla="*/ 2723982 w 3214111"/>
              <a:gd name="connsiteY28" fmla="*/ 329509 h 2848897"/>
              <a:gd name="connsiteX29" fmla="*/ 2746247 w 3214111"/>
              <a:gd name="connsiteY29" fmla="*/ 355112 h 2848897"/>
              <a:gd name="connsiteX30" fmla="*/ 2771851 w 3214111"/>
              <a:gd name="connsiteY30" fmla="*/ 377377 h 2848897"/>
              <a:gd name="connsiteX31" fmla="*/ 2796341 w 3214111"/>
              <a:gd name="connsiteY31" fmla="*/ 397415 h 2848897"/>
              <a:gd name="connsiteX32" fmla="*/ 2824171 w 3214111"/>
              <a:gd name="connsiteY32" fmla="*/ 412999 h 2848897"/>
              <a:gd name="connsiteX33" fmla="*/ 2854227 w 3214111"/>
              <a:gd name="connsiteY33" fmla="*/ 426357 h 2848897"/>
              <a:gd name="connsiteX34" fmla="*/ 2886509 w 3214111"/>
              <a:gd name="connsiteY34" fmla="*/ 437489 h 2848897"/>
              <a:gd name="connsiteX35" fmla="*/ 2919904 w 3214111"/>
              <a:gd name="connsiteY35" fmla="*/ 447507 h 2848897"/>
              <a:gd name="connsiteX36" fmla="*/ 2953300 w 3214111"/>
              <a:gd name="connsiteY36" fmla="*/ 456413 h 2848897"/>
              <a:gd name="connsiteX37" fmla="*/ 2987809 w 3214111"/>
              <a:gd name="connsiteY37" fmla="*/ 465320 h 2848897"/>
              <a:gd name="connsiteX38" fmla="*/ 3020092 w 3214111"/>
              <a:gd name="connsiteY38" fmla="*/ 475338 h 2848897"/>
              <a:gd name="connsiteX39" fmla="*/ 3052373 w 3214111"/>
              <a:gd name="connsiteY39" fmla="*/ 486470 h 2848897"/>
              <a:gd name="connsiteX40" fmla="*/ 3082430 w 3214111"/>
              <a:gd name="connsiteY40" fmla="*/ 499829 h 2848897"/>
              <a:gd name="connsiteX41" fmla="*/ 3109148 w 3214111"/>
              <a:gd name="connsiteY41" fmla="*/ 516527 h 2848897"/>
              <a:gd name="connsiteX42" fmla="*/ 3133639 w 3214111"/>
              <a:gd name="connsiteY42" fmla="*/ 536565 h 2848897"/>
              <a:gd name="connsiteX43" fmla="*/ 3153674 w 3214111"/>
              <a:gd name="connsiteY43" fmla="*/ 561055 h 2848897"/>
              <a:gd name="connsiteX44" fmla="*/ 3170373 w 3214111"/>
              <a:gd name="connsiteY44" fmla="*/ 587772 h 2848897"/>
              <a:gd name="connsiteX45" fmla="*/ 3183731 w 3214111"/>
              <a:gd name="connsiteY45" fmla="*/ 617827 h 2848897"/>
              <a:gd name="connsiteX46" fmla="*/ 3194863 w 3214111"/>
              <a:gd name="connsiteY46" fmla="*/ 650112 h 2848897"/>
              <a:gd name="connsiteX47" fmla="*/ 3204881 w 3214111"/>
              <a:gd name="connsiteY47" fmla="*/ 682393 h 2848897"/>
              <a:gd name="connsiteX48" fmla="*/ 3213788 w 3214111"/>
              <a:gd name="connsiteY48" fmla="*/ 716904 h 2848897"/>
              <a:gd name="connsiteX49" fmla="*/ 3214111 w 3214111"/>
              <a:gd name="connsiteY49" fmla="*/ 718115 h 2848897"/>
              <a:gd name="connsiteX50" fmla="*/ 3214111 w 3214111"/>
              <a:gd name="connsiteY50" fmla="*/ 2848897 h 2848897"/>
              <a:gd name="connsiteX51" fmla="*/ 426570 w 3214111"/>
              <a:gd name="connsiteY51" fmla="*/ 2848897 h 2848897"/>
              <a:gd name="connsiteX52" fmla="*/ 414108 w 3214111"/>
              <a:gd name="connsiteY52" fmla="*/ 2820857 h 2848897"/>
              <a:gd name="connsiteX53" fmla="*/ 398524 w 3214111"/>
              <a:gd name="connsiteY53" fmla="*/ 2793028 h 2848897"/>
              <a:gd name="connsiteX54" fmla="*/ 378487 w 3214111"/>
              <a:gd name="connsiteY54" fmla="*/ 2768537 h 2848897"/>
              <a:gd name="connsiteX55" fmla="*/ 356222 w 3214111"/>
              <a:gd name="connsiteY55" fmla="*/ 2742933 h 2848897"/>
              <a:gd name="connsiteX56" fmla="*/ 330619 w 3214111"/>
              <a:gd name="connsiteY56" fmla="*/ 2720669 h 2848897"/>
              <a:gd name="connsiteX57" fmla="*/ 302788 w 3214111"/>
              <a:gd name="connsiteY57" fmla="*/ 2699519 h 2848897"/>
              <a:gd name="connsiteX58" fmla="*/ 274959 w 3214111"/>
              <a:gd name="connsiteY58" fmla="*/ 2678368 h 2848897"/>
              <a:gd name="connsiteX59" fmla="*/ 247130 w 3214111"/>
              <a:gd name="connsiteY59" fmla="*/ 2657218 h 2848897"/>
              <a:gd name="connsiteX60" fmla="*/ 220413 w 3214111"/>
              <a:gd name="connsiteY60" fmla="*/ 2636065 h 2848897"/>
              <a:gd name="connsiteX61" fmla="*/ 194809 w 3214111"/>
              <a:gd name="connsiteY61" fmla="*/ 2612689 h 2848897"/>
              <a:gd name="connsiteX62" fmla="*/ 172546 w 3214111"/>
              <a:gd name="connsiteY62" fmla="*/ 2589312 h 2848897"/>
              <a:gd name="connsiteX63" fmla="*/ 153622 w 3214111"/>
              <a:gd name="connsiteY63" fmla="*/ 2562594 h 2848897"/>
              <a:gd name="connsiteX64" fmla="*/ 139150 w 3214111"/>
              <a:gd name="connsiteY64" fmla="*/ 2534764 h 2848897"/>
              <a:gd name="connsiteX65" fmla="*/ 129132 w 3214111"/>
              <a:gd name="connsiteY65" fmla="*/ 2501370 h 2848897"/>
              <a:gd name="connsiteX66" fmla="*/ 124678 w 3214111"/>
              <a:gd name="connsiteY66" fmla="*/ 2466860 h 2848897"/>
              <a:gd name="connsiteX67" fmla="*/ 123564 w 3214111"/>
              <a:gd name="connsiteY67" fmla="*/ 2431236 h 2848897"/>
              <a:gd name="connsiteX68" fmla="*/ 126904 w 3214111"/>
              <a:gd name="connsiteY68" fmla="*/ 2393388 h 2848897"/>
              <a:gd name="connsiteX69" fmla="*/ 131358 w 3214111"/>
              <a:gd name="connsiteY69" fmla="*/ 2355539 h 2848897"/>
              <a:gd name="connsiteX70" fmla="*/ 136923 w 3214111"/>
              <a:gd name="connsiteY70" fmla="*/ 2317690 h 2848897"/>
              <a:gd name="connsiteX71" fmla="*/ 141376 w 3214111"/>
              <a:gd name="connsiteY71" fmla="*/ 2279842 h 2848897"/>
              <a:gd name="connsiteX72" fmla="*/ 143604 w 3214111"/>
              <a:gd name="connsiteY72" fmla="*/ 2241992 h 2848897"/>
              <a:gd name="connsiteX73" fmla="*/ 143604 w 3214111"/>
              <a:gd name="connsiteY73" fmla="*/ 2205256 h 2848897"/>
              <a:gd name="connsiteX74" fmla="*/ 139150 w 3214111"/>
              <a:gd name="connsiteY74" fmla="*/ 2170747 h 2848897"/>
              <a:gd name="connsiteX75" fmla="*/ 130245 w 3214111"/>
              <a:gd name="connsiteY75" fmla="*/ 2136238 h 2848897"/>
              <a:gd name="connsiteX76" fmla="*/ 116886 w 3214111"/>
              <a:gd name="connsiteY76" fmla="*/ 2103954 h 2848897"/>
              <a:gd name="connsiteX77" fmla="*/ 100188 w 3214111"/>
              <a:gd name="connsiteY77" fmla="*/ 2070559 h 2848897"/>
              <a:gd name="connsiteX78" fmla="*/ 81264 w 3214111"/>
              <a:gd name="connsiteY78" fmla="*/ 2037163 h 2848897"/>
              <a:gd name="connsiteX79" fmla="*/ 61227 w 3214111"/>
              <a:gd name="connsiteY79" fmla="*/ 2003766 h 2848897"/>
              <a:gd name="connsiteX80" fmla="*/ 42303 w 3214111"/>
              <a:gd name="connsiteY80" fmla="*/ 1971483 h 2848897"/>
              <a:gd name="connsiteX81" fmla="*/ 25603 w 3214111"/>
              <a:gd name="connsiteY81" fmla="*/ 1936974 h 2848897"/>
              <a:gd name="connsiteX82" fmla="*/ 12246 w 3214111"/>
              <a:gd name="connsiteY82" fmla="*/ 1903578 h 2848897"/>
              <a:gd name="connsiteX83" fmla="*/ 3340 w 3214111"/>
              <a:gd name="connsiteY83" fmla="*/ 1869068 h 2848897"/>
              <a:gd name="connsiteX84" fmla="*/ 0 w 3214111"/>
              <a:gd name="connsiteY84" fmla="*/ 1833446 h 2848897"/>
              <a:gd name="connsiteX85" fmla="*/ 3340 w 3214111"/>
              <a:gd name="connsiteY85" fmla="*/ 1797824 h 2848897"/>
              <a:gd name="connsiteX86" fmla="*/ 12246 w 3214111"/>
              <a:gd name="connsiteY86" fmla="*/ 1763315 h 2848897"/>
              <a:gd name="connsiteX87" fmla="*/ 25603 w 3214111"/>
              <a:gd name="connsiteY87" fmla="*/ 1729918 h 2848897"/>
              <a:gd name="connsiteX88" fmla="*/ 42303 w 3214111"/>
              <a:gd name="connsiteY88" fmla="*/ 1695410 h 2848897"/>
              <a:gd name="connsiteX89" fmla="*/ 61227 w 3214111"/>
              <a:gd name="connsiteY89" fmla="*/ 1663126 h 2848897"/>
              <a:gd name="connsiteX90" fmla="*/ 81264 w 3214111"/>
              <a:gd name="connsiteY90" fmla="*/ 1629730 h 2848897"/>
              <a:gd name="connsiteX91" fmla="*/ 100188 w 3214111"/>
              <a:gd name="connsiteY91" fmla="*/ 1596334 h 2848897"/>
              <a:gd name="connsiteX92" fmla="*/ 116886 w 3214111"/>
              <a:gd name="connsiteY92" fmla="*/ 1562938 h 2848897"/>
              <a:gd name="connsiteX93" fmla="*/ 130245 w 3214111"/>
              <a:gd name="connsiteY93" fmla="*/ 1530654 h 2848897"/>
              <a:gd name="connsiteX94" fmla="*/ 139150 w 3214111"/>
              <a:gd name="connsiteY94" fmla="*/ 1496145 h 2848897"/>
              <a:gd name="connsiteX95" fmla="*/ 143604 w 3214111"/>
              <a:gd name="connsiteY95" fmla="*/ 1461636 h 2848897"/>
              <a:gd name="connsiteX96" fmla="*/ 143604 w 3214111"/>
              <a:gd name="connsiteY96" fmla="*/ 1424901 h 2848897"/>
              <a:gd name="connsiteX97" fmla="*/ 141376 w 3214111"/>
              <a:gd name="connsiteY97" fmla="*/ 1387052 h 2848897"/>
              <a:gd name="connsiteX98" fmla="*/ 136923 w 3214111"/>
              <a:gd name="connsiteY98" fmla="*/ 1349203 h 2848897"/>
              <a:gd name="connsiteX99" fmla="*/ 131358 w 3214111"/>
              <a:gd name="connsiteY99" fmla="*/ 1311353 h 2848897"/>
              <a:gd name="connsiteX100" fmla="*/ 126904 w 3214111"/>
              <a:gd name="connsiteY100" fmla="*/ 1273505 h 2848897"/>
              <a:gd name="connsiteX101" fmla="*/ 123564 w 3214111"/>
              <a:gd name="connsiteY101" fmla="*/ 1235657 h 2848897"/>
              <a:gd name="connsiteX102" fmla="*/ 124678 w 3214111"/>
              <a:gd name="connsiteY102" fmla="*/ 1200034 h 2848897"/>
              <a:gd name="connsiteX103" fmla="*/ 129132 w 3214111"/>
              <a:gd name="connsiteY103" fmla="*/ 1165525 h 2848897"/>
              <a:gd name="connsiteX104" fmla="*/ 139150 w 3214111"/>
              <a:gd name="connsiteY104" fmla="*/ 1132128 h 2848897"/>
              <a:gd name="connsiteX105" fmla="*/ 153622 w 3214111"/>
              <a:gd name="connsiteY105" fmla="*/ 1104298 h 2848897"/>
              <a:gd name="connsiteX106" fmla="*/ 172546 w 3214111"/>
              <a:gd name="connsiteY106" fmla="*/ 1077582 h 2848897"/>
              <a:gd name="connsiteX107" fmla="*/ 194809 w 3214111"/>
              <a:gd name="connsiteY107" fmla="*/ 1054204 h 2848897"/>
              <a:gd name="connsiteX108" fmla="*/ 220413 w 3214111"/>
              <a:gd name="connsiteY108" fmla="*/ 1030827 h 2848897"/>
              <a:gd name="connsiteX109" fmla="*/ 247130 w 3214111"/>
              <a:gd name="connsiteY109" fmla="*/ 1009676 h 2848897"/>
              <a:gd name="connsiteX110" fmla="*/ 274959 w 3214111"/>
              <a:gd name="connsiteY110" fmla="*/ 988524 h 2848897"/>
              <a:gd name="connsiteX111" fmla="*/ 302788 w 3214111"/>
              <a:gd name="connsiteY111" fmla="*/ 967374 h 2848897"/>
              <a:gd name="connsiteX112" fmla="*/ 330619 w 3214111"/>
              <a:gd name="connsiteY112" fmla="*/ 946223 h 2848897"/>
              <a:gd name="connsiteX113" fmla="*/ 356222 w 3214111"/>
              <a:gd name="connsiteY113" fmla="*/ 923960 h 2848897"/>
              <a:gd name="connsiteX114" fmla="*/ 378487 w 3214111"/>
              <a:gd name="connsiteY114" fmla="*/ 898356 h 2848897"/>
              <a:gd name="connsiteX115" fmla="*/ 398524 w 3214111"/>
              <a:gd name="connsiteY115" fmla="*/ 873865 h 2848897"/>
              <a:gd name="connsiteX116" fmla="*/ 414108 w 3214111"/>
              <a:gd name="connsiteY116" fmla="*/ 846035 h 2848897"/>
              <a:gd name="connsiteX117" fmla="*/ 427466 w 3214111"/>
              <a:gd name="connsiteY117" fmla="*/ 815980 h 2848897"/>
              <a:gd name="connsiteX118" fmla="*/ 438598 w 3214111"/>
              <a:gd name="connsiteY118" fmla="*/ 783695 h 2848897"/>
              <a:gd name="connsiteX119" fmla="*/ 448618 w 3214111"/>
              <a:gd name="connsiteY119" fmla="*/ 750298 h 2848897"/>
              <a:gd name="connsiteX120" fmla="*/ 457523 w 3214111"/>
              <a:gd name="connsiteY120" fmla="*/ 716904 h 2848897"/>
              <a:gd name="connsiteX121" fmla="*/ 466429 w 3214111"/>
              <a:gd name="connsiteY121" fmla="*/ 682393 h 2848897"/>
              <a:gd name="connsiteX122" fmla="*/ 476447 w 3214111"/>
              <a:gd name="connsiteY122" fmla="*/ 650112 h 2848897"/>
              <a:gd name="connsiteX123" fmla="*/ 487579 w 3214111"/>
              <a:gd name="connsiteY123" fmla="*/ 617827 h 2848897"/>
              <a:gd name="connsiteX124" fmla="*/ 500938 w 3214111"/>
              <a:gd name="connsiteY124" fmla="*/ 587772 h 2848897"/>
              <a:gd name="connsiteX125" fmla="*/ 517636 w 3214111"/>
              <a:gd name="connsiteY125" fmla="*/ 561055 h 2848897"/>
              <a:gd name="connsiteX126" fmla="*/ 537671 w 3214111"/>
              <a:gd name="connsiteY126" fmla="*/ 536565 h 2848897"/>
              <a:gd name="connsiteX127" fmla="*/ 562163 w 3214111"/>
              <a:gd name="connsiteY127" fmla="*/ 516527 h 2848897"/>
              <a:gd name="connsiteX128" fmla="*/ 588880 w 3214111"/>
              <a:gd name="connsiteY128" fmla="*/ 499829 h 2848897"/>
              <a:gd name="connsiteX129" fmla="*/ 618935 w 3214111"/>
              <a:gd name="connsiteY129" fmla="*/ 486470 h 2848897"/>
              <a:gd name="connsiteX130" fmla="*/ 651218 w 3214111"/>
              <a:gd name="connsiteY130" fmla="*/ 475338 h 2848897"/>
              <a:gd name="connsiteX131" fmla="*/ 683501 w 3214111"/>
              <a:gd name="connsiteY131" fmla="*/ 465320 h 2848897"/>
              <a:gd name="connsiteX132" fmla="*/ 718010 w 3214111"/>
              <a:gd name="connsiteY132" fmla="*/ 456413 h 2848897"/>
              <a:gd name="connsiteX133" fmla="*/ 751405 w 3214111"/>
              <a:gd name="connsiteY133" fmla="*/ 447507 h 2848897"/>
              <a:gd name="connsiteX134" fmla="*/ 784802 w 3214111"/>
              <a:gd name="connsiteY134" fmla="*/ 437489 h 2848897"/>
              <a:gd name="connsiteX135" fmla="*/ 817083 w 3214111"/>
              <a:gd name="connsiteY135" fmla="*/ 426357 h 2848897"/>
              <a:gd name="connsiteX136" fmla="*/ 847140 w 3214111"/>
              <a:gd name="connsiteY136" fmla="*/ 412999 h 2848897"/>
              <a:gd name="connsiteX137" fmla="*/ 874970 w 3214111"/>
              <a:gd name="connsiteY137" fmla="*/ 397415 h 2848897"/>
              <a:gd name="connsiteX138" fmla="*/ 899460 w 3214111"/>
              <a:gd name="connsiteY138" fmla="*/ 377377 h 2848897"/>
              <a:gd name="connsiteX139" fmla="*/ 925064 w 3214111"/>
              <a:gd name="connsiteY139" fmla="*/ 355112 h 2848897"/>
              <a:gd name="connsiteX140" fmla="*/ 947328 w 3214111"/>
              <a:gd name="connsiteY140" fmla="*/ 329509 h 2848897"/>
              <a:gd name="connsiteX141" fmla="*/ 968478 w 3214111"/>
              <a:gd name="connsiteY141" fmla="*/ 302791 h 2848897"/>
              <a:gd name="connsiteX142" fmla="*/ 989628 w 3214111"/>
              <a:gd name="connsiteY142" fmla="*/ 274961 h 2848897"/>
              <a:gd name="connsiteX143" fmla="*/ 1010780 w 3214111"/>
              <a:gd name="connsiteY143" fmla="*/ 247131 h 2848897"/>
              <a:gd name="connsiteX144" fmla="*/ 1031930 w 3214111"/>
              <a:gd name="connsiteY144" fmla="*/ 220414 h 2848897"/>
              <a:gd name="connsiteX145" fmla="*/ 1055307 w 3214111"/>
              <a:gd name="connsiteY145" fmla="*/ 194811 h 2848897"/>
              <a:gd name="connsiteX146" fmla="*/ 1078683 w 3214111"/>
              <a:gd name="connsiteY146" fmla="*/ 172547 h 2848897"/>
              <a:gd name="connsiteX147" fmla="*/ 1105401 w 3214111"/>
              <a:gd name="connsiteY147" fmla="*/ 153622 h 2848897"/>
              <a:gd name="connsiteX148" fmla="*/ 1133231 w 3214111"/>
              <a:gd name="connsiteY148" fmla="*/ 139150 h 2848897"/>
              <a:gd name="connsiteX149" fmla="*/ 1166627 w 3214111"/>
              <a:gd name="connsiteY149" fmla="*/ 129132 h 2848897"/>
              <a:gd name="connsiteX150" fmla="*/ 1201137 w 3214111"/>
              <a:gd name="connsiteY150" fmla="*/ 124678 h 2848897"/>
              <a:gd name="connsiteX151" fmla="*/ 1236757 w 3214111"/>
              <a:gd name="connsiteY151" fmla="*/ 123565 h 2848897"/>
              <a:gd name="connsiteX152" fmla="*/ 1274605 w 3214111"/>
              <a:gd name="connsiteY152" fmla="*/ 126906 h 2848897"/>
              <a:gd name="connsiteX153" fmla="*/ 1312455 w 3214111"/>
              <a:gd name="connsiteY153" fmla="*/ 131359 h 2848897"/>
              <a:gd name="connsiteX154" fmla="*/ 1350304 w 3214111"/>
              <a:gd name="connsiteY154" fmla="*/ 136924 h 2848897"/>
              <a:gd name="connsiteX155" fmla="*/ 1388152 w 3214111"/>
              <a:gd name="connsiteY155" fmla="*/ 141378 h 2848897"/>
              <a:gd name="connsiteX156" fmla="*/ 1426000 w 3214111"/>
              <a:gd name="connsiteY156" fmla="*/ 143604 h 2848897"/>
              <a:gd name="connsiteX157" fmla="*/ 1462737 w 3214111"/>
              <a:gd name="connsiteY157" fmla="*/ 143604 h 2848897"/>
              <a:gd name="connsiteX158" fmla="*/ 1497245 w 3214111"/>
              <a:gd name="connsiteY158" fmla="*/ 139150 h 2848897"/>
              <a:gd name="connsiteX159" fmla="*/ 1531755 w 3214111"/>
              <a:gd name="connsiteY159" fmla="*/ 130245 h 2848897"/>
              <a:gd name="connsiteX160" fmla="*/ 1565150 w 3214111"/>
              <a:gd name="connsiteY160" fmla="*/ 116887 h 2848897"/>
              <a:gd name="connsiteX161" fmla="*/ 1598545 w 3214111"/>
              <a:gd name="connsiteY161" fmla="*/ 99075 h 2848897"/>
              <a:gd name="connsiteX162" fmla="*/ 1631941 w 3214111"/>
              <a:gd name="connsiteY162" fmla="*/ 81264 h 2848897"/>
              <a:gd name="connsiteX163" fmla="*/ 1665337 w 3214111"/>
              <a:gd name="connsiteY163" fmla="*/ 61227 h 2848897"/>
              <a:gd name="connsiteX164" fmla="*/ 1697620 w 3214111"/>
              <a:gd name="connsiteY164" fmla="*/ 42302 h 2848897"/>
              <a:gd name="connsiteX165" fmla="*/ 1732129 w 3214111"/>
              <a:gd name="connsiteY165" fmla="*/ 25604 h 2848897"/>
              <a:gd name="connsiteX166" fmla="*/ 1765525 w 3214111"/>
              <a:gd name="connsiteY166" fmla="*/ 12245 h 2848897"/>
              <a:gd name="connsiteX167" fmla="*/ 1800034 w 3214111"/>
              <a:gd name="connsiteY167" fmla="*/ 3339 h 28488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Lst>
            <a:rect l="l" t="t" r="r" b="b"/>
            <a:pathLst>
              <a:path w="3214111" h="2848897">
                <a:moveTo>
                  <a:pt x="1835656" y="0"/>
                </a:moveTo>
                <a:lnTo>
                  <a:pt x="1871276" y="3339"/>
                </a:lnTo>
                <a:lnTo>
                  <a:pt x="1905787" y="12245"/>
                </a:lnTo>
                <a:lnTo>
                  <a:pt x="1939183" y="25604"/>
                </a:lnTo>
                <a:lnTo>
                  <a:pt x="1973690" y="42302"/>
                </a:lnTo>
                <a:lnTo>
                  <a:pt x="2005974" y="61227"/>
                </a:lnTo>
                <a:lnTo>
                  <a:pt x="2039370" y="81264"/>
                </a:lnTo>
                <a:lnTo>
                  <a:pt x="2072765" y="99075"/>
                </a:lnTo>
                <a:lnTo>
                  <a:pt x="2106161" y="116887"/>
                </a:lnTo>
                <a:lnTo>
                  <a:pt x="2138444" y="130245"/>
                </a:lnTo>
                <a:lnTo>
                  <a:pt x="2174066" y="139150"/>
                </a:lnTo>
                <a:lnTo>
                  <a:pt x="2208575" y="143604"/>
                </a:lnTo>
                <a:lnTo>
                  <a:pt x="2245310" y="143604"/>
                </a:lnTo>
                <a:lnTo>
                  <a:pt x="2283159" y="141378"/>
                </a:lnTo>
                <a:lnTo>
                  <a:pt x="2321007" y="136924"/>
                </a:lnTo>
                <a:lnTo>
                  <a:pt x="2358857" y="131359"/>
                </a:lnTo>
                <a:lnTo>
                  <a:pt x="2396705" y="126906"/>
                </a:lnTo>
                <a:lnTo>
                  <a:pt x="2434554" y="123565"/>
                </a:lnTo>
                <a:lnTo>
                  <a:pt x="2470175" y="124678"/>
                </a:lnTo>
                <a:lnTo>
                  <a:pt x="2504683" y="129132"/>
                </a:lnTo>
                <a:lnTo>
                  <a:pt x="2538079" y="139150"/>
                </a:lnTo>
                <a:lnTo>
                  <a:pt x="2565910" y="153622"/>
                </a:lnTo>
                <a:lnTo>
                  <a:pt x="2592625" y="172547"/>
                </a:lnTo>
                <a:lnTo>
                  <a:pt x="2616003" y="194811"/>
                </a:lnTo>
                <a:lnTo>
                  <a:pt x="2639380" y="220414"/>
                </a:lnTo>
                <a:lnTo>
                  <a:pt x="2660531" y="247131"/>
                </a:lnTo>
                <a:lnTo>
                  <a:pt x="2681682" y="274961"/>
                </a:lnTo>
                <a:lnTo>
                  <a:pt x="2702832" y="302791"/>
                </a:lnTo>
                <a:lnTo>
                  <a:pt x="2723982" y="329509"/>
                </a:lnTo>
                <a:lnTo>
                  <a:pt x="2746247" y="355112"/>
                </a:lnTo>
                <a:lnTo>
                  <a:pt x="2771851" y="377377"/>
                </a:lnTo>
                <a:lnTo>
                  <a:pt x="2796341" y="397415"/>
                </a:lnTo>
                <a:lnTo>
                  <a:pt x="2824171" y="412999"/>
                </a:lnTo>
                <a:lnTo>
                  <a:pt x="2854227" y="426357"/>
                </a:lnTo>
                <a:lnTo>
                  <a:pt x="2886509" y="437489"/>
                </a:lnTo>
                <a:lnTo>
                  <a:pt x="2919904" y="447507"/>
                </a:lnTo>
                <a:lnTo>
                  <a:pt x="2953300" y="456413"/>
                </a:lnTo>
                <a:lnTo>
                  <a:pt x="2987809" y="465320"/>
                </a:lnTo>
                <a:lnTo>
                  <a:pt x="3020092" y="475338"/>
                </a:lnTo>
                <a:lnTo>
                  <a:pt x="3052373" y="486470"/>
                </a:lnTo>
                <a:lnTo>
                  <a:pt x="3082430" y="499829"/>
                </a:lnTo>
                <a:lnTo>
                  <a:pt x="3109148" y="516527"/>
                </a:lnTo>
                <a:lnTo>
                  <a:pt x="3133639" y="536565"/>
                </a:lnTo>
                <a:lnTo>
                  <a:pt x="3153674" y="561055"/>
                </a:lnTo>
                <a:lnTo>
                  <a:pt x="3170373" y="587772"/>
                </a:lnTo>
                <a:lnTo>
                  <a:pt x="3183731" y="617827"/>
                </a:lnTo>
                <a:lnTo>
                  <a:pt x="3194863" y="650112"/>
                </a:lnTo>
                <a:lnTo>
                  <a:pt x="3204881" y="682393"/>
                </a:lnTo>
                <a:lnTo>
                  <a:pt x="3213788" y="716904"/>
                </a:lnTo>
                <a:lnTo>
                  <a:pt x="3214111" y="718115"/>
                </a:lnTo>
                <a:lnTo>
                  <a:pt x="3214111" y="2848897"/>
                </a:lnTo>
                <a:lnTo>
                  <a:pt x="426570" y="2848897"/>
                </a:lnTo>
                <a:lnTo>
                  <a:pt x="414108" y="2820857"/>
                </a:lnTo>
                <a:lnTo>
                  <a:pt x="398524" y="2793028"/>
                </a:lnTo>
                <a:lnTo>
                  <a:pt x="378487" y="2768537"/>
                </a:lnTo>
                <a:lnTo>
                  <a:pt x="356222" y="2742933"/>
                </a:lnTo>
                <a:lnTo>
                  <a:pt x="330619" y="2720669"/>
                </a:lnTo>
                <a:lnTo>
                  <a:pt x="302788" y="2699519"/>
                </a:lnTo>
                <a:lnTo>
                  <a:pt x="274959" y="2678368"/>
                </a:lnTo>
                <a:lnTo>
                  <a:pt x="247130" y="2657218"/>
                </a:lnTo>
                <a:lnTo>
                  <a:pt x="220413" y="2636065"/>
                </a:lnTo>
                <a:lnTo>
                  <a:pt x="194809" y="2612689"/>
                </a:lnTo>
                <a:lnTo>
                  <a:pt x="172546" y="2589312"/>
                </a:lnTo>
                <a:lnTo>
                  <a:pt x="153622" y="2562594"/>
                </a:lnTo>
                <a:lnTo>
                  <a:pt x="139150" y="2534764"/>
                </a:lnTo>
                <a:lnTo>
                  <a:pt x="129132" y="2501370"/>
                </a:lnTo>
                <a:lnTo>
                  <a:pt x="124678" y="2466860"/>
                </a:lnTo>
                <a:lnTo>
                  <a:pt x="123564" y="2431236"/>
                </a:lnTo>
                <a:lnTo>
                  <a:pt x="126904" y="2393388"/>
                </a:lnTo>
                <a:lnTo>
                  <a:pt x="131358" y="2355539"/>
                </a:lnTo>
                <a:lnTo>
                  <a:pt x="136923" y="2317690"/>
                </a:lnTo>
                <a:lnTo>
                  <a:pt x="141376" y="2279842"/>
                </a:lnTo>
                <a:lnTo>
                  <a:pt x="143604" y="2241992"/>
                </a:lnTo>
                <a:lnTo>
                  <a:pt x="143604" y="2205256"/>
                </a:lnTo>
                <a:lnTo>
                  <a:pt x="139150" y="2170747"/>
                </a:lnTo>
                <a:lnTo>
                  <a:pt x="130245" y="2136238"/>
                </a:lnTo>
                <a:lnTo>
                  <a:pt x="116886" y="2103954"/>
                </a:lnTo>
                <a:lnTo>
                  <a:pt x="100188" y="2070559"/>
                </a:lnTo>
                <a:lnTo>
                  <a:pt x="81264" y="2037163"/>
                </a:lnTo>
                <a:lnTo>
                  <a:pt x="61227" y="2003766"/>
                </a:lnTo>
                <a:lnTo>
                  <a:pt x="42303" y="1971483"/>
                </a:lnTo>
                <a:lnTo>
                  <a:pt x="25603" y="1936974"/>
                </a:lnTo>
                <a:lnTo>
                  <a:pt x="12246" y="1903578"/>
                </a:lnTo>
                <a:lnTo>
                  <a:pt x="3340" y="1869068"/>
                </a:lnTo>
                <a:lnTo>
                  <a:pt x="0" y="1833446"/>
                </a:lnTo>
                <a:lnTo>
                  <a:pt x="3340" y="1797824"/>
                </a:lnTo>
                <a:lnTo>
                  <a:pt x="12246" y="1763315"/>
                </a:lnTo>
                <a:lnTo>
                  <a:pt x="25603" y="1729918"/>
                </a:lnTo>
                <a:lnTo>
                  <a:pt x="42303" y="1695410"/>
                </a:lnTo>
                <a:lnTo>
                  <a:pt x="61227" y="1663126"/>
                </a:lnTo>
                <a:lnTo>
                  <a:pt x="81264" y="1629730"/>
                </a:lnTo>
                <a:lnTo>
                  <a:pt x="100188" y="1596334"/>
                </a:lnTo>
                <a:lnTo>
                  <a:pt x="116886" y="1562938"/>
                </a:lnTo>
                <a:lnTo>
                  <a:pt x="130245" y="1530654"/>
                </a:lnTo>
                <a:lnTo>
                  <a:pt x="139150" y="1496145"/>
                </a:lnTo>
                <a:lnTo>
                  <a:pt x="143604" y="1461636"/>
                </a:lnTo>
                <a:lnTo>
                  <a:pt x="143604" y="1424901"/>
                </a:lnTo>
                <a:lnTo>
                  <a:pt x="141376" y="1387052"/>
                </a:lnTo>
                <a:lnTo>
                  <a:pt x="136923" y="1349203"/>
                </a:lnTo>
                <a:lnTo>
                  <a:pt x="131358" y="1311353"/>
                </a:lnTo>
                <a:lnTo>
                  <a:pt x="126904" y="1273505"/>
                </a:lnTo>
                <a:lnTo>
                  <a:pt x="123564" y="1235657"/>
                </a:lnTo>
                <a:lnTo>
                  <a:pt x="124678" y="1200034"/>
                </a:lnTo>
                <a:lnTo>
                  <a:pt x="129132" y="1165525"/>
                </a:lnTo>
                <a:lnTo>
                  <a:pt x="139150" y="1132128"/>
                </a:lnTo>
                <a:lnTo>
                  <a:pt x="153622" y="1104298"/>
                </a:lnTo>
                <a:lnTo>
                  <a:pt x="172546" y="1077582"/>
                </a:lnTo>
                <a:lnTo>
                  <a:pt x="194809" y="1054204"/>
                </a:lnTo>
                <a:lnTo>
                  <a:pt x="220413" y="1030827"/>
                </a:lnTo>
                <a:lnTo>
                  <a:pt x="247130" y="1009676"/>
                </a:lnTo>
                <a:lnTo>
                  <a:pt x="274959" y="988524"/>
                </a:lnTo>
                <a:lnTo>
                  <a:pt x="302788" y="967374"/>
                </a:lnTo>
                <a:lnTo>
                  <a:pt x="330619" y="946223"/>
                </a:lnTo>
                <a:lnTo>
                  <a:pt x="356222" y="923960"/>
                </a:lnTo>
                <a:lnTo>
                  <a:pt x="378487" y="898356"/>
                </a:lnTo>
                <a:lnTo>
                  <a:pt x="398524" y="873865"/>
                </a:lnTo>
                <a:lnTo>
                  <a:pt x="414108" y="846035"/>
                </a:lnTo>
                <a:lnTo>
                  <a:pt x="427466" y="815980"/>
                </a:lnTo>
                <a:lnTo>
                  <a:pt x="438598" y="783695"/>
                </a:lnTo>
                <a:lnTo>
                  <a:pt x="448618" y="750298"/>
                </a:lnTo>
                <a:lnTo>
                  <a:pt x="457523" y="716904"/>
                </a:lnTo>
                <a:lnTo>
                  <a:pt x="466429" y="682393"/>
                </a:lnTo>
                <a:lnTo>
                  <a:pt x="476447" y="650112"/>
                </a:lnTo>
                <a:lnTo>
                  <a:pt x="487579" y="617827"/>
                </a:lnTo>
                <a:lnTo>
                  <a:pt x="500938" y="587772"/>
                </a:lnTo>
                <a:lnTo>
                  <a:pt x="517636" y="561055"/>
                </a:lnTo>
                <a:lnTo>
                  <a:pt x="537671" y="536565"/>
                </a:lnTo>
                <a:lnTo>
                  <a:pt x="562163" y="516527"/>
                </a:lnTo>
                <a:lnTo>
                  <a:pt x="588880" y="499829"/>
                </a:lnTo>
                <a:lnTo>
                  <a:pt x="618935" y="486470"/>
                </a:lnTo>
                <a:lnTo>
                  <a:pt x="651218" y="475338"/>
                </a:lnTo>
                <a:lnTo>
                  <a:pt x="683501" y="465320"/>
                </a:lnTo>
                <a:lnTo>
                  <a:pt x="718010" y="456413"/>
                </a:lnTo>
                <a:lnTo>
                  <a:pt x="751405" y="447507"/>
                </a:lnTo>
                <a:lnTo>
                  <a:pt x="784802" y="437489"/>
                </a:lnTo>
                <a:lnTo>
                  <a:pt x="817083" y="426357"/>
                </a:lnTo>
                <a:lnTo>
                  <a:pt x="847140" y="412999"/>
                </a:lnTo>
                <a:lnTo>
                  <a:pt x="874970" y="397415"/>
                </a:lnTo>
                <a:lnTo>
                  <a:pt x="899460" y="377377"/>
                </a:lnTo>
                <a:lnTo>
                  <a:pt x="925064" y="355112"/>
                </a:lnTo>
                <a:lnTo>
                  <a:pt x="947328" y="329509"/>
                </a:lnTo>
                <a:lnTo>
                  <a:pt x="968478" y="302791"/>
                </a:lnTo>
                <a:lnTo>
                  <a:pt x="989628" y="274961"/>
                </a:lnTo>
                <a:lnTo>
                  <a:pt x="1010780" y="247131"/>
                </a:lnTo>
                <a:lnTo>
                  <a:pt x="1031930" y="220414"/>
                </a:lnTo>
                <a:lnTo>
                  <a:pt x="1055307" y="194811"/>
                </a:lnTo>
                <a:lnTo>
                  <a:pt x="1078683" y="172547"/>
                </a:lnTo>
                <a:lnTo>
                  <a:pt x="1105401" y="153622"/>
                </a:lnTo>
                <a:lnTo>
                  <a:pt x="1133231" y="139150"/>
                </a:lnTo>
                <a:lnTo>
                  <a:pt x="1166627" y="129132"/>
                </a:lnTo>
                <a:lnTo>
                  <a:pt x="1201137" y="124678"/>
                </a:lnTo>
                <a:lnTo>
                  <a:pt x="1236757" y="123565"/>
                </a:lnTo>
                <a:lnTo>
                  <a:pt x="1274605" y="126906"/>
                </a:lnTo>
                <a:lnTo>
                  <a:pt x="1312455" y="131359"/>
                </a:lnTo>
                <a:lnTo>
                  <a:pt x="1350304" y="136924"/>
                </a:lnTo>
                <a:lnTo>
                  <a:pt x="1388152" y="141378"/>
                </a:lnTo>
                <a:lnTo>
                  <a:pt x="1426000" y="143604"/>
                </a:lnTo>
                <a:lnTo>
                  <a:pt x="1462737" y="143604"/>
                </a:lnTo>
                <a:lnTo>
                  <a:pt x="1497245" y="139150"/>
                </a:lnTo>
                <a:lnTo>
                  <a:pt x="1531755" y="130245"/>
                </a:lnTo>
                <a:lnTo>
                  <a:pt x="1565150" y="116887"/>
                </a:lnTo>
                <a:lnTo>
                  <a:pt x="1598545" y="99075"/>
                </a:lnTo>
                <a:lnTo>
                  <a:pt x="1631941" y="81264"/>
                </a:lnTo>
                <a:lnTo>
                  <a:pt x="1665337" y="61227"/>
                </a:lnTo>
                <a:lnTo>
                  <a:pt x="1697620" y="42302"/>
                </a:lnTo>
                <a:lnTo>
                  <a:pt x="1732129" y="25604"/>
                </a:lnTo>
                <a:lnTo>
                  <a:pt x="1765525" y="12245"/>
                </a:lnTo>
                <a:lnTo>
                  <a:pt x="1800034" y="3339"/>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pic>
        <p:nvPicPr>
          <p:cNvPr id="8" name="Picture 7" descr="9 Number Png Free Commercial Use Images - Number 9 Transparent Background ,  Free Transparent Clipart - ClipartKey">
            <a:extLst>
              <a:ext uri="{FF2B5EF4-FFF2-40B4-BE49-F238E27FC236}">
                <a16:creationId xmlns:a16="http://schemas.microsoft.com/office/drawing/2014/main" id="{8B0DF9A2-BE64-4EDE-8060-9C3E813FA62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bwMode="auto">
          <a:xfrm>
            <a:off x="10049436" y="4215172"/>
            <a:ext cx="1353670" cy="2466092"/>
          </a:xfrm>
          <a:prstGeom prst="rect">
            <a:avLst/>
          </a:prstGeom>
          <a:noFill/>
        </p:spPr>
      </p:pic>
    </p:spTree>
    <p:extLst>
      <p:ext uri="{BB962C8B-B14F-4D97-AF65-F5344CB8AC3E}">
        <p14:creationId xmlns:p14="http://schemas.microsoft.com/office/powerpoint/2010/main" val="42896990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1E8777-CF7B-4A53-ABEB-F2A2C136A124}"/>
              </a:ext>
            </a:extLst>
          </p:cNvPr>
          <p:cNvSpPr>
            <a:spLocks noGrp="1"/>
          </p:cNvSpPr>
          <p:nvPr>
            <p:ph type="title"/>
          </p:nvPr>
        </p:nvSpPr>
        <p:spPr/>
        <p:txBody>
          <a:bodyPr>
            <a:normAutofit fontScale="90000"/>
          </a:bodyPr>
          <a:lstStyle/>
          <a:p>
            <a:r>
              <a:rPr lang="en-GB" sz="5400" b="1" cap="none" dirty="0">
                <a:solidFill>
                  <a:srgbClr val="000000"/>
                </a:solidFill>
                <a:effectLst/>
                <a:latin typeface="NTFPreCursivefk" panose="03000400000000000000" pitchFamily="66" charset="0"/>
                <a:ea typeface="Calibri" panose="020F0502020204030204" pitchFamily="34" charset="0"/>
                <a:cs typeface="Calibri" panose="020F0502020204030204" pitchFamily="34" charset="0"/>
              </a:rPr>
              <a:t>How can I help stop abuse from happening? </a:t>
            </a:r>
            <a:br>
              <a:rPr lang="en-GB" sz="5400" dirty="0">
                <a:effectLst/>
                <a:latin typeface="Times New Roman" panose="02020603050405020304" pitchFamily="18" charset="0"/>
                <a:ea typeface="Times New Roman" panose="02020603050405020304" pitchFamily="18" charset="0"/>
              </a:rPr>
            </a:br>
            <a:endParaRPr lang="en-GB" dirty="0"/>
          </a:p>
        </p:txBody>
      </p:sp>
      <p:sp>
        <p:nvSpPr>
          <p:cNvPr id="3" name="Content Placeholder 2">
            <a:extLst>
              <a:ext uri="{FF2B5EF4-FFF2-40B4-BE49-F238E27FC236}">
                <a16:creationId xmlns:a16="http://schemas.microsoft.com/office/drawing/2014/main" id="{7B67CA45-67E1-4CFF-85A9-BD25217DAF0C}"/>
              </a:ext>
            </a:extLst>
          </p:cNvPr>
          <p:cNvSpPr>
            <a:spLocks noGrp="1"/>
          </p:cNvSpPr>
          <p:nvPr>
            <p:ph idx="1"/>
          </p:nvPr>
        </p:nvSpPr>
        <p:spPr>
          <a:xfrm>
            <a:off x="1251678" y="1532965"/>
            <a:ext cx="10178322" cy="5118847"/>
          </a:xfrm>
        </p:spPr>
        <p:txBody>
          <a:bodyPr>
            <a:normAutofit lnSpcReduction="10000"/>
          </a:bodyPr>
          <a:lstStyle/>
          <a:p>
            <a:pPr marL="0" indent="0">
              <a:buNone/>
            </a:pPr>
            <a:r>
              <a:rPr lang="en-GB" sz="1800" b="1" dirty="0">
                <a:solidFill>
                  <a:srgbClr val="000000"/>
                </a:solidFill>
                <a:effectLst/>
                <a:latin typeface="NTFPreCursivefk" panose="03000400000000000000" pitchFamily="66" charset="0"/>
                <a:ea typeface="Calibri" panose="020F0502020204030204" pitchFamily="34" charset="0"/>
                <a:cs typeface="Calibri" panose="020F0502020204030204" pitchFamily="34" charset="0"/>
              </a:rPr>
              <a:t> </a:t>
            </a:r>
            <a:endParaRPr lang="en-GB" sz="1800" dirty="0">
              <a:effectLst/>
              <a:latin typeface="Times New Roman" panose="02020603050405020304" pitchFamily="18" charset="0"/>
              <a:ea typeface="Times New Roman" panose="02020603050405020304" pitchFamily="18" charset="0"/>
            </a:endParaRPr>
          </a:p>
          <a:p>
            <a:r>
              <a:rPr lang="en-GB" dirty="0">
                <a:solidFill>
                  <a:srgbClr val="000000"/>
                </a:solidFill>
                <a:effectLst/>
                <a:latin typeface="NTFPreCursivefk" panose="03000400000000000000" pitchFamily="66" charset="0"/>
                <a:ea typeface="Calibri" panose="020F0502020204030204" pitchFamily="34" charset="0"/>
                <a:cs typeface="Calibri" panose="020F0502020204030204" pitchFamily="34" charset="0"/>
              </a:rPr>
              <a:t>We can all help stop abuse at our school by: </a:t>
            </a:r>
            <a:endParaRPr lang="en-GB" dirty="0">
              <a:effectLst/>
              <a:latin typeface="Times New Roman" panose="02020603050405020304" pitchFamily="18" charset="0"/>
              <a:ea typeface="Times New Roman" panose="02020603050405020304" pitchFamily="18" charset="0"/>
            </a:endParaRPr>
          </a:p>
          <a:p>
            <a:pPr marL="342900" lvl="0" indent="-342900">
              <a:buFont typeface="Symbol" panose="05050102010706020507" pitchFamily="18" charset="2"/>
              <a:buChar char=""/>
            </a:pPr>
            <a:r>
              <a:rPr lang="en-GB" dirty="0">
                <a:solidFill>
                  <a:srgbClr val="000000"/>
                </a:solidFill>
                <a:effectLst/>
                <a:latin typeface="NTFPreCursivefk" panose="03000400000000000000" pitchFamily="66" charset="0"/>
                <a:ea typeface="Calibri" panose="020F0502020204030204" pitchFamily="34" charset="0"/>
                <a:cs typeface="Calibri" panose="020F0502020204030204" pitchFamily="34" charset="0"/>
              </a:rPr>
              <a:t>Making sure we </a:t>
            </a:r>
            <a:r>
              <a:rPr lang="en-GB" b="1" dirty="0">
                <a:solidFill>
                  <a:srgbClr val="000000"/>
                </a:solidFill>
                <a:effectLst/>
                <a:latin typeface="NTFPreCursivefk" panose="03000400000000000000" pitchFamily="66" charset="0"/>
                <a:ea typeface="Calibri" panose="020F0502020204030204" pitchFamily="34" charset="0"/>
                <a:cs typeface="Calibri" panose="020F0502020204030204" pitchFamily="34" charset="0"/>
              </a:rPr>
              <a:t>understand </a:t>
            </a:r>
            <a:r>
              <a:rPr lang="en-GB" dirty="0">
                <a:solidFill>
                  <a:srgbClr val="000000"/>
                </a:solidFill>
                <a:effectLst/>
                <a:latin typeface="NTFPreCursivefk" panose="03000400000000000000" pitchFamily="66" charset="0"/>
                <a:ea typeface="Calibri" panose="020F0502020204030204" pitchFamily="34" charset="0"/>
                <a:cs typeface="Calibri" panose="020F0502020204030204" pitchFamily="34" charset="0"/>
              </a:rPr>
              <a:t>how we should </a:t>
            </a:r>
            <a:r>
              <a:rPr lang="en-GB" b="1" dirty="0">
                <a:solidFill>
                  <a:srgbClr val="000000"/>
                </a:solidFill>
                <a:effectLst/>
                <a:latin typeface="NTFPreCursivefk" panose="03000400000000000000" pitchFamily="66" charset="0"/>
                <a:ea typeface="Calibri" panose="020F0502020204030204" pitchFamily="34" charset="0"/>
                <a:cs typeface="Calibri" panose="020F0502020204030204" pitchFamily="34" charset="0"/>
              </a:rPr>
              <a:t>act </a:t>
            </a:r>
            <a:r>
              <a:rPr lang="en-GB" dirty="0">
                <a:solidFill>
                  <a:srgbClr val="000000"/>
                </a:solidFill>
                <a:effectLst/>
                <a:latin typeface="NTFPreCursivefk" panose="03000400000000000000" pitchFamily="66" charset="0"/>
                <a:ea typeface="Calibri" panose="020F0502020204030204" pitchFamily="34" charset="0"/>
                <a:cs typeface="Calibri" panose="020F0502020204030204" pitchFamily="34" charset="0"/>
              </a:rPr>
              <a:t>towards others. </a:t>
            </a:r>
            <a:endParaRPr lang="en-GB" dirty="0">
              <a:effectLst/>
              <a:latin typeface="Times New Roman" panose="02020603050405020304" pitchFamily="18" charset="0"/>
              <a:ea typeface="Times New Roman" panose="02020603050405020304" pitchFamily="18" charset="0"/>
            </a:endParaRPr>
          </a:p>
          <a:p>
            <a:pPr marL="342900" lvl="0" indent="-342900">
              <a:spcAft>
                <a:spcPts val="405"/>
              </a:spcAft>
              <a:buFont typeface="Symbol" panose="05050102010706020507" pitchFamily="18" charset="2"/>
              <a:buChar char=""/>
            </a:pPr>
            <a:r>
              <a:rPr lang="en-GB" b="1" dirty="0">
                <a:solidFill>
                  <a:srgbClr val="000000"/>
                </a:solidFill>
                <a:effectLst/>
                <a:latin typeface="NTFPreCursivefk" panose="03000400000000000000" pitchFamily="66" charset="0"/>
                <a:ea typeface="Calibri" panose="020F0502020204030204" pitchFamily="34" charset="0"/>
                <a:cs typeface="Calibri" panose="020F0502020204030204" pitchFamily="34" charset="0"/>
              </a:rPr>
              <a:t>Helping </a:t>
            </a:r>
            <a:r>
              <a:rPr lang="en-GB" dirty="0">
                <a:solidFill>
                  <a:srgbClr val="000000"/>
                </a:solidFill>
                <a:effectLst/>
                <a:latin typeface="NTFPreCursivefk" panose="03000400000000000000" pitchFamily="66" charset="0"/>
                <a:ea typeface="Calibri" panose="020F0502020204030204" pitchFamily="34" charset="0"/>
                <a:cs typeface="Calibri" panose="020F0502020204030204" pitchFamily="34" charset="0"/>
              </a:rPr>
              <a:t>others when they are in need. </a:t>
            </a:r>
            <a:endParaRPr lang="en-GB" dirty="0">
              <a:effectLst/>
              <a:latin typeface="Times New Roman" panose="02020603050405020304" pitchFamily="18" charset="0"/>
              <a:ea typeface="Times New Roman" panose="02020603050405020304" pitchFamily="18" charset="0"/>
            </a:endParaRPr>
          </a:p>
          <a:p>
            <a:pPr marL="342900" lvl="0" indent="-342900">
              <a:spcAft>
                <a:spcPts val="405"/>
              </a:spcAft>
              <a:buFont typeface="Symbol" panose="05050102010706020507" pitchFamily="18" charset="2"/>
              <a:buChar char=""/>
            </a:pPr>
            <a:r>
              <a:rPr lang="en-GB" dirty="0">
                <a:solidFill>
                  <a:srgbClr val="000000"/>
                </a:solidFill>
                <a:effectLst/>
                <a:latin typeface="NTFPreCursivefk" panose="03000400000000000000" pitchFamily="66" charset="0"/>
                <a:ea typeface="Calibri" panose="020F0502020204030204" pitchFamily="34" charset="0"/>
                <a:cs typeface="Calibri" panose="020F0502020204030204" pitchFamily="34" charset="0"/>
              </a:rPr>
              <a:t>Being </a:t>
            </a:r>
            <a:r>
              <a:rPr lang="en-GB" b="1" dirty="0">
                <a:solidFill>
                  <a:srgbClr val="000000"/>
                </a:solidFill>
                <a:effectLst/>
                <a:latin typeface="NTFPreCursivefk" panose="03000400000000000000" pitchFamily="66" charset="0"/>
                <a:ea typeface="Calibri" panose="020F0502020204030204" pitchFamily="34" charset="0"/>
                <a:cs typeface="Calibri" panose="020F0502020204030204" pitchFamily="34" charset="0"/>
              </a:rPr>
              <a:t>kind</a:t>
            </a:r>
            <a:r>
              <a:rPr lang="en-GB" dirty="0">
                <a:solidFill>
                  <a:srgbClr val="000000"/>
                </a:solidFill>
                <a:effectLst/>
                <a:latin typeface="NTFPreCursivefk" panose="03000400000000000000" pitchFamily="66" charset="0"/>
                <a:ea typeface="Calibri" panose="020F0502020204030204" pitchFamily="34" charset="0"/>
                <a:cs typeface="Calibri" panose="020F0502020204030204" pitchFamily="34" charset="0"/>
              </a:rPr>
              <a:t>, </a:t>
            </a:r>
            <a:r>
              <a:rPr lang="en-GB" b="1" dirty="0">
                <a:solidFill>
                  <a:srgbClr val="000000"/>
                </a:solidFill>
                <a:effectLst/>
                <a:latin typeface="NTFPreCursivefk" panose="03000400000000000000" pitchFamily="66" charset="0"/>
                <a:ea typeface="Calibri" panose="020F0502020204030204" pitchFamily="34" charset="0"/>
                <a:cs typeface="Calibri" panose="020F0502020204030204" pitchFamily="34" charset="0"/>
              </a:rPr>
              <a:t>friendly </a:t>
            </a:r>
            <a:r>
              <a:rPr lang="en-GB" dirty="0">
                <a:solidFill>
                  <a:srgbClr val="000000"/>
                </a:solidFill>
                <a:effectLst/>
                <a:latin typeface="NTFPreCursivefk" panose="03000400000000000000" pitchFamily="66" charset="0"/>
                <a:ea typeface="Calibri" panose="020F0502020204030204" pitchFamily="34" charset="0"/>
                <a:cs typeface="Calibri" panose="020F0502020204030204" pitchFamily="34" charset="0"/>
              </a:rPr>
              <a:t>and </a:t>
            </a:r>
            <a:r>
              <a:rPr lang="en-GB" b="1" dirty="0">
                <a:solidFill>
                  <a:srgbClr val="000000"/>
                </a:solidFill>
                <a:effectLst/>
                <a:latin typeface="NTFPreCursivefk" panose="03000400000000000000" pitchFamily="66" charset="0"/>
                <a:ea typeface="Calibri" panose="020F0502020204030204" pitchFamily="34" charset="0"/>
                <a:cs typeface="Calibri" panose="020F0502020204030204" pitchFamily="34" charset="0"/>
              </a:rPr>
              <a:t>respectful </a:t>
            </a:r>
            <a:r>
              <a:rPr lang="en-GB" dirty="0">
                <a:solidFill>
                  <a:srgbClr val="000000"/>
                </a:solidFill>
                <a:effectLst/>
                <a:latin typeface="NTFPreCursivefk" panose="03000400000000000000" pitchFamily="66" charset="0"/>
                <a:ea typeface="Calibri" panose="020F0502020204030204" pitchFamily="34" charset="0"/>
                <a:cs typeface="Calibri" panose="020F0502020204030204" pitchFamily="34" charset="0"/>
              </a:rPr>
              <a:t>to others. </a:t>
            </a:r>
            <a:endParaRPr lang="en-GB" dirty="0">
              <a:effectLst/>
              <a:latin typeface="Times New Roman" panose="02020603050405020304" pitchFamily="18" charset="0"/>
              <a:ea typeface="Times New Roman" panose="02020603050405020304" pitchFamily="18" charset="0"/>
            </a:endParaRPr>
          </a:p>
          <a:p>
            <a:pPr marL="342900" lvl="0" indent="-342900">
              <a:spcAft>
                <a:spcPts val="405"/>
              </a:spcAft>
              <a:buFont typeface="Symbol" panose="05050102010706020507" pitchFamily="18" charset="2"/>
              <a:buChar char=""/>
            </a:pPr>
            <a:r>
              <a:rPr lang="en-GB" dirty="0">
                <a:solidFill>
                  <a:srgbClr val="000000"/>
                </a:solidFill>
                <a:effectLst/>
                <a:latin typeface="NTFPreCursivefk" panose="03000400000000000000" pitchFamily="66" charset="0"/>
                <a:ea typeface="Calibri" panose="020F0502020204030204" pitchFamily="34" charset="0"/>
                <a:cs typeface="Calibri" panose="020F0502020204030204" pitchFamily="34" charset="0"/>
              </a:rPr>
              <a:t>Thinking about people’s </a:t>
            </a:r>
            <a:r>
              <a:rPr lang="en-GB" b="1" dirty="0">
                <a:solidFill>
                  <a:srgbClr val="000000"/>
                </a:solidFill>
                <a:effectLst/>
                <a:latin typeface="NTFPreCursivefk" panose="03000400000000000000" pitchFamily="66" charset="0"/>
                <a:ea typeface="Calibri" panose="020F0502020204030204" pitchFamily="34" charset="0"/>
                <a:cs typeface="Calibri" panose="020F0502020204030204" pitchFamily="34" charset="0"/>
              </a:rPr>
              <a:t>feelings </a:t>
            </a:r>
            <a:r>
              <a:rPr lang="en-GB" dirty="0">
                <a:solidFill>
                  <a:srgbClr val="000000"/>
                </a:solidFill>
                <a:effectLst/>
                <a:latin typeface="NTFPreCursivefk" panose="03000400000000000000" pitchFamily="66" charset="0"/>
                <a:ea typeface="Calibri" panose="020F0502020204030204" pitchFamily="34" charset="0"/>
                <a:cs typeface="Calibri" panose="020F0502020204030204" pitchFamily="34" charset="0"/>
              </a:rPr>
              <a:t>before we say or do something. </a:t>
            </a:r>
            <a:endParaRPr lang="en-GB" dirty="0">
              <a:effectLst/>
              <a:latin typeface="Times New Roman" panose="02020603050405020304" pitchFamily="18" charset="0"/>
              <a:ea typeface="Times New Roman" panose="02020603050405020304" pitchFamily="18" charset="0"/>
            </a:endParaRPr>
          </a:p>
          <a:p>
            <a:pPr marL="342900" lvl="0" indent="-342900">
              <a:spcAft>
                <a:spcPts val="405"/>
              </a:spcAft>
              <a:buFont typeface="Symbol" panose="05050102010706020507" pitchFamily="18" charset="2"/>
              <a:buChar char=""/>
            </a:pPr>
            <a:r>
              <a:rPr lang="en-GB" dirty="0">
                <a:solidFill>
                  <a:srgbClr val="000000"/>
                </a:solidFill>
                <a:effectLst/>
                <a:latin typeface="NTFPreCursivefk" panose="03000400000000000000" pitchFamily="66" charset="0"/>
                <a:ea typeface="Calibri" panose="020F0502020204030204" pitchFamily="34" charset="0"/>
                <a:cs typeface="Calibri" panose="020F0502020204030204" pitchFamily="34" charset="0"/>
              </a:rPr>
              <a:t>Taking part in </a:t>
            </a:r>
            <a:r>
              <a:rPr lang="en-GB" b="1" dirty="0">
                <a:solidFill>
                  <a:srgbClr val="000000"/>
                </a:solidFill>
                <a:effectLst/>
                <a:latin typeface="NTFPreCursivefk" panose="03000400000000000000" pitchFamily="66" charset="0"/>
                <a:ea typeface="Calibri" panose="020F0502020204030204" pitchFamily="34" charset="0"/>
                <a:cs typeface="Calibri" panose="020F0502020204030204" pitchFamily="34" charset="0"/>
              </a:rPr>
              <a:t>school activities</a:t>
            </a:r>
            <a:r>
              <a:rPr lang="en-GB" dirty="0">
                <a:solidFill>
                  <a:srgbClr val="000000"/>
                </a:solidFill>
                <a:effectLst/>
                <a:latin typeface="NTFPreCursivefk" panose="03000400000000000000" pitchFamily="66" charset="0"/>
                <a:ea typeface="Calibri" panose="020F0502020204030204" pitchFamily="34" charset="0"/>
                <a:cs typeface="Calibri" panose="020F0502020204030204" pitchFamily="34" charset="0"/>
              </a:rPr>
              <a:t>, like assemblies, PSHE lessons and circle time, which talk about peer-on-peer abuse. </a:t>
            </a:r>
            <a:endParaRPr lang="en-GB" dirty="0">
              <a:effectLst/>
              <a:latin typeface="Times New Roman" panose="02020603050405020304" pitchFamily="18" charset="0"/>
              <a:ea typeface="Times New Roman" panose="02020603050405020304" pitchFamily="18" charset="0"/>
            </a:endParaRPr>
          </a:p>
          <a:p>
            <a:pPr marL="342900" lvl="0" indent="-342900">
              <a:buFont typeface="Symbol" panose="05050102010706020507" pitchFamily="18" charset="2"/>
              <a:buChar char=""/>
            </a:pPr>
            <a:r>
              <a:rPr lang="en-GB" b="1" dirty="0">
                <a:solidFill>
                  <a:srgbClr val="000000"/>
                </a:solidFill>
                <a:effectLst/>
                <a:latin typeface="NTFPreCursivefk" panose="03000400000000000000" pitchFamily="66" charset="0"/>
                <a:ea typeface="Calibri" panose="020F0502020204030204" pitchFamily="34" charset="0"/>
                <a:cs typeface="Calibri" panose="020F0502020204030204" pitchFamily="34" charset="0"/>
              </a:rPr>
              <a:t>Talking to someone </a:t>
            </a:r>
            <a:r>
              <a:rPr lang="en-GB" dirty="0">
                <a:solidFill>
                  <a:srgbClr val="000000"/>
                </a:solidFill>
                <a:effectLst/>
                <a:latin typeface="NTFPreCursivefk" panose="03000400000000000000" pitchFamily="66" charset="0"/>
                <a:ea typeface="Calibri" panose="020F0502020204030204" pitchFamily="34" charset="0"/>
                <a:cs typeface="Calibri" panose="020F0502020204030204" pitchFamily="34" charset="0"/>
              </a:rPr>
              <a:t>when we are worried. </a:t>
            </a:r>
            <a:endParaRPr lang="en-GB" dirty="0">
              <a:effectLst/>
              <a:latin typeface="Times New Roman" panose="02020603050405020304" pitchFamily="18" charset="0"/>
              <a:ea typeface="Times New Roman" panose="02020603050405020304" pitchFamily="18" charset="0"/>
            </a:endParaRPr>
          </a:p>
          <a:p>
            <a:r>
              <a:rPr lang="en-GB" dirty="0">
                <a:solidFill>
                  <a:srgbClr val="000000"/>
                </a:solidFill>
                <a:effectLst/>
                <a:latin typeface="NTFPreCursivefk" panose="03000400000000000000" pitchFamily="66" charset="0"/>
                <a:ea typeface="Calibri" panose="020F0502020204030204" pitchFamily="34" charset="0"/>
                <a:cs typeface="Calibri" panose="020F0502020204030204" pitchFamily="34" charset="0"/>
              </a:rPr>
              <a:t> </a:t>
            </a:r>
            <a:endParaRPr lang="en-GB" dirty="0">
              <a:effectLst/>
              <a:latin typeface="Times New Roman" panose="02020603050405020304" pitchFamily="18" charset="0"/>
              <a:ea typeface="Times New Roman" panose="02020603050405020304" pitchFamily="18" charset="0"/>
            </a:endParaRPr>
          </a:p>
          <a:p>
            <a:r>
              <a:rPr lang="en-GB" b="1" dirty="0">
                <a:solidFill>
                  <a:srgbClr val="000000"/>
                </a:solidFill>
                <a:effectLst/>
                <a:latin typeface="NTFPreCursivefk" panose="03000400000000000000" pitchFamily="66" charset="0"/>
                <a:ea typeface="Calibri" panose="020F0502020204030204" pitchFamily="34" charset="0"/>
                <a:cs typeface="Calibri" panose="020F0502020204030204" pitchFamily="34" charset="0"/>
              </a:rPr>
              <a:t>You should know that abuse is never OK and it is serious. It is not funny, or </a:t>
            </a:r>
            <a:endParaRPr lang="en-GB" dirty="0">
              <a:effectLst/>
              <a:latin typeface="Times New Roman" panose="02020603050405020304" pitchFamily="18" charset="0"/>
              <a:ea typeface="Times New Roman" panose="02020603050405020304" pitchFamily="18" charset="0"/>
            </a:endParaRPr>
          </a:p>
          <a:p>
            <a:r>
              <a:rPr lang="en-GB" dirty="0">
                <a:solidFill>
                  <a:srgbClr val="000000"/>
                </a:solidFill>
                <a:effectLst/>
                <a:latin typeface="NTFPreCursivefk" panose="03000400000000000000" pitchFamily="66" charset="0"/>
                <a:ea typeface="Calibri" panose="020F0502020204030204" pitchFamily="34" charset="0"/>
                <a:cs typeface="Calibri" panose="020F0502020204030204" pitchFamily="34" charset="0"/>
              </a:rPr>
              <a:t>part of growing up. If you abuse someone, you will get into trouble. </a:t>
            </a:r>
            <a:endParaRPr lang="en-GB" dirty="0">
              <a:effectLst/>
              <a:latin typeface="Times New Roman" panose="02020603050405020304" pitchFamily="18" charset="0"/>
              <a:ea typeface="Times New Roman" panose="02020603050405020304" pitchFamily="18" charset="0"/>
            </a:endParaRPr>
          </a:p>
          <a:p>
            <a:endParaRPr lang="en-GB" dirty="0"/>
          </a:p>
        </p:txBody>
      </p:sp>
      <p:pic>
        <p:nvPicPr>
          <p:cNvPr id="7" name="Picture 6" descr="GAME FOR OLLIE 2 | Baamboozle">
            <a:extLst>
              <a:ext uri="{FF2B5EF4-FFF2-40B4-BE49-F238E27FC236}">
                <a16:creationId xmlns:a16="http://schemas.microsoft.com/office/drawing/2014/main" id="{34FC95D2-812D-4132-98EA-9E42B77F5C7D}"/>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b="11225"/>
          <a:stretch/>
        </p:blipFill>
        <p:spPr bwMode="auto">
          <a:xfrm>
            <a:off x="8385405" y="1048870"/>
            <a:ext cx="3223889" cy="2974819"/>
          </a:xfrm>
          <a:prstGeom prst="rect">
            <a:avLst/>
          </a:prstGeom>
          <a:noFill/>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185516690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0AE284-2765-4BBB-BA56-4EC312D86247}"/>
              </a:ext>
            </a:extLst>
          </p:cNvPr>
          <p:cNvSpPr>
            <a:spLocks noGrp="1"/>
          </p:cNvSpPr>
          <p:nvPr>
            <p:ph type="title"/>
          </p:nvPr>
        </p:nvSpPr>
        <p:spPr>
          <a:xfrm>
            <a:off x="1251677" y="645105"/>
            <a:ext cx="4357499" cy="1320855"/>
          </a:xfrm>
        </p:spPr>
        <p:txBody>
          <a:bodyPr>
            <a:normAutofit/>
          </a:bodyPr>
          <a:lstStyle/>
          <a:p>
            <a:r>
              <a:rPr lang="en-GB" sz="4800" cap="none" dirty="0">
                <a:latin typeface="NTFPreCursivefk" panose="03000400000000000000" pitchFamily="66" charset="0"/>
              </a:rPr>
              <a:t>Quiz time</a:t>
            </a:r>
          </a:p>
        </p:txBody>
      </p:sp>
      <p:sp>
        <p:nvSpPr>
          <p:cNvPr id="3" name="Content Placeholder 2">
            <a:extLst>
              <a:ext uri="{FF2B5EF4-FFF2-40B4-BE49-F238E27FC236}">
                <a16:creationId xmlns:a16="http://schemas.microsoft.com/office/drawing/2014/main" id="{B0D2592D-BA76-476F-946D-5A17D603E7E8}"/>
              </a:ext>
            </a:extLst>
          </p:cNvPr>
          <p:cNvSpPr>
            <a:spLocks noGrp="1"/>
          </p:cNvSpPr>
          <p:nvPr>
            <p:ph idx="1"/>
          </p:nvPr>
        </p:nvSpPr>
        <p:spPr>
          <a:xfrm>
            <a:off x="1251678" y="1583703"/>
            <a:ext cx="4363595" cy="4295889"/>
          </a:xfrm>
        </p:spPr>
        <p:txBody>
          <a:bodyPr>
            <a:normAutofit/>
          </a:bodyPr>
          <a:lstStyle/>
          <a:p>
            <a:r>
              <a:rPr lang="en-GB" sz="2800" dirty="0">
                <a:solidFill>
                  <a:srgbClr val="000000"/>
                </a:solidFill>
                <a:latin typeface="NTFPreCursivefk" panose="03000400000000000000" pitchFamily="66" charset="0"/>
              </a:rPr>
              <a:t>Work with a partner or in a three.</a:t>
            </a:r>
          </a:p>
          <a:p>
            <a:r>
              <a:rPr lang="en-GB" sz="2800" dirty="0">
                <a:solidFill>
                  <a:srgbClr val="000000"/>
                </a:solidFill>
                <a:latin typeface="NTFPreCursivefk" panose="03000400000000000000" pitchFamily="66" charset="0"/>
              </a:rPr>
              <a:t>Answer as many questions as possible.</a:t>
            </a:r>
          </a:p>
          <a:p>
            <a:r>
              <a:rPr lang="en-GB" sz="2800" dirty="0">
                <a:solidFill>
                  <a:srgbClr val="000000"/>
                </a:solidFill>
                <a:latin typeface="NTFPreCursivefk" panose="03000400000000000000" pitchFamily="66" charset="0"/>
              </a:rPr>
              <a:t>We will go over the answers at the end.</a:t>
            </a:r>
          </a:p>
          <a:p>
            <a:r>
              <a:rPr lang="en-GB" sz="2800" dirty="0">
                <a:solidFill>
                  <a:srgbClr val="000000"/>
                </a:solidFill>
                <a:latin typeface="NTFPreCursivefk" panose="03000400000000000000" pitchFamily="66" charset="0"/>
              </a:rPr>
              <a:t>Don’t worry you cant get it wrong.</a:t>
            </a:r>
          </a:p>
        </p:txBody>
      </p:sp>
      <p:pic>
        <p:nvPicPr>
          <p:cNvPr id="5" name="Picture 4">
            <a:extLst>
              <a:ext uri="{FF2B5EF4-FFF2-40B4-BE49-F238E27FC236}">
                <a16:creationId xmlns:a16="http://schemas.microsoft.com/office/drawing/2014/main" id="{E9AB7254-0EA0-4994-93A3-EAF88CF4E8E7}"/>
              </a:ext>
            </a:extLst>
          </p:cNvPr>
          <p:cNvPicPr>
            <a:picLocks noChangeAspect="1"/>
          </p:cNvPicPr>
          <p:nvPr/>
        </p:nvPicPr>
        <p:blipFill>
          <a:blip r:embed="rId2"/>
          <a:stretch>
            <a:fillRect/>
          </a:stretch>
        </p:blipFill>
        <p:spPr>
          <a:xfrm>
            <a:off x="6287678" y="207391"/>
            <a:ext cx="5090475" cy="6445686"/>
          </a:xfrm>
          <a:prstGeom prst="rect">
            <a:avLst/>
          </a:prstGeom>
        </p:spPr>
      </p:pic>
    </p:spTree>
    <p:extLst>
      <p:ext uri="{BB962C8B-B14F-4D97-AF65-F5344CB8AC3E}">
        <p14:creationId xmlns:p14="http://schemas.microsoft.com/office/powerpoint/2010/main" val="28201205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9730B0-AA51-4300-8E51-EBB3BD86C6E2}"/>
              </a:ext>
            </a:extLst>
          </p:cNvPr>
          <p:cNvSpPr>
            <a:spLocks noGrp="1"/>
          </p:cNvSpPr>
          <p:nvPr>
            <p:ph type="title"/>
          </p:nvPr>
        </p:nvSpPr>
        <p:spPr>
          <a:xfrm>
            <a:off x="1251679" y="645107"/>
            <a:ext cx="3384329" cy="5408284"/>
          </a:xfrm>
        </p:spPr>
        <p:txBody>
          <a:bodyPr anchor="ctr">
            <a:normAutofit/>
          </a:bodyPr>
          <a:lstStyle/>
          <a:p>
            <a:r>
              <a:rPr lang="en-GB" sz="6000" cap="none" dirty="0">
                <a:latin typeface="NTFPreCursivefk" panose="03000400000000000000" pitchFamily="66" charset="0"/>
              </a:rPr>
              <a:t>Aims of the session</a:t>
            </a:r>
          </a:p>
        </p:txBody>
      </p:sp>
      <p:graphicFrame>
        <p:nvGraphicFramePr>
          <p:cNvPr id="5" name="Content Placeholder 2">
            <a:extLst>
              <a:ext uri="{FF2B5EF4-FFF2-40B4-BE49-F238E27FC236}">
                <a16:creationId xmlns:a16="http://schemas.microsoft.com/office/drawing/2014/main" id="{8DABA1E6-2186-4773-B6D4-31D8C508C7D0}"/>
              </a:ext>
            </a:extLst>
          </p:cNvPr>
          <p:cNvGraphicFramePr>
            <a:graphicFrameLocks noGrp="1"/>
          </p:cNvGraphicFramePr>
          <p:nvPr>
            <p:ph idx="1"/>
            <p:extLst>
              <p:ext uri="{D42A27DB-BD31-4B8C-83A1-F6EECF244321}">
                <p14:modId xmlns:p14="http://schemas.microsoft.com/office/powerpoint/2010/main" val="3509295460"/>
              </p:ext>
            </p:extLst>
          </p:nvPr>
        </p:nvGraphicFramePr>
        <p:xfrm>
          <a:off x="5175250" y="644525"/>
          <a:ext cx="6254750" cy="540886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7243359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2D518F-8037-4ED8-B7F5-AB7BA0EAE94A}"/>
              </a:ext>
            </a:extLst>
          </p:cNvPr>
          <p:cNvSpPr>
            <a:spLocks noGrp="1"/>
          </p:cNvSpPr>
          <p:nvPr>
            <p:ph type="title"/>
          </p:nvPr>
        </p:nvSpPr>
        <p:spPr>
          <a:xfrm>
            <a:off x="1251678" y="382385"/>
            <a:ext cx="10178322" cy="1492132"/>
          </a:xfrm>
        </p:spPr>
        <p:txBody>
          <a:bodyPr anchor="ctr">
            <a:normAutofit/>
          </a:bodyPr>
          <a:lstStyle/>
          <a:p>
            <a:r>
              <a:rPr lang="en-GB" cap="none" dirty="0">
                <a:latin typeface="NTFPreCursivefk" panose="03000400000000000000" pitchFamily="66" charset="0"/>
              </a:rPr>
              <a:t>What types of behaviour can upset you?</a:t>
            </a:r>
          </a:p>
        </p:txBody>
      </p:sp>
      <p:graphicFrame>
        <p:nvGraphicFramePr>
          <p:cNvPr id="5" name="Content Placeholder 2">
            <a:extLst>
              <a:ext uri="{FF2B5EF4-FFF2-40B4-BE49-F238E27FC236}">
                <a16:creationId xmlns:a16="http://schemas.microsoft.com/office/drawing/2014/main" id="{3D8DA440-0242-43DC-AEF0-18CC4E092066}"/>
              </a:ext>
            </a:extLst>
          </p:cNvPr>
          <p:cNvGraphicFramePr>
            <a:graphicFrameLocks noGrp="1"/>
          </p:cNvGraphicFramePr>
          <p:nvPr>
            <p:ph idx="1"/>
            <p:extLst>
              <p:ext uri="{D42A27DB-BD31-4B8C-83A1-F6EECF244321}">
                <p14:modId xmlns:p14="http://schemas.microsoft.com/office/powerpoint/2010/main" val="1696491118"/>
              </p:ext>
            </p:extLst>
          </p:nvPr>
        </p:nvGraphicFramePr>
        <p:xfrm>
          <a:off x="1250950" y="2286000"/>
          <a:ext cx="10179050" cy="35941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4670609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C437FABD-8C69-4801-8D9F-F88EFA0324E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dirty="0"/>
          </a:p>
        </p:txBody>
      </p:sp>
      <p:sp>
        <p:nvSpPr>
          <p:cNvPr id="2" name="Title 1">
            <a:extLst>
              <a:ext uri="{FF2B5EF4-FFF2-40B4-BE49-F238E27FC236}">
                <a16:creationId xmlns:a16="http://schemas.microsoft.com/office/drawing/2014/main" id="{6CFBAC88-C2D3-410D-9669-84591DFADEC8}"/>
              </a:ext>
            </a:extLst>
          </p:cNvPr>
          <p:cNvSpPr>
            <a:spLocks noGrp="1"/>
          </p:cNvSpPr>
          <p:nvPr>
            <p:ph type="title"/>
          </p:nvPr>
        </p:nvSpPr>
        <p:spPr>
          <a:xfrm>
            <a:off x="1251678" y="382385"/>
            <a:ext cx="10178322" cy="1492132"/>
          </a:xfrm>
        </p:spPr>
        <p:txBody>
          <a:bodyPr anchor="ctr">
            <a:normAutofit fontScale="90000"/>
          </a:bodyPr>
          <a:lstStyle/>
          <a:p>
            <a:r>
              <a:rPr lang="en-GB" cap="none" dirty="0">
                <a:latin typeface="NTFPreCursivefk" panose="03000400000000000000" pitchFamily="66" charset="0"/>
              </a:rPr>
              <a:t>What do you understand by peer on peer abuse?</a:t>
            </a:r>
          </a:p>
        </p:txBody>
      </p:sp>
      <p:sp>
        <p:nvSpPr>
          <p:cNvPr id="11" name="Freeform 6">
            <a:extLst>
              <a:ext uri="{FF2B5EF4-FFF2-40B4-BE49-F238E27FC236}">
                <a16:creationId xmlns:a16="http://schemas.microsoft.com/office/drawing/2014/main" id="{9BD2ECB5-E1D5-4F95-8DB5-D6B38DEEE9B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0" y="0"/>
            <a:ext cx="885825" cy="6858000"/>
          </a:xfrm>
          <a:custGeom>
            <a:avLst/>
            <a:gdLst/>
            <a:ahLst/>
            <a:cxnLst/>
            <a:rect l="0" t="0" r="r" b="b"/>
            <a:pathLst>
              <a:path w="558" h="4320">
                <a:moveTo>
                  <a:pt x="0" y="0"/>
                </a:moveTo>
                <a:lnTo>
                  <a:pt x="447" y="0"/>
                </a:lnTo>
                <a:lnTo>
                  <a:pt x="448" y="43"/>
                </a:lnTo>
                <a:lnTo>
                  <a:pt x="453" y="81"/>
                </a:lnTo>
                <a:lnTo>
                  <a:pt x="460" y="114"/>
                </a:lnTo>
                <a:lnTo>
                  <a:pt x="469" y="143"/>
                </a:lnTo>
                <a:lnTo>
                  <a:pt x="479" y="169"/>
                </a:lnTo>
                <a:lnTo>
                  <a:pt x="491" y="192"/>
                </a:lnTo>
                <a:lnTo>
                  <a:pt x="503" y="216"/>
                </a:lnTo>
                <a:lnTo>
                  <a:pt x="515" y="240"/>
                </a:lnTo>
                <a:lnTo>
                  <a:pt x="525" y="263"/>
                </a:lnTo>
                <a:lnTo>
                  <a:pt x="535" y="289"/>
                </a:lnTo>
                <a:lnTo>
                  <a:pt x="545" y="318"/>
                </a:lnTo>
                <a:lnTo>
                  <a:pt x="552" y="351"/>
                </a:lnTo>
                <a:lnTo>
                  <a:pt x="556" y="389"/>
                </a:lnTo>
                <a:lnTo>
                  <a:pt x="558" y="432"/>
                </a:lnTo>
                <a:lnTo>
                  <a:pt x="556" y="475"/>
                </a:lnTo>
                <a:lnTo>
                  <a:pt x="552" y="513"/>
                </a:lnTo>
                <a:lnTo>
                  <a:pt x="545" y="546"/>
                </a:lnTo>
                <a:lnTo>
                  <a:pt x="535" y="575"/>
                </a:lnTo>
                <a:lnTo>
                  <a:pt x="525" y="601"/>
                </a:lnTo>
                <a:lnTo>
                  <a:pt x="515" y="624"/>
                </a:lnTo>
                <a:lnTo>
                  <a:pt x="503" y="648"/>
                </a:lnTo>
                <a:lnTo>
                  <a:pt x="491" y="672"/>
                </a:lnTo>
                <a:lnTo>
                  <a:pt x="479" y="695"/>
                </a:lnTo>
                <a:lnTo>
                  <a:pt x="469" y="721"/>
                </a:lnTo>
                <a:lnTo>
                  <a:pt x="460" y="750"/>
                </a:lnTo>
                <a:lnTo>
                  <a:pt x="453" y="783"/>
                </a:lnTo>
                <a:lnTo>
                  <a:pt x="448" y="821"/>
                </a:lnTo>
                <a:lnTo>
                  <a:pt x="447" y="864"/>
                </a:lnTo>
                <a:lnTo>
                  <a:pt x="448" y="907"/>
                </a:lnTo>
                <a:lnTo>
                  <a:pt x="453" y="945"/>
                </a:lnTo>
                <a:lnTo>
                  <a:pt x="460" y="978"/>
                </a:lnTo>
                <a:lnTo>
                  <a:pt x="469" y="1007"/>
                </a:lnTo>
                <a:lnTo>
                  <a:pt x="479" y="1033"/>
                </a:lnTo>
                <a:lnTo>
                  <a:pt x="491" y="1056"/>
                </a:lnTo>
                <a:lnTo>
                  <a:pt x="503" y="1080"/>
                </a:lnTo>
                <a:lnTo>
                  <a:pt x="515" y="1104"/>
                </a:lnTo>
                <a:lnTo>
                  <a:pt x="525" y="1127"/>
                </a:lnTo>
                <a:lnTo>
                  <a:pt x="535" y="1153"/>
                </a:lnTo>
                <a:lnTo>
                  <a:pt x="545" y="1182"/>
                </a:lnTo>
                <a:lnTo>
                  <a:pt x="552" y="1215"/>
                </a:lnTo>
                <a:lnTo>
                  <a:pt x="556" y="1253"/>
                </a:lnTo>
                <a:lnTo>
                  <a:pt x="558" y="1296"/>
                </a:lnTo>
                <a:lnTo>
                  <a:pt x="556" y="1339"/>
                </a:lnTo>
                <a:lnTo>
                  <a:pt x="552" y="1377"/>
                </a:lnTo>
                <a:lnTo>
                  <a:pt x="545" y="1410"/>
                </a:lnTo>
                <a:lnTo>
                  <a:pt x="535" y="1439"/>
                </a:lnTo>
                <a:lnTo>
                  <a:pt x="525" y="1465"/>
                </a:lnTo>
                <a:lnTo>
                  <a:pt x="515" y="1488"/>
                </a:lnTo>
                <a:lnTo>
                  <a:pt x="503" y="1512"/>
                </a:lnTo>
                <a:lnTo>
                  <a:pt x="491" y="1536"/>
                </a:lnTo>
                <a:lnTo>
                  <a:pt x="479" y="1559"/>
                </a:lnTo>
                <a:lnTo>
                  <a:pt x="469" y="1585"/>
                </a:lnTo>
                <a:lnTo>
                  <a:pt x="460" y="1614"/>
                </a:lnTo>
                <a:lnTo>
                  <a:pt x="453" y="1647"/>
                </a:lnTo>
                <a:lnTo>
                  <a:pt x="448" y="1685"/>
                </a:lnTo>
                <a:lnTo>
                  <a:pt x="447" y="1728"/>
                </a:lnTo>
                <a:lnTo>
                  <a:pt x="448" y="1771"/>
                </a:lnTo>
                <a:lnTo>
                  <a:pt x="453" y="1809"/>
                </a:lnTo>
                <a:lnTo>
                  <a:pt x="460" y="1842"/>
                </a:lnTo>
                <a:lnTo>
                  <a:pt x="469" y="1871"/>
                </a:lnTo>
                <a:lnTo>
                  <a:pt x="479" y="1897"/>
                </a:lnTo>
                <a:lnTo>
                  <a:pt x="491" y="1920"/>
                </a:lnTo>
                <a:lnTo>
                  <a:pt x="503" y="1944"/>
                </a:lnTo>
                <a:lnTo>
                  <a:pt x="515" y="1968"/>
                </a:lnTo>
                <a:lnTo>
                  <a:pt x="525" y="1991"/>
                </a:lnTo>
                <a:lnTo>
                  <a:pt x="535" y="2017"/>
                </a:lnTo>
                <a:lnTo>
                  <a:pt x="545" y="2046"/>
                </a:lnTo>
                <a:lnTo>
                  <a:pt x="552" y="2079"/>
                </a:lnTo>
                <a:lnTo>
                  <a:pt x="556" y="2117"/>
                </a:lnTo>
                <a:lnTo>
                  <a:pt x="558" y="2159"/>
                </a:lnTo>
                <a:lnTo>
                  <a:pt x="556" y="2203"/>
                </a:lnTo>
                <a:lnTo>
                  <a:pt x="552" y="2241"/>
                </a:lnTo>
                <a:lnTo>
                  <a:pt x="545" y="2274"/>
                </a:lnTo>
                <a:lnTo>
                  <a:pt x="535" y="2303"/>
                </a:lnTo>
                <a:lnTo>
                  <a:pt x="525" y="2329"/>
                </a:lnTo>
                <a:lnTo>
                  <a:pt x="515" y="2352"/>
                </a:lnTo>
                <a:lnTo>
                  <a:pt x="503" y="2376"/>
                </a:lnTo>
                <a:lnTo>
                  <a:pt x="491" y="2400"/>
                </a:lnTo>
                <a:lnTo>
                  <a:pt x="479" y="2423"/>
                </a:lnTo>
                <a:lnTo>
                  <a:pt x="469" y="2449"/>
                </a:lnTo>
                <a:lnTo>
                  <a:pt x="460" y="2478"/>
                </a:lnTo>
                <a:lnTo>
                  <a:pt x="453" y="2511"/>
                </a:lnTo>
                <a:lnTo>
                  <a:pt x="448" y="2549"/>
                </a:lnTo>
                <a:lnTo>
                  <a:pt x="447" y="2592"/>
                </a:lnTo>
                <a:lnTo>
                  <a:pt x="448" y="2635"/>
                </a:lnTo>
                <a:lnTo>
                  <a:pt x="453" y="2673"/>
                </a:lnTo>
                <a:lnTo>
                  <a:pt x="460" y="2706"/>
                </a:lnTo>
                <a:lnTo>
                  <a:pt x="469" y="2735"/>
                </a:lnTo>
                <a:lnTo>
                  <a:pt x="479" y="2761"/>
                </a:lnTo>
                <a:lnTo>
                  <a:pt x="491" y="2784"/>
                </a:lnTo>
                <a:lnTo>
                  <a:pt x="515" y="2832"/>
                </a:lnTo>
                <a:lnTo>
                  <a:pt x="525" y="2855"/>
                </a:lnTo>
                <a:lnTo>
                  <a:pt x="535" y="2881"/>
                </a:lnTo>
                <a:lnTo>
                  <a:pt x="545" y="2910"/>
                </a:lnTo>
                <a:lnTo>
                  <a:pt x="552" y="2943"/>
                </a:lnTo>
                <a:lnTo>
                  <a:pt x="556" y="2981"/>
                </a:lnTo>
                <a:lnTo>
                  <a:pt x="558" y="3024"/>
                </a:lnTo>
                <a:lnTo>
                  <a:pt x="556" y="3067"/>
                </a:lnTo>
                <a:lnTo>
                  <a:pt x="552" y="3105"/>
                </a:lnTo>
                <a:lnTo>
                  <a:pt x="545" y="3138"/>
                </a:lnTo>
                <a:lnTo>
                  <a:pt x="535" y="3167"/>
                </a:lnTo>
                <a:lnTo>
                  <a:pt x="525" y="3193"/>
                </a:lnTo>
                <a:lnTo>
                  <a:pt x="515" y="3216"/>
                </a:lnTo>
                <a:lnTo>
                  <a:pt x="503" y="3240"/>
                </a:lnTo>
                <a:lnTo>
                  <a:pt x="491" y="3264"/>
                </a:lnTo>
                <a:lnTo>
                  <a:pt x="479" y="3287"/>
                </a:lnTo>
                <a:lnTo>
                  <a:pt x="469" y="3313"/>
                </a:lnTo>
                <a:lnTo>
                  <a:pt x="460" y="3342"/>
                </a:lnTo>
                <a:lnTo>
                  <a:pt x="453" y="3375"/>
                </a:lnTo>
                <a:lnTo>
                  <a:pt x="448" y="3413"/>
                </a:lnTo>
                <a:lnTo>
                  <a:pt x="447" y="3456"/>
                </a:lnTo>
                <a:lnTo>
                  <a:pt x="448" y="3499"/>
                </a:lnTo>
                <a:lnTo>
                  <a:pt x="453" y="3537"/>
                </a:lnTo>
                <a:lnTo>
                  <a:pt x="460" y="3570"/>
                </a:lnTo>
                <a:lnTo>
                  <a:pt x="469" y="3599"/>
                </a:lnTo>
                <a:lnTo>
                  <a:pt x="479" y="3625"/>
                </a:lnTo>
                <a:lnTo>
                  <a:pt x="491" y="3648"/>
                </a:lnTo>
                <a:lnTo>
                  <a:pt x="503" y="3672"/>
                </a:lnTo>
                <a:lnTo>
                  <a:pt x="515" y="3696"/>
                </a:lnTo>
                <a:lnTo>
                  <a:pt x="525" y="3719"/>
                </a:lnTo>
                <a:lnTo>
                  <a:pt x="535" y="3745"/>
                </a:lnTo>
                <a:lnTo>
                  <a:pt x="545" y="3774"/>
                </a:lnTo>
                <a:lnTo>
                  <a:pt x="552" y="3807"/>
                </a:lnTo>
                <a:lnTo>
                  <a:pt x="556" y="3845"/>
                </a:lnTo>
                <a:lnTo>
                  <a:pt x="558" y="3888"/>
                </a:lnTo>
                <a:lnTo>
                  <a:pt x="556" y="3931"/>
                </a:lnTo>
                <a:lnTo>
                  <a:pt x="552" y="3969"/>
                </a:lnTo>
                <a:lnTo>
                  <a:pt x="545" y="4002"/>
                </a:lnTo>
                <a:lnTo>
                  <a:pt x="535" y="4031"/>
                </a:lnTo>
                <a:lnTo>
                  <a:pt x="525" y="4057"/>
                </a:lnTo>
                <a:lnTo>
                  <a:pt x="515" y="4080"/>
                </a:lnTo>
                <a:lnTo>
                  <a:pt x="503" y="4104"/>
                </a:lnTo>
                <a:lnTo>
                  <a:pt x="491" y="4128"/>
                </a:lnTo>
                <a:lnTo>
                  <a:pt x="479" y="4151"/>
                </a:lnTo>
                <a:lnTo>
                  <a:pt x="469" y="4177"/>
                </a:lnTo>
                <a:lnTo>
                  <a:pt x="460" y="4206"/>
                </a:lnTo>
                <a:lnTo>
                  <a:pt x="453" y="4239"/>
                </a:lnTo>
                <a:lnTo>
                  <a:pt x="448" y="4277"/>
                </a:lnTo>
                <a:lnTo>
                  <a:pt x="447" y="4320"/>
                </a:lnTo>
                <a:lnTo>
                  <a:pt x="0" y="4320"/>
                </a:lnTo>
                <a:lnTo>
                  <a:pt x="0" y="0"/>
                </a:lnTo>
                <a:close/>
              </a:path>
            </a:pathLst>
          </a:custGeom>
          <a:solidFill>
            <a:schemeClr val="accent1"/>
          </a:solidFill>
          <a:ln w="0">
            <a:noFill/>
            <a:prstDash val="solid"/>
            <a:round/>
            <a:headEnd/>
            <a:tailEnd/>
          </a:ln>
        </p:spPr>
      </p:sp>
      <p:sp>
        <p:nvSpPr>
          <p:cNvPr id="13" name="Rectangle 12">
            <a:extLst>
              <a:ext uri="{FF2B5EF4-FFF2-40B4-BE49-F238E27FC236}">
                <a16:creationId xmlns:a16="http://schemas.microsoft.com/office/drawing/2014/main" id="{1500752C-7683-4E03-95C5-06FCFE0C9C8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908536"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aphicFrame>
        <p:nvGraphicFramePr>
          <p:cNvPr id="5" name="Content Placeholder 2">
            <a:extLst>
              <a:ext uri="{FF2B5EF4-FFF2-40B4-BE49-F238E27FC236}">
                <a16:creationId xmlns:a16="http://schemas.microsoft.com/office/drawing/2014/main" id="{0CCC2CD4-DA77-4696-B196-F5424F54D685}"/>
              </a:ext>
            </a:extLst>
          </p:cNvPr>
          <p:cNvGraphicFramePr>
            <a:graphicFrameLocks noGrp="1"/>
          </p:cNvGraphicFramePr>
          <p:nvPr>
            <p:ph idx="1"/>
            <p:extLst>
              <p:ext uri="{D42A27DB-BD31-4B8C-83A1-F6EECF244321}">
                <p14:modId xmlns:p14="http://schemas.microsoft.com/office/powerpoint/2010/main" val="1088353777"/>
              </p:ext>
            </p:extLst>
          </p:nvPr>
        </p:nvGraphicFramePr>
        <p:xfrm>
          <a:off x="1250950" y="2286000"/>
          <a:ext cx="10179050" cy="35941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3697256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pic>
        <p:nvPicPr>
          <p:cNvPr id="12" name="Picture 11" descr="Number one cartoon Royalty Free Vector Image - VectorStock">
            <a:extLst>
              <a:ext uri="{FF2B5EF4-FFF2-40B4-BE49-F238E27FC236}">
                <a16:creationId xmlns:a16="http://schemas.microsoft.com/office/drawing/2014/main" id="{BBCD1B61-34D9-43DD-A907-1392F09FFA36}"/>
              </a:ext>
            </a:extLst>
          </p:cNvPr>
          <p:cNvPicPr>
            <a:picLocks noChangeAspect="1"/>
          </p:cNvPicPr>
          <p:nvPr/>
        </p:nvPicPr>
        <p:blipFill rotWithShape="1">
          <a:blip r:embed="rId2">
            <a:extLst>
              <a:ext uri="{28A0092B-C50C-407E-A947-70E740481C1C}">
                <a14:useLocalDpi xmlns:a14="http://schemas.microsoft.com/office/drawing/2010/main" val="0"/>
              </a:ext>
            </a:extLst>
          </a:blip>
          <a:srcRect l="12554" r="11105" b="8590"/>
          <a:stretch/>
        </p:blipFill>
        <p:spPr bwMode="auto">
          <a:xfrm>
            <a:off x="7338646" y="10"/>
            <a:ext cx="4482566" cy="6857990"/>
          </a:xfrm>
          <a:prstGeom prst="rect">
            <a:avLst/>
          </a:prstGeom>
          <a:noFill/>
          <a:extLst>
            <a:ext uri="{53640926-AAD7-44D8-BBD7-CCE9431645EC}">
              <a14:shadowObscured xmlns:a14="http://schemas.microsoft.com/office/drawing/2010/main"/>
            </a:ext>
          </a:extLst>
        </p:spPr>
      </p:pic>
      <p:sp>
        <p:nvSpPr>
          <p:cNvPr id="17" name="Freeform 10">
            <a:extLst>
              <a:ext uri="{FF2B5EF4-FFF2-40B4-BE49-F238E27FC236}">
                <a16:creationId xmlns:a16="http://schemas.microsoft.com/office/drawing/2014/main" id="{FF606621-EDD0-4CB0-B5A0-2BD458842F0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0" y="0"/>
            <a:ext cx="7569200" cy="6858000"/>
          </a:xfrm>
          <a:custGeom>
            <a:avLst/>
            <a:gdLst>
              <a:gd name="connsiteX0" fmla="*/ 0 w 7569200"/>
              <a:gd name="connsiteY0" fmla="*/ 0 h 6858000"/>
              <a:gd name="connsiteX1" fmla="*/ 7389812 w 7569200"/>
              <a:gd name="connsiteY1" fmla="*/ 0 h 6858000"/>
              <a:gd name="connsiteX2" fmla="*/ 7394575 w 7569200"/>
              <a:gd name="connsiteY2" fmla="*/ 66675 h 6858000"/>
              <a:gd name="connsiteX3" fmla="*/ 7402512 w 7569200"/>
              <a:gd name="connsiteY3" fmla="*/ 122237 h 6858000"/>
              <a:gd name="connsiteX4" fmla="*/ 7412037 w 7569200"/>
              <a:gd name="connsiteY4" fmla="*/ 174625 h 6858000"/>
              <a:gd name="connsiteX5" fmla="*/ 7427912 w 7569200"/>
              <a:gd name="connsiteY5" fmla="*/ 217487 h 6858000"/>
              <a:gd name="connsiteX6" fmla="*/ 7443787 w 7569200"/>
              <a:gd name="connsiteY6" fmla="*/ 260350 h 6858000"/>
              <a:gd name="connsiteX7" fmla="*/ 7462837 w 7569200"/>
              <a:gd name="connsiteY7" fmla="*/ 296862 h 6858000"/>
              <a:gd name="connsiteX8" fmla="*/ 7481887 w 7569200"/>
              <a:gd name="connsiteY8" fmla="*/ 334962 h 6858000"/>
              <a:gd name="connsiteX9" fmla="*/ 7499350 w 7569200"/>
              <a:gd name="connsiteY9" fmla="*/ 369887 h 6858000"/>
              <a:gd name="connsiteX10" fmla="*/ 7516812 w 7569200"/>
              <a:gd name="connsiteY10" fmla="*/ 409575 h 6858000"/>
              <a:gd name="connsiteX11" fmla="*/ 7532687 w 7569200"/>
              <a:gd name="connsiteY11" fmla="*/ 450850 h 6858000"/>
              <a:gd name="connsiteX12" fmla="*/ 7546975 w 7569200"/>
              <a:gd name="connsiteY12" fmla="*/ 496887 h 6858000"/>
              <a:gd name="connsiteX13" fmla="*/ 7558087 w 7569200"/>
              <a:gd name="connsiteY13" fmla="*/ 546100 h 6858000"/>
              <a:gd name="connsiteX14" fmla="*/ 7566025 w 7569200"/>
              <a:gd name="connsiteY14" fmla="*/ 606425 h 6858000"/>
              <a:gd name="connsiteX15" fmla="*/ 7569200 w 7569200"/>
              <a:gd name="connsiteY15" fmla="*/ 673100 h 6858000"/>
              <a:gd name="connsiteX16" fmla="*/ 7566025 w 7569200"/>
              <a:gd name="connsiteY16" fmla="*/ 744537 h 6858000"/>
              <a:gd name="connsiteX17" fmla="*/ 7558087 w 7569200"/>
              <a:gd name="connsiteY17" fmla="*/ 801687 h 6858000"/>
              <a:gd name="connsiteX18" fmla="*/ 7546975 w 7569200"/>
              <a:gd name="connsiteY18" fmla="*/ 854075 h 6858000"/>
              <a:gd name="connsiteX19" fmla="*/ 7532687 w 7569200"/>
              <a:gd name="connsiteY19" fmla="*/ 901700 h 6858000"/>
              <a:gd name="connsiteX20" fmla="*/ 7516812 w 7569200"/>
              <a:gd name="connsiteY20" fmla="*/ 942975 h 6858000"/>
              <a:gd name="connsiteX21" fmla="*/ 7497762 w 7569200"/>
              <a:gd name="connsiteY21" fmla="*/ 981075 h 6858000"/>
              <a:gd name="connsiteX22" fmla="*/ 7478712 w 7569200"/>
              <a:gd name="connsiteY22" fmla="*/ 1017587 h 6858000"/>
              <a:gd name="connsiteX23" fmla="*/ 7459662 w 7569200"/>
              <a:gd name="connsiteY23" fmla="*/ 1055687 h 6858000"/>
              <a:gd name="connsiteX24" fmla="*/ 7442200 w 7569200"/>
              <a:gd name="connsiteY24" fmla="*/ 1095375 h 6858000"/>
              <a:gd name="connsiteX25" fmla="*/ 7424737 w 7569200"/>
              <a:gd name="connsiteY25" fmla="*/ 1136650 h 6858000"/>
              <a:gd name="connsiteX26" fmla="*/ 7410450 w 7569200"/>
              <a:gd name="connsiteY26" fmla="*/ 1182687 h 6858000"/>
              <a:gd name="connsiteX27" fmla="*/ 7400925 w 7569200"/>
              <a:gd name="connsiteY27" fmla="*/ 1235075 h 6858000"/>
              <a:gd name="connsiteX28" fmla="*/ 7391400 w 7569200"/>
              <a:gd name="connsiteY28" fmla="*/ 1295400 h 6858000"/>
              <a:gd name="connsiteX29" fmla="*/ 7389812 w 7569200"/>
              <a:gd name="connsiteY29" fmla="*/ 1363662 h 6858000"/>
              <a:gd name="connsiteX30" fmla="*/ 7391400 w 7569200"/>
              <a:gd name="connsiteY30" fmla="*/ 1431925 h 6858000"/>
              <a:gd name="connsiteX31" fmla="*/ 7400925 w 7569200"/>
              <a:gd name="connsiteY31" fmla="*/ 1492250 h 6858000"/>
              <a:gd name="connsiteX32" fmla="*/ 7410450 w 7569200"/>
              <a:gd name="connsiteY32" fmla="*/ 1544637 h 6858000"/>
              <a:gd name="connsiteX33" fmla="*/ 7424737 w 7569200"/>
              <a:gd name="connsiteY33" fmla="*/ 1589087 h 6858000"/>
              <a:gd name="connsiteX34" fmla="*/ 7442200 w 7569200"/>
              <a:gd name="connsiteY34" fmla="*/ 1631950 h 6858000"/>
              <a:gd name="connsiteX35" fmla="*/ 7459662 w 7569200"/>
              <a:gd name="connsiteY35" fmla="*/ 1671637 h 6858000"/>
              <a:gd name="connsiteX36" fmla="*/ 7478712 w 7569200"/>
              <a:gd name="connsiteY36" fmla="*/ 1708150 h 6858000"/>
              <a:gd name="connsiteX37" fmla="*/ 7497762 w 7569200"/>
              <a:gd name="connsiteY37" fmla="*/ 1743075 h 6858000"/>
              <a:gd name="connsiteX38" fmla="*/ 7516812 w 7569200"/>
              <a:gd name="connsiteY38" fmla="*/ 1782762 h 6858000"/>
              <a:gd name="connsiteX39" fmla="*/ 7532687 w 7569200"/>
              <a:gd name="connsiteY39" fmla="*/ 1824037 h 6858000"/>
              <a:gd name="connsiteX40" fmla="*/ 7546975 w 7569200"/>
              <a:gd name="connsiteY40" fmla="*/ 1870075 h 6858000"/>
              <a:gd name="connsiteX41" fmla="*/ 7558087 w 7569200"/>
              <a:gd name="connsiteY41" fmla="*/ 1922462 h 6858000"/>
              <a:gd name="connsiteX42" fmla="*/ 7566025 w 7569200"/>
              <a:gd name="connsiteY42" fmla="*/ 1982787 h 6858000"/>
              <a:gd name="connsiteX43" fmla="*/ 7569200 w 7569200"/>
              <a:gd name="connsiteY43" fmla="*/ 2051050 h 6858000"/>
              <a:gd name="connsiteX44" fmla="*/ 7566025 w 7569200"/>
              <a:gd name="connsiteY44" fmla="*/ 2119312 h 6858000"/>
              <a:gd name="connsiteX45" fmla="*/ 7558087 w 7569200"/>
              <a:gd name="connsiteY45" fmla="*/ 2179637 h 6858000"/>
              <a:gd name="connsiteX46" fmla="*/ 7546975 w 7569200"/>
              <a:gd name="connsiteY46" fmla="*/ 2232025 h 6858000"/>
              <a:gd name="connsiteX47" fmla="*/ 7532687 w 7569200"/>
              <a:gd name="connsiteY47" fmla="*/ 2278062 h 6858000"/>
              <a:gd name="connsiteX48" fmla="*/ 7516812 w 7569200"/>
              <a:gd name="connsiteY48" fmla="*/ 2319337 h 6858000"/>
              <a:gd name="connsiteX49" fmla="*/ 7497762 w 7569200"/>
              <a:gd name="connsiteY49" fmla="*/ 2359025 h 6858000"/>
              <a:gd name="connsiteX50" fmla="*/ 7478712 w 7569200"/>
              <a:gd name="connsiteY50" fmla="*/ 2395537 h 6858000"/>
              <a:gd name="connsiteX51" fmla="*/ 7459662 w 7569200"/>
              <a:gd name="connsiteY51" fmla="*/ 2433637 h 6858000"/>
              <a:gd name="connsiteX52" fmla="*/ 7442200 w 7569200"/>
              <a:gd name="connsiteY52" fmla="*/ 2471737 h 6858000"/>
              <a:gd name="connsiteX53" fmla="*/ 7424737 w 7569200"/>
              <a:gd name="connsiteY53" fmla="*/ 2513012 h 6858000"/>
              <a:gd name="connsiteX54" fmla="*/ 7410450 w 7569200"/>
              <a:gd name="connsiteY54" fmla="*/ 2560637 h 6858000"/>
              <a:gd name="connsiteX55" fmla="*/ 7400925 w 7569200"/>
              <a:gd name="connsiteY55" fmla="*/ 2613025 h 6858000"/>
              <a:gd name="connsiteX56" fmla="*/ 7391400 w 7569200"/>
              <a:gd name="connsiteY56" fmla="*/ 2671762 h 6858000"/>
              <a:gd name="connsiteX57" fmla="*/ 7389812 w 7569200"/>
              <a:gd name="connsiteY57" fmla="*/ 2741612 h 6858000"/>
              <a:gd name="connsiteX58" fmla="*/ 7391400 w 7569200"/>
              <a:gd name="connsiteY58" fmla="*/ 2809875 h 6858000"/>
              <a:gd name="connsiteX59" fmla="*/ 7400925 w 7569200"/>
              <a:gd name="connsiteY59" fmla="*/ 2868612 h 6858000"/>
              <a:gd name="connsiteX60" fmla="*/ 7410450 w 7569200"/>
              <a:gd name="connsiteY60" fmla="*/ 2922587 h 6858000"/>
              <a:gd name="connsiteX61" fmla="*/ 7424737 w 7569200"/>
              <a:gd name="connsiteY61" fmla="*/ 2967037 h 6858000"/>
              <a:gd name="connsiteX62" fmla="*/ 7442200 w 7569200"/>
              <a:gd name="connsiteY62" fmla="*/ 3009900 h 6858000"/>
              <a:gd name="connsiteX63" fmla="*/ 7459662 w 7569200"/>
              <a:gd name="connsiteY63" fmla="*/ 3046412 h 6858000"/>
              <a:gd name="connsiteX64" fmla="*/ 7478712 w 7569200"/>
              <a:gd name="connsiteY64" fmla="*/ 3084512 h 6858000"/>
              <a:gd name="connsiteX65" fmla="*/ 7497762 w 7569200"/>
              <a:gd name="connsiteY65" fmla="*/ 3121025 h 6858000"/>
              <a:gd name="connsiteX66" fmla="*/ 7516812 w 7569200"/>
              <a:gd name="connsiteY66" fmla="*/ 3160712 h 6858000"/>
              <a:gd name="connsiteX67" fmla="*/ 7532687 w 7569200"/>
              <a:gd name="connsiteY67" fmla="*/ 3201987 h 6858000"/>
              <a:gd name="connsiteX68" fmla="*/ 7546975 w 7569200"/>
              <a:gd name="connsiteY68" fmla="*/ 3248025 h 6858000"/>
              <a:gd name="connsiteX69" fmla="*/ 7558087 w 7569200"/>
              <a:gd name="connsiteY69" fmla="*/ 3300412 h 6858000"/>
              <a:gd name="connsiteX70" fmla="*/ 7566025 w 7569200"/>
              <a:gd name="connsiteY70" fmla="*/ 3360737 h 6858000"/>
              <a:gd name="connsiteX71" fmla="*/ 7569200 w 7569200"/>
              <a:gd name="connsiteY71" fmla="*/ 3427412 h 6858000"/>
              <a:gd name="connsiteX72" fmla="*/ 7566025 w 7569200"/>
              <a:gd name="connsiteY72" fmla="*/ 3497262 h 6858000"/>
              <a:gd name="connsiteX73" fmla="*/ 7558087 w 7569200"/>
              <a:gd name="connsiteY73" fmla="*/ 3557587 h 6858000"/>
              <a:gd name="connsiteX74" fmla="*/ 7546975 w 7569200"/>
              <a:gd name="connsiteY74" fmla="*/ 3609975 h 6858000"/>
              <a:gd name="connsiteX75" fmla="*/ 7532687 w 7569200"/>
              <a:gd name="connsiteY75" fmla="*/ 3656012 h 6858000"/>
              <a:gd name="connsiteX76" fmla="*/ 7516812 w 7569200"/>
              <a:gd name="connsiteY76" fmla="*/ 3697287 h 6858000"/>
              <a:gd name="connsiteX77" fmla="*/ 7497762 w 7569200"/>
              <a:gd name="connsiteY77" fmla="*/ 3736975 h 6858000"/>
              <a:gd name="connsiteX78" fmla="*/ 7459662 w 7569200"/>
              <a:gd name="connsiteY78" fmla="*/ 3811587 h 6858000"/>
              <a:gd name="connsiteX79" fmla="*/ 7442200 w 7569200"/>
              <a:gd name="connsiteY79" fmla="*/ 3848100 h 6858000"/>
              <a:gd name="connsiteX80" fmla="*/ 7424737 w 7569200"/>
              <a:gd name="connsiteY80" fmla="*/ 3890962 h 6858000"/>
              <a:gd name="connsiteX81" fmla="*/ 7410450 w 7569200"/>
              <a:gd name="connsiteY81" fmla="*/ 3935412 h 6858000"/>
              <a:gd name="connsiteX82" fmla="*/ 7400925 w 7569200"/>
              <a:gd name="connsiteY82" fmla="*/ 3987800 h 6858000"/>
              <a:gd name="connsiteX83" fmla="*/ 7391400 w 7569200"/>
              <a:gd name="connsiteY83" fmla="*/ 4048125 h 6858000"/>
              <a:gd name="connsiteX84" fmla="*/ 7389812 w 7569200"/>
              <a:gd name="connsiteY84" fmla="*/ 4116387 h 6858000"/>
              <a:gd name="connsiteX85" fmla="*/ 7391400 w 7569200"/>
              <a:gd name="connsiteY85" fmla="*/ 4186237 h 6858000"/>
              <a:gd name="connsiteX86" fmla="*/ 7400925 w 7569200"/>
              <a:gd name="connsiteY86" fmla="*/ 4244975 h 6858000"/>
              <a:gd name="connsiteX87" fmla="*/ 7410450 w 7569200"/>
              <a:gd name="connsiteY87" fmla="*/ 4297362 h 6858000"/>
              <a:gd name="connsiteX88" fmla="*/ 7424737 w 7569200"/>
              <a:gd name="connsiteY88" fmla="*/ 4343400 h 6858000"/>
              <a:gd name="connsiteX89" fmla="*/ 7442200 w 7569200"/>
              <a:gd name="connsiteY89" fmla="*/ 4386262 h 6858000"/>
              <a:gd name="connsiteX90" fmla="*/ 7459662 w 7569200"/>
              <a:gd name="connsiteY90" fmla="*/ 4424362 h 6858000"/>
              <a:gd name="connsiteX91" fmla="*/ 7497762 w 7569200"/>
              <a:gd name="connsiteY91" fmla="*/ 4498975 h 6858000"/>
              <a:gd name="connsiteX92" fmla="*/ 7516812 w 7569200"/>
              <a:gd name="connsiteY92" fmla="*/ 4537075 h 6858000"/>
              <a:gd name="connsiteX93" fmla="*/ 7532687 w 7569200"/>
              <a:gd name="connsiteY93" fmla="*/ 4579937 h 6858000"/>
              <a:gd name="connsiteX94" fmla="*/ 7546975 w 7569200"/>
              <a:gd name="connsiteY94" fmla="*/ 4625975 h 6858000"/>
              <a:gd name="connsiteX95" fmla="*/ 7558087 w 7569200"/>
              <a:gd name="connsiteY95" fmla="*/ 4678362 h 6858000"/>
              <a:gd name="connsiteX96" fmla="*/ 7566025 w 7569200"/>
              <a:gd name="connsiteY96" fmla="*/ 4738687 h 6858000"/>
              <a:gd name="connsiteX97" fmla="*/ 7569200 w 7569200"/>
              <a:gd name="connsiteY97" fmla="*/ 4806950 h 6858000"/>
              <a:gd name="connsiteX98" fmla="*/ 7566025 w 7569200"/>
              <a:gd name="connsiteY98" fmla="*/ 4875212 h 6858000"/>
              <a:gd name="connsiteX99" fmla="*/ 7558087 w 7569200"/>
              <a:gd name="connsiteY99" fmla="*/ 4935537 h 6858000"/>
              <a:gd name="connsiteX100" fmla="*/ 7546975 w 7569200"/>
              <a:gd name="connsiteY100" fmla="*/ 4987925 h 6858000"/>
              <a:gd name="connsiteX101" fmla="*/ 7532687 w 7569200"/>
              <a:gd name="connsiteY101" fmla="*/ 5033962 h 6858000"/>
              <a:gd name="connsiteX102" fmla="*/ 7516812 w 7569200"/>
              <a:gd name="connsiteY102" fmla="*/ 5075237 h 6858000"/>
              <a:gd name="connsiteX103" fmla="*/ 7497762 w 7569200"/>
              <a:gd name="connsiteY103" fmla="*/ 5114925 h 6858000"/>
              <a:gd name="connsiteX104" fmla="*/ 7478712 w 7569200"/>
              <a:gd name="connsiteY104" fmla="*/ 5149850 h 6858000"/>
              <a:gd name="connsiteX105" fmla="*/ 7459662 w 7569200"/>
              <a:gd name="connsiteY105" fmla="*/ 5186362 h 6858000"/>
              <a:gd name="connsiteX106" fmla="*/ 7442200 w 7569200"/>
              <a:gd name="connsiteY106" fmla="*/ 5226050 h 6858000"/>
              <a:gd name="connsiteX107" fmla="*/ 7424737 w 7569200"/>
              <a:gd name="connsiteY107" fmla="*/ 5268912 h 6858000"/>
              <a:gd name="connsiteX108" fmla="*/ 7410450 w 7569200"/>
              <a:gd name="connsiteY108" fmla="*/ 5313362 h 6858000"/>
              <a:gd name="connsiteX109" fmla="*/ 7400925 w 7569200"/>
              <a:gd name="connsiteY109" fmla="*/ 5365750 h 6858000"/>
              <a:gd name="connsiteX110" fmla="*/ 7391400 w 7569200"/>
              <a:gd name="connsiteY110" fmla="*/ 5426075 h 6858000"/>
              <a:gd name="connsiteX111" fmla="*/ 7389812 w 7569200"/>
              <a:gd name="connsiteY111" fmla="*/ 5494337 h 6858000"/>
              <a:gd name="connsiteX112" fmla="*/ 7391400 w 7569200"/>
              <a:gd name="connsiteY112" fmla="*/ 5562600 h 6858000"/>
              <a:gd name="connsiteX113" fmla="*/ 7400925 w 7569200"/>
              <a:gd name="connsiteY113" fmla="*/ 5622925 h 6858000"/>
              <a:gd name="connsiteX114" fmla="*/ 7410450 w 7569200"/>
              <a:gd name="connsiteY114" fmla="*/ 5675312 h 6858000"/>
              <a:gd name="connsiteX115" fmla="*/ 7424737 w 7569200"/>
              <a:gd name="connsiteY115" fmla="*/ 5721350 h 6858000"/>
              <a:gd name="connsiteX116" fmla="*/ 7442200 w 7569200"/>
              <a:gd name="connsiteY116" fmla="*/ 5762625 h 6858000"/>
              <a:gd name="connsiteX117" fmla="*/ 7459662 w 7569200"/>
              <a:gd name="connsiteY117" fmla="*/ 5802312 h 6858000"/>
              <a:gd name="connsiteX118" fmla="*/ 7478712 w 7569200"/>
              <a:gd name="connsiteY118" fmla="*/ 5840412 h 6858000"/>
              <a:gd name="connsiteX119" fmla="*/ 7497762 w 7569200"/>
              <a:gd name="connsiteY119" fmla="*/ 5876925 h 6858000"/>
              <a:gd name="connsiteX120" fmla="*/ 7516812 w 7569200"/>
              <a:gd name="connsiteY120" fmla="*/ 5915025 h 6858000"/>
              <a:gd name="connsiteX121" fmla="*/ 7532687 w 7569200"/>
              <a:gd name="connsiteY121" fmla="*/ 5956300 h 6858000"/>
              <a:gd name="connsiteX122" fmla="*/ 7546975 w 7569200"/>
              <a:gd name="connsiteY122" fmla="*/ 6003925 h 6858000"/>
              <a:gd name="connsiteX123" fmla="*/ 7558087 w 7569200"/>
              <a:gd name="connsiteY123" fmla="*/ 6056312 h 6858000"/>
              <a:gd name="connsiteX124" fmla="*/ 7566025 w 7569200"/>
              <a:gd name="connsiteY124" fmla="*/ 6113462 h 6858000"/>
              <a:gd name="connsiteX125" fmla="*/ 7569200 w 7569200"/>
              <a:gd name="connsiteY125" fmla="*/ 6183312 h 6858000"/>
              <a:gd name="connsiteX126" fmla="*/ 7566025 w 7569200"/>
              <a:gd name="connsiteY126" fmla="*/ 6251575 h 6858000"/>
              <a:gd name="connsiteX127" fmla="*/ 7558087 w 7569200"/>
              <a:gd name="connsiteY127" fmla="*/ 6311900 h 6858000"/>
              <a:gd name="connsiteX128" fmla="*/ 7546975 w 7569200"/>
              <a:gd name="connsiteY128" fmla="*/ 6361112 h 6858000"/>
              <a:gd name="connsiteX129" fmla="*/ 7532687 w 7569200"/>
              <a:gd name="connsiteY129" fmla="*/ 6407150 h 6858000"/>
              <a:gd name="connsiteX130" fmla="*/ 7516812 w 7569200"/>
              <a:gd name="connsiteY130" fmla="*/ 6448425 h 6858000"/>
              <a:gd name="connsiteX131" fmla="*/ 7499350 w 7569200"/>
              <a:gd name="connsiteY131" fmla="*/ 6488112 h 6858000"/>
              <a:gd name="connsiteX132" fmla="*/ 7481887 w 7569200"/>
              <a:gd name="connsiteY132" fmla="*/ 6523037 h 6858000"/>
              <a:gd name="connsiteX133" fmla="*/ 7462837 w 7569200"/>
              <a:gd name="connsiteY133" fmla="*/ 6561137 h 6858000"/>
              <a:gd name="connsiteX134" fmla="*/ 7443787 w 7569200"/>
              <a:gd name="connsiteY134" fmla="*/ 6597650 h 6858000"/>
              <a:gd name="connsiteX135" fmla="*/ 7427912 w 7569200"/>
              <a:gd name="connsiteY135" fmla="*/ 6640512 h 6858000"/>
              <a:gd name="connsiteX136" fmla="*/ 7412037 w 7569200"/>
              <a:gd name="connsiteY136" fmla="*/ 6683375 h 6858000"/>
              <a:gd name="connsiteX137" fmla="*/ 7402512 w 7569200"/>
              <a:gd name="connsiteY137" fmla="*/ 6735762 h 6858000"/>
              <a:gd name="connsiteX138" fmla="*/ 7394575 w 7569200"/>
              <a:gd name="connsiteY138" fmla="*/ 6791325 h 6858000"/>
              <a:gd name="connsiteX139" fmla="*/ 7389812 w 7569200"/>
              <a:gd name="connsiteY139" fmla="*/ 6858000 h 6858000"/>
              <a:gd name="connsiteX140" fmla="*/ 0 w 7569200"/>
              <a:gd name="connsiteY140" fmla="*/ 6858000 h 6858000"/>
              <a:gd name="connsiteX141" fmla="*/ 0 w 7569200"/>
              <a:gd name="connsiteY141" fmla="*/ 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Lst>
            <a:rect l="l" t="t" r="r" b="b"/>
            <a:pathLst>
              <a:path w="7569200" h="6858000">
                <a:moveTo>
                  <a:pt x="0" y="0"/>
                </a:moveTo>
                <a:lnTo>
                  <a:pt x="7389812" y="0"/>
                </a:lnTo>
                <a:lnTo>
                  <a:pt x="7394575" y="66675"/>
                </a:lnTo>
                <a:lnTo>
                  <a:pt x="7402512" y="122237"/>
                </a:lnTo>
                <a:lnTo>
                  <a:pt x="7412037" y="174625"/>
                </a:lnTo>
                <a:lnTo>
                  <a:pt x="7427912" y="217487"/>
                </a:lnTo>
                <a:lnTo>
                  <a:pt x="7443787" y="260350"/>
                </a:lnTo>
                <a:lnTo>
                  <a:pt x="7462837" y="296862"/>
                </a:lnTo>
                <a:lnTo>
                  <a:pt x="7481887" y="334962"/>
                </a:lnTo>
                <a:lnTo>
                  <a:pt x="7499350" y="369887"/>
                </a:lnTo>
                <a:lnTo>
                  <a:pt x="7516812" y="409575"/>
                </a:lnTo>
                <a:lnTo>
                  <a:pt x="7532687" y="450850"/>
                </a:lnTo>
                <a:lnTo>
                  <a:pt x="7546975" y="496887"/>
                </a:lnTo>
                <a:lnTo>
                  <a:pt x="7558087" y="546100"/>
                </a:lnTo>
                <a:lnTo>
                  <a:pt x="7566025" y="606425"/>
                </a:lnTo>
                <a:lnTo>
                  <a:pt x="7569200" y="673100"/>
                </a:lnTo>
                <a:lnTo>
                  <a:pt x="7566025" y="744537"/>
                </a:lnTo>
                <a:lnTo>
                  <a:pt x="7558087" y="801687"/>
                </a:lnTo>
                <a:lnTo>
                  <a:pt x="7546975" y="854075"/>
                </a:lnTo>
                <a:lnTo>
                  <a:pt x="7532687" y="901700"/>
                </a:lnTo>
                <a:lnTo>
                  <a:pt x="7516812" y="942975"/>
                </a:lnTo>
                <a:lnTo>
                  <a:pt x="7497762" y="981075"/>
                </a:lnTo>
                <a:lnTo>
                  <a:pt x="7478712" y="1017587"/>
                </a:lnTo>
                <a:lnTo>
                  <a:pt x="7459662" y="1055687"/>
                </a:lnTo>
                <a:lnTo>
                  <a:pt x="7442200" y="1095375"/>
                </a:lnTo>
                <a:lnTo>
                  <a:pt x="7424737" y="1136650"/>
                </a:lnTo>
                <a:lnTo>
                  <a:pt x="7410450" y="1182687"/>
                </a:lnTo>
                <a:lnTo>
                  <a:pt x="7400925" y="1235075"/>
                </a:lnTo>
                <a:lnTo>
                  <a:pt x="7391400" y="1295400"/>
                </a:lnTo>
                <a:lnTo>
                  <a:pt x="7389812" y="1363662"/>
                </a:lnTo>
                <a:lnTo>
                  <a:pt x="7391400" y="1431925"/>
                </a:lnTo>
                <a:lnTo>
                  <a:pt x="7400925" y="1492250"/>
                </a:lnTo>
                <a:lnTo>
                  <a:pt x="7410450" y="1544637"/>
                </a:lnTo>
                <a:lnTo>
                  <a:pt x="7424737" y="1589087"/>
                </a:lnTo>
                <a:lnTo>
                  <a:pt x="7442200" y="1631950"/>
                </a:lnTo>
                <a:lnTo>
                  <a:pt x="7459662" y="1671637"/>
                </a:lnTo>
                <a:lnTo>
                  <a:pt x="7478712" y="1708150"/>
                </a:lnTo>
                <a:lnTo>
                  <a:pt x="7497762" y="1743075"/>
                </a:lnTo>
                <a:lnTo>
                  <a:pt x="7516812" y="1782762"/>
                </a:lnTo>
                <a:lnTo>
                  <a:pt x="7532687" y="1824037"/>
                </a:lnTo>
                <a:lnTo>
                  <a:pt x="7546975" y="1870075"/>
                </a:lnTo>
                <a:lnTo>
                  <a:pt x="7558087" y="1922462"/>
                </a:lnTo>
                <a:lnTo>
                  <a:pt x="7566025" y="1982787"/>
                </a:lnTo>
                <a:lnTo>
                  <a:pt x="7569200" y="2051050"/>
                </a:lnTo>
                <a:lnTo>
                  <a:pt x="7566025" y="2119312"/>
                </a:lnTo>
                <a:lnTo>
                  <a:pt x="7558087" y="2179637"/>
                </a:lnTo>
                <a:lnTo>
                  <a:pt x="7546975" y="2232025"/>
                </a:lnTo>
                <a:lnTo>
                  <a:pt x="7532687" y="2278062"/>
                </a:lnTo>
                <a:lnTo>
                  <a:pt x="7516812" y="2319337"/>
                </a:lnTo>
                <a:lnTo>
                  <a:pt x="7497762" y="2359025"/>
                </a:lnTo>
                <a:lnTo>
                  <a:pt x="7478712" y="2395537"/>
                </a:lnTo>
                <a:lnTo>
                  <a:pt x="7459662" y="2433637"/>
                </a:lnTo>
                <a:lnTo>
                  <a:pt x="7442200" y="2471737"/>
                </a:lnTo>
                <a:lnTo>
                  <a:pt x="7424737" y="2513012"/>
                </a:lnTo>
                <a:lnTo>
                  <a:pt x="7410450" y="2560637"/>
                </a:lnTo>
                <a:lnTo>
                  <a:pt x="7400925" y="2613025"/>
                </a:lnTo>
                <a:lnTo>
                  <a:pt x="7391400" y="2671762"/>
                </a:lnTo>
                <a:lnTo>
                  <a:pt x="7389812" y="2741612"/>
                </a:lnTo>
                <a:lnTo>
                  <a:pt x="7391400" y="2809875"/>
                </a:lnTo>
                <a:lnTo>
                  <a:pt x="7400925" y="2868612"/>
                </a:lnTo>
                <a:lnTo>
                  <a:pt x="7410450" y="2922587"/>
                </a:lnTo>
                <a:lnTo>
                  <a:pt x="7424737" y="2967037"/>
                </a:lnTo>
                <a:lnTo>
                  <a:pt x="7442200" y="3009900"/>
                </a:lnTo>
                <a:lnTo>
                  <a:pt x="7459662" y="3046412"/>
                </a:lnTo>
                <a:lnTo>
                  <a:pt x="7478712" y="3084512"/>
                </a:lnTo>
                <a:lnTo>
                  <a:pt x="7497762" y="3121025"/>
                </a:lnTo>
                <a:lnTo>
                  <a:pt x="7516812" y="3160712"/>
                </a:lnTo>
                <a:lnTo>
                  <a:pt x="7532687" y="3201987"/>
                </a:lnTo>
                <a:lnTo>
                  <a:pt x="7546975" y="3248025"/>
                </a:lnTo>
                <a:lnTo>
                  <a:pt x="7558087" y="3300412"/>
                </a:lnTo>
                <a:lnTo>
                  <a:pt x="7566025" y="3360737"/>
                </a:lnTo>
                <a:lnTo>
                  <a:pt x="7569200" y="3427412"/>
                </a:lnTo>
                <a:lnTo>
                  <a:pt x="7566025" y="3497262"/>
                </a:lnTo>
                <a:lnTo>
                  <a:pt x="7558087" y="3557587"/>
                </a:lnTo>
                <a:lnTo>
                  <a:pt x="7546975" y="3609975"/>
                </a:lnTo>
                <a:lnTo>
                  <a:pt x="7532687" y="3656012"/>
                </a:lnTo>
                <a:lnTo>
                  <a:pt x="7516812" y="3697287"/>
                </a:lnTo>
                <a:lnTo>
                  <a:pt x="7497762" y="3736975"/>
                </a:lnTo>
                <a:lnTo>
                  <a:pt x="7459662" y="3811587"/>
                </a:lnTo>
                <a:lnTo>
                  <a:pt x="7442200" y="3848100"/>
                </a:lnTo>
                <a:lnTo>
                  <a:pt x="7424737" y="3890962"/>
                </a:lnTo>
                <a:lnTo>
                  <a:pt x="7410450" y="3935412"/>
                </a:lnTo>
                <a:lnTo>
                  <a:pt x="7400925" y="3987800"/>
                </a:lnTo>
                <a:lnTo>
                  <a:pt x="7391400" y="4048125"/>
                </a:lnTo>
                <a:lnTo>
                  <a:pt x="7389812" y="4116387"/>
                </a:lnTo>
                <a:lnTo>
                  <a:pt x="7391400" y="4186237"/>
                </a:lnTo>
                <a:lnTo>
                  <a:pt x="7400925" y="4244975"/>
                </a:lnTo>
                <a:lnTo>
                  <a:pt x="7410450" y="4297362"/>
                </a:lnTo>
                <a:lnTo>
                  <a:pt x="7424737" y="4343400"/>
                </a:lnTo>
                <a:lnTo>
                  <a:pt x="7442200" y="4386262"/>
                </a:lnTo>
                <a:lnTo>
                  <a:pt x="7459662" y="4424362"/>
                </a:lnTo>
                <a:lnTo>
                  <a:pt x="7497762" y="4498975"/>
                </a:lnTo>
                <a:lnTo>
                  <a:pt x="7516812" y="4537075"/>
                </a:lnTo>
                <a:lnTo>
                  <a:pt x="7532687" y="4579937"/>
                </a:lnTo>
                <a:lnTo>
                  <a:pt x="7546975" y="4625975"/>
                </a:lnTo>
                <a:lnTo>
                  <a:pt x="7558087" y="4678362"/>
                </a:lnTo>
                <a:lnTo>
                  <a:pt x="7566025" y="4738687"/>
                </a:lnTo>
                <a:lnTo>
                  <a:pt x="7569200" y="4806950"/>
                </a:lnTo>
                <a:lnTo>
                  <a:pt x="7566025" y="4875212"/>
                </a:lnTo>
                <a:lnTo>
                  <a:pt x="7558087" y="4935537"/>
                </a:lnTo>
                <a:lnTo>
                  <a:pt x="7546975" y="4987925"/>
                </a:lnTo>
                <a:lnTo>
                  <a:pt x="7532687" y="5033962"/>
                </a:lnTo>
                <a:lnTo>
                  <a:pt x="7516812" y="5075237"/>
                </a:lnTo>
                <a:lnTo>
                  <a:pt x="7497762" y="5114925"/>
                </a:lnTo>
                <a:lnTo>
                  <a:pt x="7478712" y="5149850"/>
                </a:lnTo>
                <a:lnTo>
                  <a:pt x="7459662" y="5186362"/>
                </a:lnTo>
                <a:lnTo>
                  <a:pt x="7442200" y="5226050"/>
                </a:lnTo>
                <a:lnTo>
                  <a:pt x="7424737" y="5268912"/>
                </a:lnTo>
                <a:lnTo>
                  <a:pt x="7410450" y="5313362"/>
                </a:lnTo>
                <a:lnTo>
                  <a:pt x="7400925" y="5365750"/>
                </a:lnTo>
                <a:lnTo>
                  <a:pt x="7391400" y="5426075"/>
                </a:lnTo>
                <a:lnTo>
                  <a:pt x="7389812" y="5494337"/>
                </a:lnTo>
                <a:lnTo>
                  <a:pt x="7391400" y="5562600"/>
                </a:lnTo>
                <a:lnTo>
                  <a:pt x="7400925" y="5622925"/>
                </a:lnTo>
                <a:lnTo>
                  <a:pt x="7410450" y="5675312"/>
                </a:lnTo>
                <a:lnTo>
                  <a:pt x="7424737" y="5721350"/>
                </a:lnTo>
                <a:lnTo>
                  <a:pt x="7442200" y="5762625"/>
                </a:lnTo>
                <a:lnTo>
                  <a:pt x="7459662" y="5802312"/>
                </a:lnTo>
                <a:lnTo>
                  <a:pt x="7478712" y="5840412"/>
                </a:lnTo>
                <a:lnTo>
                  <a:pt x="7497762" y="5876925"/>
                </a:lnTo>
                <a:lnTo>
                  <a:pt x="7516812" y="5915025"/>
                </a:lnTo>
                <a:lnTo>
                  <a:pt x="7532687" y="5956300"/>
                </a:lnTo>
                <a:lnTo>
                  <a:pt x="7546975" y="6003925"/>
                </a:lnTo>
                <a:lnTo>
                  <a:pt x="7558087" y="6056312"/>
                </a:lnTo>
                <a:lnTo>
                  <a:pt x="7566025" y="6113462"/>
                </a:lnTo>
                <a:lnTo>
                  <a:pt x="7569200" y="6183312"/>
                </a:lnTo>
                <a:lnTo>
                  <a:pt x="7566025" y="6251575"/>
                </a:lnTo>
                <a:lnTo>
                  <a:pt x="7558087" y="6311900"/>
                </a:lnTo>
                <a:lnTo>
                  <a:pt x="7546975" y="6361112"/>
                </a:lnTo>
                <a:lnTo>
                  <a:pt x="7532687" y="6407150"/>
                </a:lnTo>
                <a:lnTo>
                  <a:pt x="7516812" y="6448425"/>
                </a:lnTo>
                <a:lnTo>
                  <a:pt x="7499350" y="6488112"/>
                </a:lnTo>
                <a:lnTo>
                  <a:pt x="7481887" y="6523037"/>
                </a:lnTo>
                <a:lnTo>
                  <a:pt x="7462837" y="6561137"/>
                </a:lnTo>
                <a:lnTo>
                  <a:pt x="7443787" y="6597650"/>
                </a:lnTo>
                <a:lnTo>
                  <a:pt x="7427912" y="6640512"/>
                </a:lnTo>
                <a:lnTo>
                  <a:pt x="7412037" y="6683375"/>
                </a:lnTo>
                <a:lnTo>
                  <a:pt x="7402512" y="6735762"/>
                </a:lnTo>
                <a:lnTo>
                  <a:pt x="7394575" y="6791325"/>
                </a:lnTo>
                <a:lnTo>
                  <a:pt x="7389812" y="6858000"/>
                </a:lnTo>
                <a:lnTo>
                  <a:pt x="0" y="6858000"/>
                </a:lnTo>
                <a:lnTo>
                  <a:pt x="0" y="0"/>
                </a:lnTo>
                <a:close/>
              </a:path>
            </a:pathLst>
          </a:custGeom>
          <a:solidFill>
            <a:schemeClr val="bg2"/>
          </a:solidFill>
          <a:ln w="0">
            <a:noFill/>
            <a:prstDash val="solid"/>
            <a:round/>
            <a:headEnd/>
            <a:tailEnd/>
          </a:ln>
        </p:spPr>
      </p:sp>
      <p:sp>
        <p:nvSpPr>
          <p:cNvPr id="2" name="Title 1">
            <a:extLst>
              <a:ext uri="{FF2B5EF4-FFF2-40B4-BE49-F238E27FC236}">
                <a16:creationId xmlns:a16="http://schemas.microsoft.com/office/drawing/2014/main" id="{B604A90B-5172-4AA8-9AD3-852F3CC2A87E}"/>
              </a:ext>
            </a:extLst>
          </p:cNvPr>
          <p:cNvSpPr>
            <a:spLocks noGrp="1"/>
          </p:cNvSpPr>
          <p:nvPr>
            <p:ph type="title"/>
          </p:nvPr>
        </p:nvSpPr>
        <p:spPr>
          <a:xfrm>
            <a:off x="765051" y="382385"/>
            <a:ext cx="6015897" cy="1492132"/>
          </a:xfrm>
        </p:spPr>
        <p:txBody>
          <a:bodyPr vert="horz" lIns="91440" tIns="45720" rIns="91440" bIns="45720" rtlCol="0" anchor="t">
            <a:normAutofit/>
          </a:bodyPr>
          <a:lstStyle/>
          <a:p>
            <a:r>
              <a:rPr lang="en-US" sz="4700" cap="none" dirty="0">
                <a:latin typeface="NTFPreCursivefk" panose="03000400000000000000" pitchFamily="66" charset="0"/>
              </a:rPr>
              <a:t>What is peer-on-peer bullying and abuse?</a:t>
            </a:r>
          </a:p>
        </p:txBody>
      </p:sp>
      <p:sp>
        <p:nvSpPr>
          <p:cNvPr id="19" name="Rectangle 18">
            <a:extLst>
              <a:ext uri="{FF2B5EF4-FFF2-40B4-BE49-F238E27FC236}">
                <a16:creationId xmlns:a16="http://schemas.microsoft.com/office/drawing/2014/main" id="{F7E0AF57-42C6-4312-BEDF-A384DC8E42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TextBox 10">
            <a:extLst>
              <a:ext uri="{FF2B5EF4-FFF2-40B4-BE49-F238E27FC236}">
                <a16:creationId xmlns:a16="http://schemas.microsoft.com/office/drawing/2014/main" id="{AD845091-1E70-420D-8B79-C18A4A7DAFE0}"/>
              </a:ext>
            </a:extLst>
          </p:cNvPr>
          <p:cNvSpPr txBox="1"/>
          <p:nvPr/>
        </p:nvSpPr>
        <p:spPr>
          <a:xfrm>
            <a:off x="765051" y="1874517"/>
            <a:ext cx="6015897" cy="4818514"/>
          </a:xfrm>
          <a:prstGeom prst="rect">
            <a:avLst/>
          </a:prstGeom>
        </p:spPr>
        <p:txBody>
          <a:bodyPr vert="horz" lIns="91440" tIns="45720" rIns="91440" bIns="45720" rtlCol="0">
            <a:normAutofit lnSpcReduction="10000"/>
          </a:bodyPr>
          <a:lstStyle/>
          <a:p>
            <a:pPr indent="-228600" defTabSz="914400">
              <a:spcBef>
                <a:spcPts val="700"/>
              </a:spcBef>
              <a:buClr>
                <a:schemeClr val="tx2"/>
              </a:buClr>
            </a:pPr>
            <a:r>
              <a:rPr lang="en-US" sz="2000" dirty="0">
                <a:solidFill>
                  <a:schemeClr val="tx1">
                    <a:lumMod val="65000"/>
                    <a:lumOff val="35000"/>
                  </a:schemeClr>
                </a:solidFill>
                <a:effectLst/>
                <a:latin typeface="NTFPreCursivefk" panose="03000400000000000000" pitchFamily="66" charset="0"/>
              </a:rPr>
              <a:t>A peer is someone who might be your friend, a child at school with you, or another child you may know.</a:t>
            </a:r>
          </a:p>
          <a:p>
            <a:pPr indent="-228600" defTabSz="914400">
              <a:spcBef>
                <a:spcPts val="700"/>
              </a:spcBef>
              <a:buClr>
                <a:schemeClr val="tx2"/>
              </a:buClr>
            </a:pPr>
            <a:r>
              <a:rPr lang="en-US" sz="2000" dirty="0">
                <a:solidFill>
                  <a:schemeClr val="tx1">
                    <a:lumMod val="65000"/>
                    <a:lumOff val="35000"/>
                  </a:schemeClr>
                </a:solidFill>
                <a:effectLst/>
                <a:latin typeface="NTFPreCursivefk" panose="03000400000000000000" pitchFamily="66" charset="0"/>
              </a:rPr>
              <a:t> </a:t>
            </a:r>
          </a:p>
          <a:p>
            <a:pPr indent="-228600" defTabSz="914400">
              <a:spcBef>
                <a:spcPts val="700"/>
              </a:spcBef>
              <a:buClr>
                <a:schemeClr val="tx2"/>
              </a:buClr>
            </a:pPr>
            <a:r>
              <a:rPr lang="en-US" sz="2000" dirty="0">
                <a:solidFill>
                  <a:schemeClr val="tx1">
                    <a:lumMod val="65000"/>
                    <a:lumOff val="35000"/>
                  </a:schemeClr>
                </a:solidFill>
                <a:effectLst/>
                <a:latin typeface="NTFPreCursivefk" panose="03000400000000000000" pitchFamily="66" charset="0"/>
              </a:rPr>
              <a:t>Abuse is something which usually physically and emotionally hurts another person by using behaviour that is meant to scare, hurt or upset that person.</a:t>
            </a:r>
          </a:p>
          <a:p>
            <a:pPr indent="-228600" defTabSz="914400">
              <a:spcBef>
                <a:spcPts val="700"/>
              </a:spcBef>
              <a:buClr>
                <a:schemeClr val="tx2"/>
              </a:buClr>
            </a:pPr>
            <a:r>
              <a:rPr lang="en-US" sz="2000" dirty="0">
                <a:solidFill>
                  <a:schemeClr val="tx1">
                    <a:lumMod val="65000"/>
                    <a:lumOff val="35000"/>
                  </a:schemeClr>
                </a:solidFill>
                <a:effectLst/>
                <a:latin typeface="NTFPreCursivefk" panose="03000400000000000000" pitchFamily="66" charset="0"/>
              </a:rPr>
              <a:t> </a:t>
            </a:r>
          </a:p>
          <a:p>
            <a:pPr indent="-228600" defTabSz="914400">
              <a:spcBef>
                <a:spcPts val="700"/>
              </a:spcBef>
              <a:buClr>
                <a:schemeClr val="tx2"/>
              </a:buClr>
            </a:pPr>
            <a:r>
              <a:rPr lang="en-US" sz="2000" dirty="0">
                <a:solidFill>
                  <a:schemeClr val="tx1">
                    <a:lumMod val="65000"/>
                    <a:lumOff val="35000"/>
                  </a:schemeClr>
                </a:solidFill>
                <a:effectLst/>
                <a:latin typeface="NTFPreCursivefk" panose="03000400000000000000" pitchFamily="66" charset="0"/>
              </a:rPr>
              <a:t>Sometimes, it can be hard to know when abuse is happening, because not all abuse will hurt, scare or upset you, you might not know it is happening. It’s really important you know when you are being abused so we can make sure it stops.</a:t>
            </a:r>
          </a:p>
          <a:p>
            <a:pPr indent="-228600" defTabSz="914400">
              <a:spcBef>
                <a:spcPts val="700"/>
              </a:spcBef>
              <a:buClr>
                <a:schemeClr val="tx2"/>
              </a:buClr>
            </a:pPr>
            <a:r>
              <a:rPr lang="en-US" sz="2000" dirty="0">
                <a:solidFill>
                  <a:schemeClr val="tx1">
                    <a:lumMod val="65000"/>
                    <a:lumOff val="35000"/>
                  </a:schemeClr>
                </a:solidFill>
                <a:effectLst/>
                <a:latin typeface="NTFPreCursivefk" panose="03000400000000000000" pitchFamily="66" charset="0"/>
              </a:rPr>
              <a:t> </a:t>
            </a:r>
          </a:p>
          <a:p>
            <a:pPr indent="-228600" defTabSz="914400">
              <a:spcBef>
                <a:spcPts val="700"/>
              </a:spcBef>
              <a:buClr>
                <a:schemeClr val="tx2"/>
              </a:buClr>
            </a:pPr>
            <a:r>
              <a:rPr lang="en-US" sz="2000" dirty="0">
                <a:solidFill>
                  <a:schemeClr val="tx1">
                    <a:lumMod val="65000"/>
                    <a:lumOff val="35000"/>
                  </a:schemeClr>
                </a:solidFill>
                <a:effectLst/>
                <a:latin typeface="NTFPreCursivefk" panose="03000400000000000000" pitchFamily="66" charset="0"/>
              </a:rPr>
              <a:t>There are lots of different types of abuse. It is important you know these types of abuse are, so you know what to do if you see them. </a:t>
            </a:r>
          </a:p>
        </p:txBody>
      </p:sp>
    </p:spTree>
    <p:extLst>
      <p:ext uri="{BB962C8B-B14F-4D97-AF65-F5344CB8AC3E}">
        <p14:creationId xmlns:p14="http://schemas.microsoft.com/office/powerpoint/2010/main" val="36603878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pic>
        <p:nvPicPr>
          <p:cNvPr id="4" name="Picture 3" descr="animated number 2 png - Clipart World">
            <a:extLst>
              <a:ext uri="{FF2B5EF4-FFF2-40B4-BE49-F238E27FC236}">
                <a16:creationId xmlns:a16="http://schemas.microsoft.com/office/drawing/2014/main" id="{FA4235A6-CD22-44E0-A347-B40351F6229A}"/>
              </a:ext>
            </a:extLst>
          </p:cNvPr>
          <p:cNvPicPr>
            <a:picLocks noChangeAspect="1"/>
          </p:cNvPicPr>
          <p:nvPr/>
        </p:nvPicPr>
        <p:blipFill rotWithShape="1">
          <a:blip r:embed="rId2">
            <a:extLst>
              <a:ext uri="{28A0092B-C50C-407E-A947-70E740481C1C}">
                <a14:useLocalDpi xmlns:a14="http://schemas.microsoft.com/office/drawing/2010/main" val="0"/>
              </a:ext>
            </a:extLst>
          </a:blip>
          <a:srcRect l="8887" r="6946" b="1"/>
          <a:stretch/>
        </p:blipFill>
        <p:spPr bwMode="auto">
          <a:xfrm>
            <a:off x="7338646" y="10"/>
            <a:ext cx="4853354" cy="6857990"/>
          </a:xfrm>
          <a:prstGeom prst="rect">
            <a:avLst/>
          </a:prstGeom>
          <a:noFill/>
        </p:spPr>
      </p:pic>
      <p:sp>
        <p:nvSpPr>
          <p:cNvPr id="18" name="Freeform 10">
            <a:extLst>
              <a:ext uri="{FF2B5EF4-FFF2-40B4-BE49-F238E27FC236}">
                <a16:creationId xmlns:a16="http://schemas.microsoft.com/office/drawing/2014/main" id="{FF606621-EDD0-4CB0-B5A0-2BD458842F0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0" y="0"/>
            <a:ext cx="7569200" cy="6858000"/>
          </a:xfrm>
          <a:custGeom>
            <a:avLst/>
            <a:gdLst>
              <a:gd name="connsiteX0" fmla="*/ 0 w 7569200"/>
              <a:gd name="connsiteY0" fmla="*/ 0 h 6858000"/>
              <a:gd name="connsiteX1" fmla="*/ 7389812 w 7569200"/>
              <a:gd name="connsiteY1" fmla="*/ 0 h 6858000"/>
              <a:gd name="connsiteX2" fmla="*/ 7394575 w 7569200"/>
              <a:gd name="connsiteY2" fmla="*/ 66675 h 6858000"/>
              <a:gd name="connsiteX3" fmla="*/ 7402512 w 7569200"/>
              <a:gd name="connsiteY3" fmla="*/ 122237 h 6858000"/>
              <a:gd name="connsiteX4" fmla="*/ 7412037 w 7569200"/>
              <a:gd name="connsiteY4" fmla="*/ 174625 h 6858000"/>
              <a:gd name="connsiteX5" fmla="*/ 7427912 w 7569200"/>
              <a:gd name="connsiteY5" fmla="*/ 217487 h 6858000"/>
              <a:gd name="connsiteX6" fmla="*/ 7443787 w 7569200"/>
              <a:gd name="connsiteY6" fmla="*/ 260350 h 6858000"/>
              <a:gd name="connsiteX7" fmla="*/ 7462837 w 7569200"/>
              <a:gd name="connsiteY7" fmla="*/ 296862 h 6858000"/>
              <a:gd name="connsiteX8" fmla="*/ 7481887 w 7569200"/>
              <a:gd name="connsiteY8" fmla="*/ 334962 h 6858000"/>
              <a:gd name="connsiteX9" fmla="*/ 7499350 w 7569200"/>
              <a:gd name="connsiteY9" fmla="*/ 369887 h 6858000"/>
              <a:gd name="connsiteX10" fmla="*/ 7516812 w 7569200"/>
              <a:gd name="connsiteY10" fmla="*/ 409575 h 6858000"/>
              <a:gd name="connsiteX11" fmla="*/ 7532687 w 7569200"/>
              <a:gd name="connsiteY11" fmla="*/ 450850 h 6858000"/>
              <a:gd name="connsiteX12" fmla="*/ 7546975 w 7569200"/>
              <a:gd name="connsiteY12" fmla="*/ 496887 h 6858000"/>
              <a:gd name="connsiteX13" fmla="*/ 7558087 w 7569200"/>
              <a:gd name="connsiteY13" fmla="*/ 546100 h 6858000"/>
              <a:gd name="connsiteX14" fmla="*/ 7566025 w 7569200"/>
              <a:gd name="connsiteY14" fmla="*/ 606425 h 6858000"/>
              <a:gd name="connsiteX15" fmla="*/ 7569200 w 7569200"/>
              <a:gd name="connsiteY15" fmla="*/ 673100 h 6858000"/>
              <a:gd name="connsiteX16" fmla="*/ 7566025 w 7569200"/>
              <a:gd name="connsiteY16" fmla="*/ 744537 h 6858000"/>
              <a:gd name="connsiteX17" fmla="*/ 7558087 w 7569200"/>
              <a:gd name="connsiteY17" fmla="*/ 801687 h 6858000"/>
              <a:gd name="connsiteX18" fmla="*/ 7546975 w 7569200"/>
              <a:gd name="connsiteY18" fmla="*/ 854075 h 6858000"/>
              <a:gd name="connsiteX19" fmla="*/ 7532687 w 7569200"/>
              <a:gd name="connsiteY19" fmla="*/ 901700 h 6858000"/>
              <a:gd name="connsiteX20" fmla="*/ 7516812 w 7569200"/>
              <a:gd name="connsiteY20" fmla="*/ 942975 h 6858000"/>
              <a:gd name="connsiteX21" fmla="*/ 7497762 w 7569200"/>
              <a:gd name="connsiteY21" fmla="*/ 981075 h 6858000"/>
              <a:gd name="connsiteX22" fmla="*/ 7478712 w 7569200"/>
              <a:gd name="connsiteY22" fmla="*/ 1017587 h 6858000"/>
              <a:gd name="connsiteX23" fmla="*/ 7459662 w 7569200"/>
              <a:gd name="connsiteY23" fmla="*/ 1055687 h 6858000"/>
              <a:gd name="connsiteX24" fmla="*/ 7442200 w 7569200"/>
              <a:gd name="connsiteY24" fmla="*/ 1095375 h 6858000"/>
              <a:gd name="connsiteX25" fmla="*/ 7424737 w 7569200"/>
              <a:gd name="connsiteY25" fmla="*/ 1136650 h 6858000"/>
              <a:gd name="connsiteX26" fmla="*/ 7410450 w 7569200"/>
              <a:gd name="connsiteY26" fmla="*/ 1182687 h 6858000"/>
              <a:gd name="connsiteX27" fmla="*/ 7400925 w 7569200"/>
              <a:gd name="connsiteY27" fmla="*/ 1235075 h 6858000"/>
              <a:gd name="connsiteX28" fmla="*/ 7391400 w 7569200"/>
              <a:gd name="connsiteY28" fmla="*/ 1295400 h 6858000"/>
              <a:gd name="connsiteX29" fmla="*/ 7389812 w 7569200"/>
              <a:gd name="connsiteY29" fmla="*/ 1363662 h 6858000"/>
              <a:gd name="connsiteX30" fmla="*/ 7391400 w 7569200"/>
              <a:gd name="connsiteY30" fmla="*/ 1431925 h 6858000"/>
              <a:gd name="connsiteX31" fmla="*/ 7400925 w 7569200"/>
              <a:gd name="connsiteY31" fmla="*/ 1492250 h 6858000"/>
              <a:gd name="connsiteX32" fmla="*/ 7410450 w 7569200"/>
              <a:gd name="connsiteY32" fmla="*/ 1544637 h 6858000"/>
              <a:gd name="connsiteX33" fmla="*/ 7424737 w 7569200"/>
              <a:gd name="connsiteY33" fmla="*/ 1589087 h 6858000"/>
              <a:gd name="connsiteX34" fmla="*/ 7442200 w 7569200"/>
              <a:gd name="connsiteY34" fmla="*/ 1631950 h 6858000"/>
              <a:gd name="connsiteX35" fmla="*/ 7459662 w 7569200"/>
              <a:gd name="connsiteY35" fmla="*/ 1671637 h 6858000"/>
              <a:gd name="connsiteX36" fmla="*/ 7478712 w 7569200"/>
              <a:gd name="connsiteY36" fmla="*/ 1708150 h 6858000"/>
              <a:gd name="connsiteX37" fmla="*/ 7497762 w 7569200"/>
              <a:gd name="connsiteY37" fmla="*/ 1743075 h 6858000"/>
              <a:gd name="connsiteX38" fmla="*/ 7516812 w 7569200"/>
              <a:gd name="connsiteY38" fmla="*/ 1782762 h 6858000"/>
              <a:gd name="connsiteX39" fmla="*/ 7532687 w 7569200"/>
              <a:gd name="connsiteY39" fmla="*/ 1824037 h 6858000"/>
              <a:gd name="connsiteX40" fmla="*/ 7546975 w 7569200"/>
              <a:gd name="connsiteY40" fmla="*/ 1870075 h 6858000"/>
              <a:gd name="connsiteX41" fmla="*/ 7558087 w 7569200"/>
              <a:gd name="connsiteY41" fmla="*/ 1922462 h 6858000"/>
              <a:gd name="connsiteX42" fmla="*/ 7566025 w 7569200"/>
              <a:gd name="connsiteY42" fmla="*/ 1982787 h 6858000"/>
              <a:gd name="connsiteX43" fmla="*/ 7569200 w 7569200"/>
              <a:gd name="connsiteY43" fmla="*/ 2051050 h 6858000"/>
              <a:gd name="connsiteX44" fmla="*/ 7566025 w 7569200"/>
              <a:gd name="connsiteY44" fmla="*/ 2119312 h 6858000"/>
              <a:gd name="connsiteX45" fmla="*/ 7558087 w 7569200"/>
              <a:gd name="connsiteY45" fmla="*/ 2179637 h 6858000"/>
              <a:gd name="connsiteX46" fmla="*/ 7546975 w 7569200"/>
              <a:gd name="connsiteY46" fmla="*/ 2232025 h 6858000"/>
              <a:gd name="connsiteX47" fmla="*/ 7532687 w 7569200"/>
              <a:gd name="connsiteY47" fmla="*/ 2278062 h 6858000"/>
              <a:gd name="connsiteX48" fmla="*/ 7516812 w 7569200"/>
              <a:gd name="connsiteY48" fmla="*/ 2319337 h 6858000"/>
              <a:gd name="connsiteX49" fmla="*/ 7497762 w 7569200"/>
              <a:gd name="connsiteY49" fmla="*/ 2359025 h 6858000"/>
              <a:gd name="connsiteX50" fmla="*/ 7478712 w 7569200"/>
              <a:gd name="connsiteY50" fmla="*/ 2395537 h 6858000"/>
              <a:gd name="connsiteX51" fmla="*/ 7459662 w 7569200"/>
              <a:gd name="connsiteY51" fmla="*/ 2433637 h 6858000"/>
              <a:gd name="connsiteX52" fmla="*/ 7442200 w 7569200"/>
              <a:gd name="connsiteY52" fmla="*/ 2471737 h 6858000"/>
              <a:gd name="connsiteX53" fmla="*/ 7424737 w 7569200"/>
              <a:gd name="connsiteY53" fmla="*/ 2513012 h 6858000"/>
              <a:gd name="connsiteX54" fmla="*/ 7410450 w 7569200"/>
              <a:gd name="connsiteY54" fmla="*/ 2560637 h 6858000"/>
              <a:gd name="connsiteX55" fmla="*/ 7400925 w 7569200"/>
              <a:gd name="connsiteY55" fmla="*/ 2613025 h 6858000"/>
              <a:gd name="connsiteX56" fmla="*/ 7391400 w 7569200"/>
              <a:gd name="connsiteY56" fmla="*/ 2671762 h 6858000"/>
              <a:gd name="connsiteX57" fmla="*/ 7389812 w 7569200"/>
              <a:gd name="connsiteY57" fmla="*/ 2741612 h 6858000"/>
              <a:gd name="connsiteX58" fmla="*/ 7391400 w 7569200"/>
              <a:gd name="connsiteY58" fmla="*/ 2809875 h 6858000"/>
              <a:gd name="connsiteX59" fmla="*/ 7400925 w 7569200"/>
              <a:gd name="connsiteY59" fmla="*/ 2868612 h 6858000"/>
              <a:gd name="connsiteX60" fmla="*/ 7410450 w 7569200"/>
              <a:gd name="connsiteY60" fmla="*/ 2922587 h 6858000"/>
              <a:gd name="connsiteX61" fmla="*/ 7424737 w 7569200"/>
              <a:gd name="connsiteY61" fmla="*/ 2967037 h 6858000"/>
              <a:gd name="connsiteX62" fmla="*/ 7442200 w 7569200"/>
              <a:gd name="connsiteY62" fmla="*/ 3009900 h 6858000"/>
              <a:gd name="connsiteX63" fmla="*/ 7459662 w 7569200"/>
              <a:gd name="connsiteY63" fmla="*/ 3046412 h 6858000"/>
              <a:gd name="connsiteX64" fmla="*/ 7478712 w 7569200"/>
              <a:gd name="connsiteY64" fmla="*/ 3084512 h 6858000"/>
              <a:gd name="connsiteX65" fmla="*/ 7497762 w 7569200"/>
              <a:gd name="connsiteY65" fmla="*/ 3121025 h 6858000"/>
              <a:gd name="connsiteX66" fmla="*/ 7516812 w 7569200"/>
              <a:gd name="connsiteY66" fmla="*/ 3160712 h 6858000"/>
              <a:gd name="connsiteX67" fmla="*/ 7532687 w 7569200"/>
              <a:gd name="connsiteY67" fmla="*/ 3201987 h 6858000"/>
              <a:gd name="connsiteX68" fmla="*/ 7546975 w 7569200"/>
              <a:gd name="connsiteY68" fmla="*/ 3248025 h 6858000"/>
              <a:gd name="connsiteX69" fmla="*/ 7558087 w 7569200"/>
              <a:gd name="connsiteY69" fmla="*/ 3300412 h 6858000"/>
              <a:gd name="connsiteX70" fmla="*/ 7566025 w 7569200"/>
              <a:gd name="connsiteY70" fmla="*/ 3360737 h 6858000"/>
              <a:gd name="connsiteX71" fmla="*/ 7569200 w 7569200"/>
              <a:gd name="connsiteY71" fmla="*/ 3427412 h 6858000"/>
              <a:gd name="connsiteX72" fmla="*/ 7566025 w 7569200"/>
              <a:gd name="connsiteY72" fmla="*/ 3497262 h 6858000"/>
              <a:gd name="connsiteX73" fmla="*/ 7558087 w 7569200"/>
              <a:gd name="connsiteY73" fmla="*/ 3557587 h 6858000"/>
              <a:gd name="connsiteX74" fmla="*/ 7546975 w 7569200"/>
              <a:gd name="connsiteY74" fmla="*/ 3609975 h 6858000"/>
              <a:gd name="connsiteX75" fmla="*/ 7532687 w 7569200"/>
              <a:gd name="connsiteY75" fmla="*/ 3656012 h 6858000"/>
              <a:gd name="connsiteX76" fmla="*/ 7516812 w 7569200"/>
              <a:gd name="connsiteY76" fmla="*/ 3697287 h 6858000"/>
              <a:gd name="connsiteX77" fmla="*/ 7497762 w 7569200"/>
              <a:gd name="connsiteY77" fmla="*/ 3736975 h 6858000"/>
              <a:gd name="connsiteX78" fmla="*/ 7459662 w 7569200"/>
              <a:gd name="connsiteY78" fmla="*/ 3811587 h 6858000"/>
              <a:gd name="connsiteX79" fmla="*/ 7442200 w 7569200"/>
              <a:gd name="connsiteY79" fmla="*/ 3848100 h 6858000"/>
              <a:gd name="connsiteX80" fmla="*/ 7424737 w 7569200"/>
              <a:gd name="connsiteY80" fmla="*/ 3890962 h 6858000"/>
              <a:gd name="connsiteX81" fmla="*/ 7410450 w 7569200"/>
              <a:gd name="connsiteY81" fmla="*/ 3935412 h 6858000"/>
              <a:gd name="connsiteX82" fmla="*/ 7400925 w 7569200"/>
              <a:gd name="connsiteY82" fmla="*/ 3987800 h 6858000"/>
              <a:gd name="connsiteX83" fmla="*/ 7391400 w 7569200"/>
              <a:gd name="connsiteY83" fmla="*/ 4048125 h 6858000"/>
              <a:gd name="connsiteX84" fmla="*/ 7389812 w 7569200"/>
              <a:gd name="connsiteY84" fmla="*/ 4116387 h 6858000"/>
              <a:gd name="connsiteX85" fmla="*/ 7391400 w 7569200"/>
              <a:gd name="connsiteY85" fmla="*/ 4186237 h 6858000"/>
              <a:gd name="connsiteX86" fmla="*/ 7400925 w 7569200"/>
              <a:gd name="connsiteY86" fmla="*/ 4244975 h 6858000"/>
              <a:gd name="connsiteX87" fmla="*/ 7410450 w 7569200"/>
              <a:gd name="connsiteY87" fmla="*/ 4297362 h 6858000"/>
              <a:gd name="connsiteX88" fmla="*/ 7424737 w 7569200"/>
              <a:gd name="connsiteY88" fmla="*/ 4343400 h 6858000"/>
              <a:gd name="connsiteX89" fmla="*/ 7442200 w 7569200"/>
              <a:gd name="connsiteY89" fmla="*/ 4386262 h 6858000"/>
              <a:gd name="connsiteX90" fmla="*/ 7459662 w 7569200"/>
              <a:gd name="connsiteY90" fmla="*/ 4424362 h 6858000"/>
              <a:gd name="connsiteX91" fmla="*/ 7497762 w 7569200"/>
              <a:gd name="connsiteY91" fmla="*/ 4498975 h 6858000"/>
              <a:gd name="connsiteX92" fmla="*/ 7516812 w 7569200"/>
              <a:gd name="connsiteY92" fmla="*/ 4537075 h 6858000"/>
              <a:gd name="connsiteX93" fmla="*/ 7532687 w 7569200"/>
              <a:gd name="connsiteY93" fmla="*/ 4579937 h 6858000"/>
              <a:gd name="connsiteX94" fmla="*/ 7546975 w 7569200"/>
              <a:gd name="connsiteY94" fmla="*/ 4625975 h 6858000"/>
              <a:gd name="connsiteX95" fmla="*/ 7558087 w 7569200"/>
              <a:gd name="connsiteY95" fmla="*/ 4678362 h 6858000"/>
              <a:gd name="connsiteX96" fmla="*/ 7566025 w 7569200"/>
              <a:gd name="connsiteY96" fmla="*/ 4738687 h 6858000"/>
              <a:gd name="connsiteX97" fmla="*/ 7569200 w 7569200"/>
              <a:gd name="connsiteY97" fmla="*/ 4806950 h 6858000"/>
              <a:gd name="connsiteX98" fmla="*/ 7566025 w 7569200"/>
              <a:gd name="connsiteY98" fmla="*/ 4875212 h 6858000"/>
              <a:gd name="connsiteX99" fmla="*/ 7558087 w 7569200"/>
              <a:gd name="connsiteY99" fmla="*/ 4935537 h 6858000"/>
              <a:gd name="connsiteX100" fmla="*/ 7546975 w 7569200"/>
              <a:gd name="connsiteY100" fmla="*/ 4987925 h 6858000"/>
              <a:gd name="connsiteX101" fmla="*/ 7532687 w 7569200"/>
              <a:gd name="connsiteY101" fmla="*/ 5033962 h 6858000"/>
              <a:gd name="connsiteX102" fmla="*/ 7516812 w 7569200"/>
              <a:gd name="connsiteY102" fmla="*/ 5075237 h 6858000"/>
              <a:gd name="connsiteX103" fmla="*/ 7497762 w 7569200"/>
              <a:gd name="connsiteY103" fmla="*/ 5114925 h 6858000"/>
              <a:gd name="connsiteX104" fmla="*/ 7478712 w 7569200"/>
              <a:gd name="connsiteY104" fmla="*/ 5149850 h 6858000"/>
              <a:gd name="connsiteX105" fmla="*/ 7459662 w 7569200"/>
              <a:gd name="connsiteY105" fmla="*/ 5186362 h 6858000"/>
              <a:gd name="connsiteX106" fmla="*/ 7442200 w 7569200"/>
              <a:gd name="connsiteY106" fmla="*/ 5226050 h 6858000"/>
              <a:gd name="connsiteX107" fmla="*/ 7424737 w 7569200"/>
              <a:gd name="connsiteY107" fmla="*/ 5268912 h 6858000"/>
              <a:gd name="connsiteX108" fmla="*/ 7410450 w 7569200"/>
              <a:gd name="connsiteY108" fmla="*/ 5313362 h 6858000"/>
              <a:gd name="connsiteX109" fmla="*/ 7400925 w 7569200"/>
              <a:gd name="connsiteY109" fmla="*/ 5365750 h 6858000"/>
              <a:gd name="connsiteX110" fmla="*/ 7391400 w 7569200"/>
              <a:gd name="connsiteY110" fmla="*/ 5426075 h 6858000"/>
              <a:gd name="connsiteX111" fmla="*/ 7389812 w 7569200"/>
              <a:gd name="connsiteY111" fmla="*/ 5494337 h 6858000"/>
              <a:gd name="connsiteX112" fmla="*/ 7391400 w 7569200"/>
              <a:gd name="connsiteY112" fmla="*/ 5562600 h 6858000"/>
              <a:gd name="connsiteX113" fmla="*/ 7400925 w 7569200"/>
              <a:gd name="connsiteY113" fmla="*/ 5622925 h 6858000"/>
              <a:gd name="connsiteX114" fmla="*/ 7410450 w 7569200"/>
              <a:gd name="connsiteY114" fmla="*/ 5675312 h 6858000"/>
              <a:gd name="connsiteX115" fmla="*/ 7424737 w 7569200"/>
              <a:gd name="connsiteY115" fmla="*/ 5721350 h 6858000"/>
              <a:gd name="connsiteX116" fmla="*/ 7442200 w 7569200"/>
              <a:gd name="connsiteY116" fmla="*/ 5762625 h 6858000"/>
              <a:gd name="connsiteX117" fmla="*/ 7459662 w 7569200"/>
              <a:gd name="connsiteY117" fmla="*/ 5802312 h 6858000"/>
              <a:gd name="connsiteX118" fmla="*/ 7478712 w 7569200"/>
              <a:gd name="connsiteY118" fmla="*/ 5840412 h 6858000"/>
              <a:gd name="connsiteX119" fmla="*/ 7497762 w 7569200"/>
              <a:gd name="connsiteY119" fmla="*/ 5876925 h 6858000"/>
              <a:gd name="connsiteX120" fmla="*/ 7516812 w 7569200"/>
              <a:gd name="connsiteY120" fmla="*/ 5915025 h 6858000"/>
              <a:gd name="connsiteX121" fmla="*/ 7532687 w 7569200"/>
              <a:gd name="connsiteY121" fmla="*/ 5956300 h 6858000"/>
              <a:gd name="connsiteX122" fmla="*/ 7546975 w 7569200"/>
              <a:gd name="connsiteY122" fmla="*/ 6003925 h 6858000"/>
              <a:gd name="connsiteX123" fmla="*/ 7558087 w 7569200"/>
              <a:gd name="connsiteY123" fmla="*/ 6056312 h 6858000"/>
              <a:gd name="connsiteX124" fmla="*/ 7566025 w 7569200"/>
              <a:gd name="connsiteY124" fmla="*/ 6113462 h 6858000"/>
              <a:gd name="connsiteX125" fmla="*/ 7569200 w 7569200"/>
              <a:gd name="connsiteY125" fmla="*/ 6183312 h 6858000"/>
              <a:gd name="connsiteX126" fmla="*/ 7566025 w 7569200"/>
              <a:gd name="connsiteY126" fmla="*/ 6251575 h 6858000"/>
              <a:gd name="connsiteX127" fmla="*/ 7558087 w 7569200"/>
              <a:gd name="connsiteY127" fmla="*/ 6311900 h 6858000"/>
              <a:gd name="connsiteX128" fmla="*/ 7546975 w 7569200"/>
              <a:gd name="connsiteY128" fmla="*/ 6361112 h 6858000"/>
              <a:gd name="connsiteX129" fmla="*/ 7532687 w 7569200"/>
              <a:gd name="connsiteY129" fmla="*/ 6407150 h 6858000"/>
              <a:gd name="connsiteX130" fmla="*/ 7516812 w 7569200"/>
              <a:gd name="connsiteY130" fmla="*/ 6448425 h 6858000"/>
              <a:gd name="connsiteX131" fmla="*/ 7499350 w 7569200"/>
              <a:gd name="connsiteY131" fmla="*/ 6488112 h 6858000"/>
              <a:gd name="connsiteX132" fmla="*/ 7481887 w 7569200"/>
              <a:gd name="connsiteY132" fmla="*/ 6523037 h 6858000"/>
              <a:gd name="connsiteX133" fmla="*/ 7462837 w 7569200"/>
              <a:gd name="connsiteY133" fmla="*/ 6561137 h 6858000"/>
              <a:gd name="connsiteX134" fmla="*/ 7443787 w 7569200"/>
              <a:gd name="connsiteY134" fmla="*/ 6597650 h 6858000"/>
              <a:gd name="connsiteX135" fmla="*/ 7427912 w 7569200"/>
              <a:gd name="connsiteY135" fmla="*/ 6640512 h 6858000"/>
              <a:gd name="connsiteX136" fmla="*/ 7412037 w 7569200"/>
              <a:gd name="connsiteY136" fmla="*/ 6683375 h 6858000"/>
              <a:gd name="connsiteX137" fmla="*/ 7402512 w 7569200"/>
              <a:gd name="connsiteY137" fmla="*/ 6735762 h 6858000"/>
              <a:gd name="connsiteX138" fmla="*/ 7394575 w 7569200"/>
              <a:gd name="connsiteY138" fmla="*/ 6791325 h 6858000"/>
              <a:gd name="connsiteX139" fmla="*/ 7389812 w 7569200"/>
              <a:gd name="connsiteY139" fmla="*/ 6858000 h 6858000"/>
              <a:gd name="connsiteX140" fmla="*/ 0 w 7569200"/>
              <a:gd name="connsiteY140" fmla="*/ 6858000 h 6858000"/>
              <a:gd name="connsiteX141" fmla="*/ 0 w 7569200"/>
              <a:gd name="connsiteY141" fmla="*/ 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Lst>
            <a:rect l="l" t="t" r="r" b="b"/>
            <a:pathLst>
              <a:path w="7569200" h="6858000">
                <a:moveTo>
                  <a:pt x="0" y="0"/>
                </a:moveTo>
                <a:lnTo>
                  <a:pt x="7389812" y="0"/>
                </a:lnTo>
                <a:lnTo>
                  <a:pt x="7394575" y="66675"/>
                </a:lnTo>
                <a:lnTo>
                  <a:pt x="7402512" y="122237"/>
                </a:lnTo>
                <a:lnTo>
                  <a:pt x="7412037" y="174625"/>
                </a:lnTo>
                <a:lnTo>
                  <a:pt x="7427912" y="217487"/>
                </a:lnTo>
                <a:lnTo>
                  <a:pt x="7443787" y="260350"/>
                </a:lnTo>
                <a:lnTo>
                  <a:pt x="7462837" y="296862"/>
                </a:lnTo>
                <a:lnTo>
                  <a:pt x="7481887" y="334962"/>
                </a:lnTo>
                <a:lnTo>
                  <a:pt x="7499350" y="369887"/>
                </a:lnTo>
                <a:lnTo>
                  <a:pt x="7516812" y="409575"/>
                </a:lnTo>
                <a:lnTo>
                  <a:pt x="7532687" y="450850"/>
                </a:lnTo>
                <a:lnTo>
                  <a:pt x="7546975" y="496887"/>
                </a:lnTo>
                <a:lnTo>
                  <a:pt x="7558087" y="546100"/>
                </a:lnTo>
                <a:lnTo>
                  <a:pt x="7566025" y="606425"/>
                </a:lnTo>
                <a:lnTo>
                  <a:pt x="7569200" y="673100"/>
                </a:lnTo>
                <a:lnTo>
                  <a:pt x="7566025" y="744537"/>
                </a:lnTo>
                <a:lnTo>
                  <a:pt x="7558087" y="801687"/>
                </a:lnTo>
                <a:lnTo>
                  <a:pt x="7546975" y="854075"/>
                </a:lnTo>
                <a:lnTo>
                  <a:pt x="7532687" y="901700"/>
                </a:lnTo>
                <a:lnTo>
                  <a:pt x="7516812" y="942975"/>
                </a:lnTo>
                <a:lnTo>
                  <a:pt x="7497762" y="981075"/>
                </a:lnTo>
                <a:lnTo>
                  <a:pt x="7478712" y="1017587"/>
                </a:lnTo>
                <a:lnTo>
                  <a:pt x="7459662" y="1055687"/>
                </a:lnTo>
                <a:lnTo>
                  <a:pt x="7442200" y="1095375"/>
                </a:lnTo>
                <a:lnTo>
                  <a:pt x="7424737" y="1136650"/>
                </a:lnTo>
                <a:lnTo>
                  <a:pt x="7410450" y="1182687"/>
                </a:lnTo>
                <a:lnTo>
                  <a:pt x="7400925" y="1235075"/>
                </a:lnTo>
                <a:lnTo>
                  <a:pt x="7391400" y="1295400"/>
                </a:lnTo>
                <a:lnTo>
                  <a:pt x="7389812" y="1363662"/>
                </a:lnTo>
                <a:lnTo>
                  <a:pt x="7391400" y="1431925"/>
                </a:lnTo>
                <a:lnTo>
                  <a:pt x="7400925" y="1492250"/>
                </a:lnTo>
                <a:lnTo>
                  <a:pt x="7410450" y="1544637"/>
                </a:lnTo>
                <a:lnTo>
                  <a:pt x="7424737" y="1589087"/>
                </a:lnTo>
                <a:lnTo>
                  <a:pt x="7442200" y="1631950"/>
                </a:lnTo>
                <a:lnTo>
                  <a:pt x="7459662" y="1671637"/>
                </a:lnTo>
                <a:lnTo>
                  <a:pt x="7478712" y="1708150"/>
                </a:lnTo>
                <a:lnTo>
                  <a:pt x="7497762" y="1743075"/>
                </a:lnTo>
                <a:lnTo>
                  <a:pt x="7516812" y="1782762"/>
                </a:lnTo>
                <a:lnTo>
                  <a:pt x="7532687" y="1824037"/>
                </a:lnTo>
                <a:lnTo>
                  <a:pt x="7546975" y="1870075"/>
                </a:lnTo>
                <a:lnTo>
                  <a:pt x="7558087" y="1922462"/>
                </a:lnTo>
                <a:lnTo>
                  <a:pt x="7566025" y="1982787"/>
                </a:lnTo>
                <a:lnTo>
                  <a:pt x="7569200" y="2051050"/>
                </a:lnTo>
                <a:lnTo>
                  <a:pt x="7566025" y="2119312"/>
                </a:lnTo>
                <a:lnTo>
                  <a:pt x="7558087" y="2179637"/>
                </a:lnTo>
                <a:lnTo>
                  <a:pt x="7546975" y="2232025"/>
                </a:lnTo>
                <a:lnTo>
                  <a:pt x="7532687" y="2278062"/>
                </a:lnTo>
                <a:lnTo>
                  <a:pt x="7516812" y="2319337"/>
                </a:lnTo>
                <a:lnTo>
                  <a:pt x="7497762" y="2359025"/>
                </a:lnTo>
                <a:lnTo>
                  <a:pt x="7478712" y="2395537"/>
                </a:lnTo>
                <a:lnTo>
                  <a:pt x="7459662" y="2433637"/>
                </a:lnTo>
                <a:lnTo>
                  <a:pt x="7442200" y="2471737"/>
                </a:lnTo>
                <a:lnTo>
                  <a:pt x="7424737" y="2513012"/>
                </a:lnTo>
                <a:lnTo>
                  <a:pt x="7410450" y="2560637"/>
                </a:lnTo>
                <a:lnTo>
                  <a:pt x="7400925" y="2613025"/>
                </a:lnTo>
                <a:lnTo>
                  <a:pt x="7391400" y="2671762"/>
                </a:lnTo>
                <a:lnTo>
                  <a:pt x="7389812" y="2741612"/>
                </a:lnTo>
                <a:lnTo>
                  <a:pt x="7391400" y="2809875"/>
                </a:lnTo>
                <a:lnTo>
                  <a:pt x="7400925" y="2868612"/>
                </a:lnTo>
                <a:lnTo>
                  <a:pt x="7410450" y="2922587"/>
                </a:lnTo>
                <a:lnTo>
                  <a:pt x="7424737" y="2967037"/>
                </a:lnTo>
                <a:lnTo>
                  <a:pt x="7442200" y="3009900"/>
                </a:lnTo>
                <a:lnTo>
                  <a:pt x="7459662" y="3046412"/>
                </a:lnTo>
                <a:lnTo>
                  <a:pt x="7478712" y="3084512"/>
                </a:lnTo>
                <a:lnTo>
                  <a:pt x="7497762" y="3121025"/>
                </a:lnTo>
                <a:lnTo>
                  <a:pt x="7516812" y="3160712"/>
                </a:lnTo>
                <a:lnTo>
                  <a:pt x="7532687" y="3201987"/>
                </a:lnTo>
                <a:lnTo>
                  <a:pt x="7546975" y="3248025"/>
                </a:lnTo>
                <a:lnTo>
                  <a:pt x="7558087" y="3300412"/>
                </a:lnTo>
                <a:lnTo>
                  <a:pt x="7566025" y="3360737"/>
                </a:lnTo>
                <a:lnTo>
                  <a:pt x="7569200" y="3427412"/>
                </a:lnTo>
                <a:lnTo>
                  <a:pt x="7566025" y="3497262"/>
                </a:lnTo>
                <a:lnTo>
                  <a:pt x="7558087" y="3557587"/>
                </a:lnTo>
                <a:lnTo>
                  <a:pt x="7546975" y="3609975"/>
                </a:lnTo>
                <a:lnTo>
                  <a:pt x="7532687" y="3656012"/>
                </a:lnTo>
                <a:lnTo>
                  <a:pt x="7516812" y="3697287"/>
                </a:lnTo>
                <a:lnTo>
                  <a:pt x="7497762" y="3736975"/>
                </a:lnTo>
                <a:lnTo>
                  <a:pt x="7459662" y="3811587"/>
                </a:lnTo>
                <a:lnTo>
                  <a:pt x="7442200" y="3848100"/>
                </a:lnTo>
                <a:lnTo>
                  <a:pt x="7424737" y="3890962"/>
                </a:lnTo>
                <a:lnTo>
                  <a:pt x="7410450" y="3935412"/>
                </a:lnTo>
                <a:lnTo>
                  <a:pt x="7400925" y="3987800"/>
                </a:lnTo>
                <a:lnTo>
                  <a:pt x="7391400" y="4048125"/>
                </a:lnTo>
                <a:lnTo>
                  <a:pt x="7389812" y="4116387"/>
                </a:lnTo>
                <a:lnTo>
                  <a:pt x="7391400" y="4186237"/>
                </a:lnTo>
                <a:lnTo>
                  <a:pt x="7400925" y="4244975"/>
                </a:lnTo>
                <a:lnTo>
                  <a:pt x="7410450" y="4297362"/>
                </a:lnTo>
                <a:lnTo>
                  <a:pt x="7424737" y="4343400"/>
                </a:lnTo>
                <a:lnTo>
                  <a:pt x="7442200" y="4386262"/>
                </a:lnTo>
                <a:lnTo>
                  <a:pt x="7459662" y="4424362"/>
                </a:lnTo>
                <a:lnTo>
                  <a:pt x="7497762" y="4498975"/>
                </a:lnTo>
                <a:lnTo>
                  <a:pt x="7516812" y="4537075"/>
                </a:lnTo>
                <a:lnTo>
                  <a:pt x="7532687" y="4579937"/>
                </a:lnTo>
                <a:lnTo>
                  <a:pt x="7546975" y="4625975"/>
                </a:lnTo>
                <a:lnTo>
                  <a:pt x="7558087" y="4678362"/>
                </a:lnTo>
                <a:lnTo>
                  <a:pt x="7566025" y="4738687"/>
                </a:lnTo>
                <a:lnTo>
                  <a:pt x="7569200" y="4806950"/>
                </a:lnTo>
                <a:lnTo>
                  <a:pt x="7566025" y="4875212"/>
                </a:lnTo>
                <a:lnTo>
                  <a:pt x="7558087" y="4935537"/>
                </a:lnTo>
                <a:lnTo>
                  <a:pt x="7546975" y="4987925"/>
                </a:lnTo>
                <a:lnTo>
                  <a:pt x="7532687" y="5033962"/>
                </a:lnTo>
                <a:lnTo>
                  <a:pt x="7516812" y="5075237"/>
                </a:lnTo>
                <a:lnTo>
                  <a:pt x="7497762" y="5114925"/>
                </a:lnTo>
                <a:lnTo>
                  <a:pt x="7478712" y="5149850"/>
                </a:lnTo>
                <a:lnTo>
                  <a:pt x="7459662" y="5186362"/>
                </a:lnTo>
                <a:lnTo>
                  <a:pt x="7442200" y="5226050"/>
                </a:lnTo>
                <a:lnTo>
                  <a:pt x="7424737" y="5268912"/>
                </a:lnTo>
                <a:lnTo>
                  <a:pt x="7410450" y="5313362"/>
                </a:lnTo>
                <a:lnTo>
                  <a:pt x="7400925" y="5365750"/>
                </a:lnTo>
                <a:lnTo>
                  <a:pt x="7391400" y="5426075"/>
                </a:lnTo>
                <a:lnTo>
                  <a:pt x="7389812" y="5494337"/>
                </a:lnTo>
                <a:lnTo>
                  <a:pt x="7391400" y="5562600"/>
                </a:lnTo>
                <a:lnTo>
                  <a:pt x="7400925" y="5622925"/>
                </a:lnTo>
                <a:lnTo>
                  <a:pt x="7410450" y="5675312"/>
                </a:lnTo>
                <a:lnTo>
                  <a:pt x="7424737" y="5721350"/>
                </a:lnTo>
                <a:lnTo>
                  <a:pt x="7442200" y="5762625"/>
                </a:lnTo>
                <a:lnTo>
                  <a:pt x="7459662" y="5802312"/>
                </a:lnTo>
                <a:lnTo>
                  <a:pt x="7478712" y="5840412"/>
                </a:lnTo>
                <a:lnTo>
                  <a:pt x="7497762" y="5876925"/>
                </a:lnTo>
                <a:lnTo>
                  <a:pt x="7516812" y="5915025"/>
                </a:lnTo>
                <a:lnTo>
                  <a:pt x="7532687" y="5956300"/>
                </a:lnTo>
                <a:lnTo>
                  <a:pt x="7546975" y="6003925"/>
                </a:lnTo>
                <a:lnTo>
                  <a:pt x="7558087" y="6056312"/>
                </a:lnTo>
                <a:lnTo>
                  <a:pt x="7566025" y="6113462"/>
                </a:lnTo>
                <a:lnTo>
                  <a:pt x="7569200" y="6183312"/>
                </a:lnTo>
                <a:lnTo>
                  <a:pt x="7566025" y="6251575"/>
                </a:lnTo>
                <a:lnTo>
                  <a:pt x="7558087" y="6311900"/>
                </a:lnTo>
                <a:lnTo>
                  <a:pt x="7546975" y="6361112"/>
                </a:lnTo>
                <a:lnTo>
                  <a:pt x="7532687" y="6407150"/>
                </a:lnTo>
                <a:lnTo>
                  <a:pt x="7516812" y="6448425"/>
                </a:lnTo>
                <a:lnTo>
                  <a:pt x="7499350" y="6488112"/>
                </a:lnTo>
                <a:lnTo>
                  <a:pt x="7481887" y="6523037"/>
                </a:lnTo>
                <a:lnTo>
                  <a:pt x="7462837" y="6561137"/>
                </a:lnTo>
                <a:lnTo>
                  <a:pt x="7443787" y="6597650"/>
                </a:lnTo>
                <a:lnTo>
                  <a:pt x="7427912" y="6640512"/>
                </a:lnTo>
                <a:lnTo>
                  <a:pt x="7412037" y="6683375"/>
                </a:lnTo>
                <a:lnTo>
                  <a:pt x="7402512" y="6735762"/>
                </a:lnTo>
                <a:lnTo>
                  <a:pt x="7394575" y="6791325"/>
                </a:lnTo>
                <a:lnTo>
                  <a:pt x="7389812" y="6858000"/>
                </a:lnTo>
                <a:lnTo>
                  <a:pt x="0" y="6858000"/>
                </a:lnTo>
                <a:lnTo>
                  <a:pt x="0" y="0"/>
                </a:lnTo>
                <a:close/>
              </a:path>
            </a:pathLst>
          </a:custGeom>
          <a:solidFill>
            <a:schemeClr val="bg2"/>
          </a:solidFill>
          <a:ln w="0">
            <a:noFill/>
            <a:prstDash val="solid"/>
            <a:round/>
            <a:headEnd/>
            <a:tailEnd/>
          </a:ln>
        </p:spPr>
      </p:sp>
      <p:sp>
        <p:nvSpPr>
          <p:cNvPr id="2" name="Title 1"/>
          <p:cNvSpPr>
            <a:spLocks noGrp="1"/>
          </p:cNvSpPr>
          <p:nvPr>
            <p:ph type="title"/>
          </p:nvPr>
        </p:nvSpPr>
        <p:spPr>
          <a:xfrm>
            <a:off x="765051" y="382385"/>
            <a:ext cx="6015897" cy="1492132"/>
          </a:xfrm>
        </p:spPr>
        <p:txBody>
          <a:bodyPr>
            <a:normAutofit/>
          </a:bodyPr>
          <a:lstStyle/>
          <a:p>
            <a:r>
              <a:rPr lang="en-GB" sz="4700" cap="none" dirty="0">
                <a:latin typeface="NTFPreCursivefk" panose="03000400000000000000" pitchFamily="66" charset="0"/>
              </a:rPr>
              <a:t>What could peer on peer abuse look like?</a:t>
            </a:r>
          </a:p>
        </p:txBody>
      </p:sp>
      <p:sp>
        <p:nvSpPr>
          <p:cNvPr id="20" name="Rectangle 19">
            <a:extLst>
              <a:ext uri="{FF2B5EF4-FFF2-40B4-BE49-F238E27FC236}">
                <a16:creationId xmlns:a16="http://schemas.microsoft.com/office/drawing/2014/main" id="{F7E0AF57-42C6-4312-BEDF-A384DC8E42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Content Placeholder 2"/>
          <p:cNvSpPr>
            <a:spLocks noGrp="1"/>
          </p:cNvSpPr>
          <p:nvPr>
            <p:ph idx="1"/>
          </p:nvPr>
        </p:nvSpPr>
        <p:spPr>
          <a:xfrm>
            <a:off x="765051" y="1734532"/>
            <a:ext cx="6015897" cy="5033913"/>
          </a:xfrm>
        </p:spPr>
        <p:txBody>
          <a:bodyPr>
            <a:normAutofit fontScale="92500"/>
          </a:bodyPr>
          <a:lstStyle/>
          <a:p>
            <a:pPr>
              <a:lnSpc>
                <a:spcPct val="100000"/>
              </a:lnSpc>
            </a:pPr>
            <a:r>
              <a:rPr lang="en-GB" sz="1800" dirty="0">
                <a:latin typeface="NTFPreCursivef" panose="03000400000000000000" pitchFamily="66" charset="0"/>
              </a:rPr>
              <a:t>Bullying (including cyberbullying, prejudice-based and discriminatory bullying).</a:t>
            </a:r>
          </a:p>
          <a:p>
            <a:pPr>
              <a:lnSpc>
                <a:spcPct val="100000"/>
              </a:lnSpc>
            </a:pPr>
            <a:r>
              <a:rPr lang="en-GB" sz="1800" dirty="0">
                <a:latin typeface="NTFPreCursivef" panose="03000400000000000000" pitchFamily="66" charset="0"/>
              </a:rPr>
              <a:t>Physical abuse such as hitting, kicking, shaking, biting, hair pulling or otherwise causing physical harm (this may include an online element, which facilitates threatens and/pr encourages physical abuse).</a:t>
            </a:r>
          </a:p>
          <a:p>
            <a:pPr>
              <a:lnSpc>
                <a:spcPct val="100000"/>
              </a:lnSpc>
            </a:pPr>
            <a:r>
              <a:rPr lang="en-GB" sz="1800" dirty="0">
                <a:latin typeface="NTFPreCursivef" panose="03000400000000000000" pitchFamily="66" charset="0"/>
              </a:rPr>
              <a:t>Abuse in intimate relationships between peers.</a:t>
            </a:r>
          </a:p>
          <a:p>
            <a:pPr>
              <a:lnSpc>
                <a:spcPct val="100000"/>
              </a:lnSpc>
            </a:pPr>
            <a:r>
              <a:rPr lang="en-GB" sz="1800" dirty="0">
                <a:latin typeface="NTFPreCursivef" panose="03000400000000000000" pitchFamily="66" charset="0"/>
              </a:rPr>
              <a:t>Sexual violence and sexual harassment.</a:t>
            </a:r>
          </a:p>
          <a:p>
            <a:pPr>
              <a:lnSpc>
                <a:spcPct val="100000"/>
              </a:lnSpc>
            </a:pPr>
            <a:r>
              <a:rPr lang="en-GB" sz="1800" dirty="0">
                <a:latin typeface="NTFPreCursivef" panose="03000400000000000000" pitchFamily="66" charset="0"/>
              </a:rPr>
              <a:t>Causing someone to engage in sexual activity without consent.</a:t>
            </a:r>
          </a:p>
          <a:p>
            <a:pPr>
              <a:lnSpc>
                <a:spcPct val="100000"/>
              </a:lnSpc>
            </a:pPr>
            <a:r>
              <a:rPr lang="en-GB" sz="1800" dirty="0">
                <a:latin typeface="NTFPreCursivef" panose="03000400000000000000" pitchFamily="66" charset="0"/>
              </a:rPr>
              <a:t>Upskirting, which typically involves taking a picture under a person’s clothing without their permission, to obtain sexual gratification or cause the victim humiliation, distress or alarm.</a:t>
            </a:r>
          </a:p>
          <a:p>
            <a:pPr>
              <a:lnSpc>
                <a:spcPct val="100000"/>
              </a:lnSpc>
            </a:pPr>
            <a:r>
              <a:rPr lang="en-GB" sz="1800" dirty="0">
                <a:latin typeface="NTFPreCursivef" panose="03000400000000000000" pitchFamily="66" charset="0"/>
              </a:rPr>
              <a:t>Consensual and non-consensual sharing of nude and semi-nude images and/or videos (also known as sexting or youth produced sexual imagery).</a:t>
            </a:r>
          </a:p>
          <a:p>
            <a:pPr>
              <a:lnSpc>
                <a:spcPct val="100000"/>
              </a:lnSpc>
            </a:pPr>
            <a:r>
              <a:rPr lang="en-GB" sz="1800" dirty="0">
                <a:latin typeface="NTFPreCursivef" panose="03000400000000000000" pitchFamily="66" charset="0"/>
              </a:rPr>
              <a:t>Initiation/hazing type violence and rituals, which could include activities involving harassment, abuse or humiliation used as a way of initiating a person into a group, and may also include an online element.</a:t>
            </a:r>
          </a:p>
        </p:txBody>
      </p:sp>
    </p:spTree>
    <p:extLst>
      <p:ext uri="{BB962C8B-B14F-4D97-AF65-F5344CB8AC3E}">
        <p14:creationId xmlns:p14="http://schemas.microsoft.com/office/powerpoint/2010/main" val="77712649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20" name="Rectangle 19">
            <a:extLst>
              <a:ext uri="{FF2B5EF4-FFF2-40B4-BE49-F238E27FC236}">
                <a16:creationId xmlns:a16="http://schemas.microsoft.com/office/drawing/2014/main" id="{7C615D28-8D37-47CB-9D5B-9ACFDA30897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799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extBox 1">
            <a:extLst>
              <a:ext uri="{FF2B5EF4-FFF2-40B4-BE49-F238E27FC236}">
                <a16:creationId xmlns:a16="http://schemas.microsoft.com/office/drawing/2014/main" id="{3B59C8C3-DB35-41A0-94AA-21FA91E6368C}"/>
              </a:ext>
            </a:extLst>
          </p:cNvPr>
          <p:cNvSpPr txBox="1"/>
          <p:nvPr/>
        </p:nvSpPr>
        <p:spPr>
          <a:xfrm>
            <a:off x="1193799" y="804335"/>
            <a:ext cx="6340851" cy="1681709"/>
          </a:xfrm>
          <a:prstGeom prst="rect">
            <a:avLst/>
          </a:prstGeom>
        </p:spPr>
        <p:txBody>
          <a:bodyPr vert="horz" lIns="91440" tIns="45720" rIns="91440" bIns="45720" rtlCol="0" anchor="t">
            <a:normAutofit/>
          </a:bodyPr>
          <a:lstStyle/>
          <a:p>
            <a:pPr defTabSz="914400">
              <a:lnSpc>
                <a:spcPct val="90000"/>
              </a:lnSpc>
              <a:spcBef>
                <a:spcPct val="0"/>
              </a:spcBef>
              <a:spcAft>
                <a:spcPts val="600"/>
              </a:spcAft>
            </a:pPr>
            <a:r>
              <a:rPr lang="en-US" sz="5100" spc="200" dirty="0">
                <a:solidFill>
                  <a:schemeClr val="tx2"/>
                </a:solidFill>
                <a:latin typeface="NTFPreCursivefk" panose="03000400000000000000" pitchFamily="66" charset="0"/>
                <a:ea typeface="+mj-ea"/>
                <a:cs typeface="+mj-cs"/>
              </a:rPr>
              <a:t>What is sexting?</a:t>
            </a:r>
          </a:p>
        </p:txBody>
      </p:sp>
      <p:sp>
        <p:nvSpPr>
          <p:cNvPr id="3" name="Content Placeholder 2"/>
          <p:cNvSpPr>
            <a:spLocks noGrp="1"/>
          </p:cNvSpPr>
          <p:nvPr>
            <p:ph idx="1"/>
          </p:nvPr>
        </p:nvSpPr>
        <p:spPr>
          <a:xfrm>
            <a:off x="1193799" y="1580817"/>
            <a:ext cx="6340855" cy="4472849"/>
          </a:xfrm>
        </p:spPr>
        <p:txBody>
          <a:bodyPr vert="horz" lIns="91440" tIns="45720" rIns="91440" bIns="45720" rtlCol="0" anchor="t">
            <a:normAutofit lnSpcReduction="10000"/>
          </a:bodyPr>
          <a:lstStyle/>
          <a:p>
            <a:pPr marL="0">
              <a:buNone/>
            </a:pPr>
            <a:endParaRPr lang="en-US" dirty="0">
              <a:solidFill>
                <a:schemeClr val="tx1"/>
              </a:solidFill>
            </a:endParaRPr>
          </a:p>
          <a:p>
            <a:r>
              <a:rPr lang="en-US" sz="2600" dirty="0">
                <a:solidFill>
                  <a:schemeClr val="tx1"/>
                </a:solidFill>
                <a:effectLst/>
                <a:latin typeface="NTFPreCursivefk" panose="03000400000000000000" pitchFamily="66" charset="0"/>
              </a:rPr>
              <a:t>This is sending inappropriate pictures, videos or messages – they can sometimes be called ‘nude pics’, ‘rude pics’ or ‘nude selfies’, but can also be rude messages. Pressuring someone into sending these kind of pictures, videos and messages is abuse.</a:t>
            </a:r>
          </a:p>
          <a:p>
            <a:r>
              <a:rPr lang="en-US" sz="2600" dirty="0">
                <a:solidFill>
                  <a:schemeClr val="tx1"/>
                </a:solidFill>
                <a:effectLst/>
                <a:latin typeface="NTFPreCursivefk" panose="03000400000000000000" pitchFamily="66" charset="0"/>
              </a:rPr>
              <a:t> </a:t>
            </a:r>
          </a:p>
          <a:p>
            <a:r>
              <a:rPr lang="en-US" sz="2600" dirty="0">
                <a:solidFill>
                  <a:schemeClr val="tx1"/>
                </a:solidFill>
                <a:effectLst/>
                <a:latin typeface="NTFPreCursivefk" panose="03000400000000000000" pitchFamily="66" charset="0"/>
              </a:rPr>
              <a:t>Even if you are not the person who is sending them, it is illegal to have these kind of pictures or videos of a person if they are under 18 years old.</a:t>
            </a:r>
          </a:p>
          <a:p>
            <a:endParaRPr lang="en-US" sz="1800" dirty="0">
              <a:solidFill>
                <a:schemeClr val="tx1"/>
              </a:solidFill>
            </a:endParaRPr>
          </a:p>
        </p:txBody>
      </p:sp>
      <p:sp>
        <p:nvSpPr>
          <p:cNvPr id="22" name="Freeform: Shape 21">
            <a:extLst>
              <a:ext uri="{FF2B5EF4-FFF2-40B4-BE49-F238E27FC236}">
                <a16:creationId xmlns:a16="http://schemas.microsoft.com/office/drawing/2014/main" id="{D6B215F4-747D-4CC6-A400-179A94AB89D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959668" y="0"/>
            <a:ext cx="4232332" cy="3701000"/>
          </a:xfrm>
          <a:custGeom>
            <a:avLst/>
            <a:gdLst>
              <a:gd name="connsiteX0" fmla="*/ 319701 w 4232332"/>
              <a:gd name="connsiteY0" fmla="*/ 0 h 3701000"/>
              <a:gd name="connsiteX1" fmla="*/ 4232332 w 4232332"/>
              <a:gd name="connsiteY1" fmla="*/ 0 h 3701000"/>
              <a:gd name="connsiteX2" fmla="*/ 4232332 w 4232332"/>
              <a:gd name="connsiteY2" fmla="*/ 3034486 h 3701000"/>
              <a:gd name="connsiteX3" fmla="*/ 4230268 w 4232332"/>
              <a:gd name="connsiteY3" fmla="*/ 3035198 h 3701000"/>
              <a:gd name="connsiteX4" fmla="*/ 4185051 w 4232332"/>
              <a:gd name="connsiteY4" fmla="*/ 3049231 h 3701000"/>
              <a:gd name="connsiteX5" fmla="*/ 4136714 w 4232332"/>
              <a:gd name="connsiteY5" fmla="*/ 3061706 h 3701000"/>
              <a:gd name="connsiteX6" fmla="*/ 4089935 w 4232332"/>
              <a:gd name="connsiteY6" fmla="*/ 3074180 h 3701000"/>
              <a:gd name="connsiteX7" fmla="*/ 4043158 w 4232332"/>
              <a:gd name="connsiteY7" fmla="*/ 3088214 h 3701000"/>
              <a:gd name="connsiteX8" fmla="*/ 3997940 w 4232332"/>
              <a:gd name="connsiteY8" fmla="*/ 3103806 h 3701000"/>
              <a:gd name="connsiteX9" fmla="*/ 3955840 w 4232332"/>
              <a:gd name="connsiteY9" fmla="*/ 3122518 h 3701000"/>
              <a:gd name="connsiteX10" fmla="*/ 3916860 w 4232332"/>
              <a:gd name="connsiteY10" fmla="*/ 3144346 h 3701000"/>
              <a:gd name="connsiteX11" fmla="*/ 3882555 w 4232332"/>
              <a:gd name="connsiteY11" fmla="*/ 3172413 h 3701000"/>
              <a:gd name="connsiteX12" fmla="*/ 3846692 w 4232332"/>
              <a:gd name="connsiteY12" fmla="*/ 3203599 h 3701000"/>
              <a:gd name="connsiteX13" fmla="*/ 3815506 w 4232332"/>
              <a:gd name="connsiteY13" fmla="*/ 3239461 h 3701000"/>
              <a:gd name="connsiteX14" fmla="*/ 3785881 w 4232332"/>
              <a:gd name="connsiteY14" fmla="*/ 3276884 h 3701000"/>
              <a:gd name="connsiteX15" fmla="*/ 3756254 w 4232332"/>
              <a:gd name="connsiteY15" fmla="*/ 3315864 h 3701000"/>
              <a:gd name="connsiteX16" fmla="*/ 3726629 w 4232332"/>
              <a:gd name="connsiteY16" fmla="*/ 3354846 h 3701000"/>
              <a:gd name="connsiteX17" fmla="*/ 3697003 w 4232332"/>
              <a:gd name="connsiteY17" fmla="*/ 3392268 h 3701000"/>
              <a:gd name="connsiteX18" fmla="*/ 3664258 w 4232332"/>
              <a:gd name="connsiteY18" fmla="*/ 3428131 h 3701000"/>
              <a:gd name="connsiteX19" fmla="*/ 3631513 w 4232332"/>
              <a:gd name="connsiteY19" fmla="*/ 3459315 h 3701000"/>
              <a:gd name="connsiteX20" fmla="*/ 3594093 w 4232332"/>
              <a:gd name="connsiteY20" fmla="*/ 3485823 h 3701000"/>
              <a:gd name="connsiteX21" fmla="*/ 3555111 w 4232332"/>
              <a:gd name="connsiteY21" fmla="*/ 3506094 h 3701000"/>
              <a:gd name="connsiteX22" fmla="*/ 3508332 w 4232332"/>
              <a:gd name="connsiteY22" fmla="*/ 3520128 h 3701000"/>
              <a:gd name="connsiteX23" fmla="*/ 3459994 w 4232332"/>
              <a:gd name="connsiteY23" fmla="*/ 3526365 h 3701000"/>
              <a:gd name="connsiteX24" fmla="*/ 3410100 w 4232332"/>
              <a:gd name="connsiteY24" fmla="*/ 3527923 h 3701000"/>
              <a:gd name="connsiteX25" fmla="*/ 3357084 w 4232332"/>
              <a:gd name="connsiteY25" fmla="*/ 3523245 h 3701000"/>
              <a:gd name="connsiteX26" fmla="*/ 3304070 w 4232332"/>
              <a:gd name="connsiteY26" fmla="*/ 3517009 h 3701000"/>
              <a:gd name="connsiteX27" fmla="*/ 3251054 w 4232332"/>
              <a:gd name="connsiteY27" fmla="*/ 3509211 h 3701000"/>
              <a:gd name="connsiteX28" fmla="*/ 3198040 w 4232332"/>
              <a:gd name="connsiteY28" fmla="*/ 3502976 h 3701000"/>
              <a:gd name="connsiteX29" fmla="*/ 3145024 w 4232332"/>
              <a:gd name="connsiteY29" fmla="*/ 3499857 h 3701000"/>
              <a:gd name="connsiteX30" fmla="*/ 3093569 w 4232332"/>
              <a:gd name="connsiteY30" fmla="*/ 3499857 h 3701000"/>
              <a:gd name="connsiteX31" fmla="*/ 3045233 w 4232332"/>
              <a:gd name="connsiteY31" fmla="*/ 3506094 h 3701000"/>
              <a:gd name="connsiteX32" fmla="*/ 2995337 w 4232332"/>
              <a:gd name="connsiteY32" fmla="*/ 3518569 h 3701000"/>
              <a:gd name="connsiteX33" fmla="*/ 2950118 w 4232332"/>
              <a:gd name="connsiteY33" fmla="*/ 3537278 h 3701000"/>
              <a:gd name="connsiteX34" fmla="*/ 2903340 w 4232332"/>
              <a:gd name="connsiteY34" fmla="*/ 3562227 h 3701000"/>
              <a:gd name="connsiteX35" fmla="*/ 2856564 w 4232332"/>
              <a:gd name="connsiteY35" fmla="*/ 3587176 h 3701000"/>
              <a:gd name="connsiteX36" fmla="*/ 2809785 w 4232332"/>
              <a:gd name="connsiteY36" fmla="*/ 3615241 h 3701000"/>
              <a:gd name="connsiteX37" fmla="*/ 2764565 w 4232332"/>
              <a:gd name="connsiteY37" fmla="*/ 3641749 h 3701000"/>
              <a:gd name="connsiteX38" fmla="*/ 2716230 w 4232332"/>
              <a:gd name="connsiteY38" fmla="*/ 3665138 h 3701000"/>
              <a:gd name="connsiteX39" fmla="*/ 2669451 w 4232332"/>
              <a:gd name="connsiteY39" fmla="*/ 3683850 h 3701000"/>
              <a:gd name="connsiteX40" fmla="*/ 2621114 w 4232332"/>
              <a:gd name="connsiteY40" fmla="*/ 3696324 h 3701000"/>
              <a:gd name="connsiteX41" fmla="*/ 2571219 w 4232332"/>
              <a:gd name="connsiteY41" fmla="*/ 3701000 h 3701000"/>
              <a:gd name="connsiteX42" fmla="*/ 2521322 w 4232332"/>
              <a:gd name="connsiteY42" fmla="*/ 3696324 h 3701000"/>
              <a:gd name="connsiteX43" fmla="*/ 2472985 w 4232332"/>
              <a:gd name="connsiteY43" fmla="*/ 3683850 h 3701000"/>
              <a:gd name="connsiteX44" fmla="*/ 2426209 w 4232332"/>
              <a:gd name="connsiteY44" fmla="*/ 3665138 h 3701000"/>
              <a:gd name="connsiteX45" fmla="*/ 2377871 w 4232332"/>
              <a:gd name="connsiteY45" fmla="*/ 3641749 h 3701000"/>
              <a:gd name="connsiteX46" fmla="*/ 2332651 w 4232332"/>
              <a:gd name="connsiteY46" fmla="*/ 3615241 h 3701000"/>
              <a:gd name="connsiteX47" fmla="*/ 2285874 w 4232332"/>
              <a:gd name="connsiteY47" fmla="*/ 3587176 h 3701000"/>
              <a:gd name="connsiteX48" fmla="*/ 2239096 w 4232332"/>
              <a:gd name="connsiteY48" fmla="*/ 3562227 h 3701000"/>
              <a:gd name="connsiteX49" fmla="*/ 2192319 w 4232332"/>
              <a:gd name="connsiteY49" fmla="*/ 3537278 h 3701000"/>
              <a:gd name="connsiteX50" fmla="*/ 2145542 w 4232332"/>
              <a:gd name="connsiteY50" fmla="*/ 3518569 h 3701000"/>
              <a:gd name="connsiteX51" fmla="*/ 2097204 w 4232332"/>
              <a:gd name="connsiteY51" fmla="*/ 3506094 h 3701000"/>
              <a:gd name="connsiteX52" fmla="*/ 2048867 w 4232332"/>
              <a:gd name="connsiteY52" fmla="*/ 3499857 h 3701000"/>
              <a:gd name="connsiteX53" fmla="*/ 1997410 w 4232332"/>
              <a:gd name="connsiteY53" fmla="*/ 3499857 h 3701000"/>
              <a:gd name="connsiteX54" fmla="*/ 1944396 w 4232332"/>
              <a:gd name="connsiteY54" fmla="*/ 3502976 h 3701000"/>
              <a:gd name="connsiteX55" fmla="*/ 1891382 w 4232332"/>
              <a:gd name="connsiteY55" fmla="*/ 3509211 h 3701000"/>
              <a:gd name="connsiteX56" fmla="*/ 1838366 w 4232332"/>
              <a:gd name="connsiteY56" fmla="*/ 3517009 h 3701000"/>
              <a:gd name="connsiteX57" fmla="*/ 1785350 w 4232332"/>
              <a:gd name="connsiteY57" fmla="*/ 3523245 h 3701000"/>
              <a:gd name="connsiteX58" fmla="*/ 1732336 w 4232332"/>
              <a:gd name="connsiteY58" fmla="*/ 3527923 h 3701000"/>
              <a:gd name="connsiteX59" fmla="*/ 1682442 w 4232332"/>
              <a:gd name="connsiteY59" fmla="*/ 3526365 h 3701000"/>
              <a:gd name="connsiteX60" fmla="*/ 1634105 w 4232332"/>
              <a:gd name="connsiteY60" fmla="*/ 3520128 h 3701000"/>
              <a:gd name="connsiteX61" fmla="*/ 1587326 w 4232332"/>
              <a:gd name="connsiteY61" fmla="*/ 3506094 h 3701000"/>
              <a:gd name="connsiteX62" fmla="*/ 1548345 w 4232332"/>
              <a:gd name="connsiteY62" fmla="*/ 3485823 h 3701000"/>
              <a:gd name="connsiteX63" fmla="*/ 1510922 w 4232332"/>
              <a:gd name="connsiteY63" fmla="*/ 3459315 h 3701000"/>
              <a:gd name="connsiteX64" fmla="*/ 1478179 w 4232332"/>
              <a:gd name="connsiteY64" fmla="*/ 3428131 h 3701000"/>
              <a:gd name="connsiteX65" fmla="*/ 1445433 w 4232332"/>
              <a:gd name="connsiteY65" fmla="*/ 3392268 h 3701000"/>
              <a:gd name="connsiteX66" fmla="*/ 1415807 w 4232332"/>
              <a:gd name="connsiteY66" fmla="*/ 3354846 h 3701000"/>
              <a:gd name="connsiteX67" fmla="*/ 1386182 w 4232332"/>
              <a:gd name="connsiteY67" fmla="*/ 3315864 h 3701000"/>
              <a:gd name="connsiteX68" fmla="*/ 1356556 w 4232332"/>
              <a:gd name="connsiteY68" fmla="*/ 3276884 h 3701000"/>
              <a:gd name="connsiteX69" fmla="*/ 1326930 w 4232332"/>
              <a:gd name="connsiteY69" fmla="*/ 3239461 h 3701000"/>
              <a:gd name="connsiteX70" fmla="*/ 1295744 w 4232332"/>
              <a:gd name="connsiteY70" fmla="*/ 3203599 h 3701000"/>
              <a:gd name="connsiteX71" fmla="*/ 1259881 w 4232332"/>
              <a:gd name="connsiteY71" fmla="*/ 3172413 h 3701000"/>
              <a:gd name="connsiteX72" fmla="*/ 1225577 w 4232332"/>
              <a:gd name="connsiteY72" fmla="*/ 3144346 h 3701000"/>
              <a:gd name="connsiteX73" fmla="*/ 1186596 w 4232332"/>
              <a:gd name="connsiteY73" fmla="*/ 3122518 h 3701000"/>
              <a:gd name="connsiteX74" fmla="*/ 1144496 w 4232332"/>
              <a:gd name="connsiteY74" fmla="*/ 3103806 h 3701000"/>
              <a:gd name="connsiteX75" fmla="*/ 1099278 w 4232332"/>
              <a:gd name="connsiteY75" fmla="*/ 3088214 h 3701000"/>
              <a:gd name="connsiteX76" fmla="*/ 1052499 w 4232332"/>
              <a:gd name="connsiteY76" fmla="*/ 3074180 h 3701000"/>
              <a:gd name="connsiteX77" fmla="*/ 1005723 w 4232332"/>
              <a:gd name="connsiteY77" fmla="*/ 3061706 h 3701000"/>
              <a:gd name="connsiteX78" fmla="*/ 957386 w 4232332"/>
              <a:gd name="connsiteY78" fmla="*/ 3049231 h 3701000"/>
              <a:gd name="connsiteX79" fmla="*/ 912167 w 4232332"/>
              <a:gd name="connsiteY79" fmla="*/ 3035198 h 3701000"/>
              <a:gd name="connsiteX80" fmla="*/ 866948 w 4232332"/>
              <a:gd name="connsiteY80" fmla="*/ 3019606 h 3701000"/>
              <a:gd name="connsiteX81" fmla="*/ 824850 w 4232332"/>
              <a:gd name="connsiteY81" fmla="*/ 3000894 h 3701000"/>
              <a:gd name="connsiteX82" fmla="*/ 787426 w 4232332"/>
              <a:gd name="connsiteY82" fmla="*/ 2977505 h 3701000"/>
              <a:gd name="connsiteX83" fmla="*/ 753122 w 4232332"/>
              <a:gd name="connsiteY83" fmla="*/ 2949439 h 3701000"/>
              <a:gd name="connsiteX84" fmla="*/ 725057 w 4232332"/>
              <a:gd name="connsiteY84" fmla="*/ 2915136 h 3701000"/>
              <a:gd name="connsiteX85" fmla="*/ 701668 w 4232332"/>
              <a:gd name="connsiteY85" fmla="*/ 2877713 h 3701000"/>
              <a:gd name="connsiteX86" fmla="*/ 682956 w 4232332"/>
              <a:gd name="connsiteY86" fmla="*/ 2835613 h 3701000"/>
              <a:gd name="connsiteX87" fmla="*/ 667364 w 4232332"/>
              <a:gd name="connsiteY87" fmla="*/ 2790396 h 3701000"/>
              <a:gd name="connsiteX88" fmla="*/ 653331 w 4232332"/>
              <a:gd name="connsiteY88" fmla="*/ 2745177 h 3701000"/>
              <a:gd name="connsiteX89" fmla="*/ 640857 w 4232332"/>
              <a:gd name="connsiteY89" fmla="*/ 2696840 h 3701000"/>
              <a:gd name="connsiteX90" fmla="*/ 628382 w 4232332"/>
              <a:gd name="connsiteY90" fmla="*/ 2650063 h 3701000"/>
              <a:gd name="connsiteX91" fmla="*/ 614349 w 4232332"/>
              <a:gd name="connsiteY91" fmla="*/ 2603285 h 3701000"/>
              <a:gd name="connsiteX92" fmla="*/ 598756 w 4232332"/>
              <a:gd name="connsiteY92" fmla="*/ 2558065 h 3701000"/>
              <a:gd name="connsiteX93" fmla="*/ 580044 w 4232332"/>
              <a:gd name="connsiteY93" fmla="*/ 2515965 h 3701000"/>
              <a:gd name="connsiteX94" fmla="*/ 558214 w 4232332"/>
              <a:gd name="connsiteY94" fmla="*/ 2476984 h 3701000"/>
              <a:gd name="connsiteX95" fmla="*/ 530150 w 4232332"/>
              <a:gd name="connsiteY95" fmla="*/ 2442681 h 3701000"/>
              <a:gd name="connsiteX96" fmla="*/ 498963 w 4232332"/>
              <a:gd name="connsiteY96" fmla="*/ 2406817 h 3701000"/>
              <a:gd name="connsiteX97" fmla="*/ 463101 w 4232332"/>
              <a:gd name="connsiteY97" fmla="*/ 2375633 h 3701000"/>
              <a:gd name="connsiteX98" fmla="*/ 424118 w 4232332"/>
              <a:gd name="connsiteY98" fmla="*/ 2346007 h 3701000"/>
              <a:gd name="connsiteX99" fmla="*/ 385138 w 4232332"/>
              <a:gd name="connsiteY99" fmla="*/ 2316382 h 3701000"/>
              <a:gd name="connsiteX100" fmla="*/ 346157 w 4232332"/>
              <a:gd name="connsiteY100" fmla="*/ 2286756 h 3701000"/>
              <a:gd name="connsiteX101" fmla="*/ 308733 w 4232332"/>
              <a:gd name="connsiteY101" fmla="*/ 2257129 h 3701000"/>
              <a:gd name="connsiteX102" fmla="*/ 272871 w 4232332"/>
              <a:gd name="connsiteY102" fmla="*/ 2224386 h 3701000"/>
              <a:gd name="connsiteX103" fmla="*/ 241686 w 4232332"/>
              <a:gd name="connsiteY103" fmla="*/ 2191641 h 3701000"/>
              <a:gd name="connsiteX104" fmla="*/ 215179 w 4232332"/>
              <a:gd name="connsiteY104" fmla="*/ 2154219 h 3701000"/>
              <a:gd name="connsiteX105" fmla="*/ 194909 w 4232332"/>
              <a:gd name="connsiteY105" fmla="*/ 2115238 h 3701000"/>
              <a:gd name="connsiteX106" fmla="*/ 180876 w 4232332"/>
              <a:gd name="connsiteY106" fmla="*/ 2068461 h 3701000"/>
              <a:gd name="connsiteX107" fmla="*/ 174638 w 4232332"/>
              <a:gd name="connsiteY107" fmla="*/ 2020123 h 3701000"/>
              <a:gd name="connsiteX108" fmla="*/ 173078 w 4232332"/>
              <a:gd name="connsiteY108" fmla="*/ 1970225 h 3701000"/>
              <a:gd name="connsiteX109" fmla="*/ 177756 w 4232332"/>
              <a:gd name="connsiteY109" fmla="*/ 1917211 h 3701000"/>
              <a:gd name="connsiteX110" fmla="*/ 183993 w 4232332"/>
              <a:gd name="connsiteY110" fmla="*/ 1864197 h 3701000"/>
              <a:gd name="connsiteX111" fmla="*/ 191789 w 4232332"/>
              <a:gd name="connsiteY111" fmla="*/ 1811182 h 3701000"/>
              <a:gd name="connsiteX112" fmla="*/ 198027 w 4232332"/>
              <a:gd name="connsiteY112" fmla="*/ 1758167 h 3701000"/>
              <a:gd name="connsiteX113" fmla="*/ 201146 w 4232332"/>
              <a:gd name="connsiteY113" fmla="*/ 1705153 h 3701000"/>
              <a:gd name="connsiteX114" fmla="*/ 201146 w 4232332"/>
              <a:gd name="connsiteY114" fmla="*/ 1653697 h 3701000"/>
              <a:gd name="connsiteX115" fmla="*/ 194909 w 4232332"/>
              <a:gd name="connsiteY115" fmla="*/ 1605362 h 3701000"/>
              <a:gd name="connsiteX116" fmla="*/ 182434 w 4232332"/>
              <a:gd name="connsiteY116" fmla="*/ 1557024 h 3701000"/>
              <a:gd name="connsiteX117" fmla="*/ 163723 w 4232332"/>
              <a:gd name="connsiteY117" fmla="*/ 1511804 h 3701000"/>
              <a:gd name="connsiteX118" fmla="*/ 140335 w 4232332"/>
              <a:gd name="connsiteY118" fmla="*/ 1465027 h 3701000"/>
              <a:gd name="connsiteX119" fmla="*/ 113826 w 4232332"/>
              <a:gd name="connsiteY119" fmla="*/ 1418251 h 3701000"/>
              <a:gd name="connsiteX120" fmla="*/ 85761 w 4232332"/>
              <a:gd name="connsiteY120" fmla="*/ 1371472 h 3701000"/>
              <a:gd name="connsiteX121" fmla="*/ 59253 w 4232332"/>
              <a:gd name="connsiteY121" fmla="*/ 1326252 h 3701000"/>
              <a:gd name="connsiteX122" fmla="*/ 35863 w 4232332"/>
              <a:gd name="connsiteY122" fmla="*/ 1277917 h 3701000"/>
              <a:gd name="connsiteX123" fmla="*/ 17153 w 4232332"/>
              <a:gd name="connsiteY123" fmla="*/ 1231139 h 3701000"/>
              <a:gd name="connsiteX124" fmla="*/ 4679 w 4232332"/>
              <a:gd name="connsiteY124" fmla="*/ 1182801 h 3701000"/>
              <a:gd name="connsiteX125" fmla="*/ 0 w 4232332"/>
              <a:gd name="connsiteY125" fmla="*/ 1132905 h 3701000"/>
              <a:gd name="connsiteX126" fmla="*/ 4679 w 4232332"/>
              <a:gd name="connsiteY126" fmla="*/ 1083010 h 3701000"/>
              <a:gd name="connsiteX127" fmla="*/ 17153 w 4232332"/>
              <a:gd name="connsiteY127" fmla="*/ 1034673 h 3701000"/>
              <a:gd name="connsiteX128" fmla="*/ 35863 w 4232332"/>
              <a:gd name="connsiteY128" fmla="*/ 987895 h 3701000"/>
              <a:gd name="connsiteX129" fmla="*/ 59253 w 4232332"/>
              <a:gd name="connsiteY129" fmla="*/ 939559 h 3701000"/>
              <a:gd name="connsiteX130" fmla="*/ 85761 w 4232332"/>
              <a:gd name="connsiteY130" fmla="*/ 894339 h 3701000"/>
              <a:gd name="connsiteX131" fmla="*/ 113826 w 4232332"/>
              <a:gd name="connsiteY131" fmla="*/ 847563 h 3701000"/>
              <a:gd name="connsiteX132" fmla="*/ 140335 w 4232332"/>
              <a:gd name="connsiteY132" fmla="*/ 800784 h 3701000"/>
              <a:gd name="connsiteX133" fmla="*/ 163723 w 4232332"/>
              <a:gd name="connsiteY133" fmla="*/ 754007 h 3701000"/>
              <a:gd name="connsiteX134" fmla="*/ 182434 w 4232332"/>
              <a:gd name="connsiteY134" fmla="*/ 708787 h 3701000"/>
              <a:gd name="connsiteX135" fmla="*/ 194909 w 4232332"/>
              <a:gd name="connsiteY135" fmla="*/ 660451 h 3701000"/>
              <a:gd name="connsiteX136" fmla="*/ 201146 w 4232332"/>
              <a:gd name="connsiteY136" fmla="*/ 612115 h 3701000"/>
              <a:gd name="connsiteX137" fmla="*/ 201146 w 4232332"/>
              <a:gd name="connsiteY137" fmla="*/ 560659 h 3701000"/>
              <a:gd name="connsiteX138" fmla="*/ 198027 w 4232332"/>
              <a:gd name="connsiteY138" fmla="*/ 507644 h 3701000"/>
              <a:gd name="connsiteX139" fmla="*/ 191789 w 4232332"/>
              <a:gd name="connsiteY139" fmla="*/ 454630 h 3701000"/>
              <a:gd name="connsiteX140" fmla="*/ 183993 w 4232332"/>
              <a:gd name="connsiteY140" fmla="*/ 401614 h 3701000"/>
              <a:gd name="connsiteX141" fmla="*/ 177756 w 4232332"/>
              <a:gd name="connsiteY141" fmla="*/ 348600 h 3701000"/>
              <a:gd name="connsiteX142" fmla="*/ 173078 w 4232332"/>
              <a:gd name="connsiteY142" fmla="*/ 295586 h 3701000"/>
              <a:gd name="connsiteX143" fmla="*/ 174638 w 4232332"/>
              <a:gd name="connsiteY143" fmla="*/ 245689 h 3701000"/>
              <a:gd name="connsiteX144" fmla="*/ 180876 w 4232332"/>
              <a:gd name="connsiteY144" fmla="*/ 197353 h 3701000"/>
              <a:gd name="connsiteX145" fmla="*/ 194909 w 4232332"/>
              <a:gd name="connsiteY145" fmla="*/ 150574 h 3701000"/>
              <a:gd name="connsiteX146" fmla="*/ 215179 w 4232332"/>
              <a:gd name="connsiteY146" fmla="*/ 111594 h 3701000"/>
              <a:gd name="connsiteX147" fmla="*/ 241686 w 4232332"/>
              <a:gd name="connsiteY147" fmla="*/ 74171 h 3701000"/>
              <a:gd name="connsiteX148" fmla="*/ 272871 w 4232332"/>
              <a:gd name="connsiteY148" fmla="*/ 41427 h 3701000"/>
              <a:gd name="connsiteX149" fmla="*/ 308733 w 4232332"/>
              <a:gd name="connsiteY149" fmla="*/ 8683 h 3701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Lst>
            <a:rect l="l" t="t" r="r" b="b"/>
            <a:pathLst>
              <a:path w="4232332" h="3701000">
                <a:moveTo>
                  <a:pt x="319701" y="0"/>
                </a:moveTo>
                <a:lnTo>
                  <a:pt x="4232332" y="0"/>
                </a:lnTo>
                <a:lnTo>
                  <a:pt x="4232332" y="3034486"/>
                </a:lnTo>
                <a:lnTo>
                  <a:pt x="4230268" y="3035198"/>
                </a:lnTo>
                <a:lnTo>
                  <a:pt x="4185051" y="3049231"/>
                </a:lnTo>
                <a:lnTo>
                  <a:pt x="4136714" y="3061706"/>
                </a:lnTo>
                <a:lnTo>
                  <a:pt x="4089935" y="3074180"/>
                </a:lnTo>
                <a:lnTo>
                  <a:pt x="4043158" y="3088214"/>
                </a:lnTo>
                <a:lnTo>
                  <a:pt x="3997940" y="3103806"/>
                </a:lnTo>
                <a:lnTo>
                  <a:pt x="3955840" y="3122518"/>
                </a:lnTo>
                <a:lnTo>
                  <a:pt x="3916860" y="3144346"/>
                </a:lnTo>
                <a:lnTo>
                  <a:pt x="3882555" y="3172413"/>
                </a:lnTo>
                <a:lnTo>
                  <a:pt x="3846692" y="3203599"/>
                </a:lnTo>
                <a:lnTo>
                  <a:pt x="3815506" y="3239461"/>
                </a:lnTo>
                <a:lnTo>
                  <a:pt x="3785881" y="3276884"/>
                </a:lnTo>
                <a:lnTo>
                  <a:pt x="3756254" y="3315864"/>
                </a:lnTo>
                <a:lnTo>
                  <a:pt x="3726629" y="3354846"/>
                </a:lnTo>
                <a:lnTo>
                  <a:pt x="3697003" y="3392268"/>
                </a:lnTo>
                <a:lnTo>
                  <a:pt x="3664258" y="3428131"/>
                </a:lnTo>
                <a:lnTo>
                  <a:pt x="3631513" y="3459315"/>
                </a:lnTo>
                <a:lnTo>
                  <a:pt x="3594093" y="3485823"/>
                </a:lnTo>
                <a:lnTo>
                  <a:pt x="3555111" y="3506094"/>
                </a:lnTo>
                <a:lnTo>
                  <a:pt x="3508332" y="3520128"/>
                </a:lnTo>
                <a:lnTo>
                  <a:pt x="3459994" y="3526365"/>
                </a:lnTo>
                <a:lnTo>
                  <a:pt x="3410100" y="3527923"/>
                </a:lnTo>
                <a:lnTo>
                  <a:pt x="3357084" y="3523245"/>
                </a:lnTo>
                <a:lnTo>
                  <a:pt x="3304070" y="3517009"/>
                </a:lnTo>
                <a:lnTo>
                  <a:pt x="3251054" y="3509211"/>
                </a:lnTo>
                <a:lnTo>
                  <a:pt x="3198040" y="3502976"/>
                </a:lnTo>
                <a:lnTo>
                  <a:pt x="3145024" y="3499857"/>
                </a:lnTo>
                <a:lnTo>
                  <a:pt x="3093569" y="3499857"/>
                </a:lnTo>
                <a:lnTo>
                  <a:pt x="3045233" y="3506094"/>
                </a:lnTo>
                <a:lnTo>
                  <a:pt x="2995337" y="3518569"/>
                </a:lnTo>
                <a:lnTo>
                  <a:pt x="2950118" y="3537278"/>
                </a:lnTo>
                <a:lnTo>
                  <a:pt x="2903340" y="3562227"/>
                </a:lnTo>
                <a:lnTo>
                  <a:pt x="2856564" y="3587176"/>
                </a:lnTo>
                <a:lnTo>
                  <a:pt x="2809785" y="3615241"/>
                </a:lnTo>
                <a:lnTo>
                  <a:pt x="2764565" y="3641749"/>
                </a:lnTo>
                <a:lnTo>
                  <a:pt x="2716230" y="3665138"/>
                </a:lnTo>
                <a:lnTo>
                  <a:pt x="2669451" y="3683850"/>
                </a:lnTo>
                <a:lnTo>
                  <a:pt x="2621114" y="3696324"/>
                </a:lnTo>
                <a:lnTo>
                  <a:pt x="2571219" y="3701000"/>
                </a:lnTo>
                <a:lnTo>
                  <a:pt x="2521322" y="3696324"/>
                </a:lnTo>
                <a:lnTo>
                  <a:pt x="2472985" y="3683850"/>
                </a:lnTo>
                <a:lnTo>
                  <a:pt x="2426209" y="3665138"/>
                </a:lnTo>
                <a:lnTo>
                  <a:pt x="2377871" y="3641749"/>
                </a:lnTo>
                <a:lnTo>
                  <a:pt x="2332651" y="3615241"/>
                </a:lnTo>
                <a:lnTo>
                  <a:pt x="2285874" y="3587176"/>
                </a:lnTo>
                <a:lnTo>
                  <a:pt x="2239096" y="3562227"/>
                </a:lnTo>
                <a:lnTo>
                  <a:pt x="2192319" y="3537278"/>
                </a:lnTo>
                <a:lnTo>
                  <a:pt x="2145542" y="3518569"/>
                </a:lnTo>
                <a:lnTo>
                  <a:pt x="2097204" y="3506094"/>
                </a:lnTo>
                <a:lnTo>
                  <a:pt x="2048867" y="3499857"/>
                </a:lnTo>
                <a:lnTo>
                  <a:pt x="1997410" y="3499857"/>
                </a:lnTo>
                <a:lnTo>
                  <a:pt x="1944396" y="3502976"/>
                </a:lnTo>
                <a:lnTo>
                  <a:pt x="1891382" y="3509211"/>
                </a:lnTo>
                <a:lnTo>
                  <a:pt x="1838366" y="3517009"/>
                </a:lnTo>
                <a:lnTo>
                  <a:pt x="1785350" y="3523245"/>
                </a:lnTo>
                <a:lnTo>
                  <a:pt x="1732336" y="3527923"/>
                </a:lnTo>
                <a:lnTo>
                  <a:pt x="1682442" y="3526365"/>
                </a:lnTo>
                <a:lnTo>
                  <a:pt x="1634105" y="3520128"/>
                </a:lnTo>
                <a:lnTo>
                  <a:pt x="1587326" y="3506094"/>
                </a:lnTo>
                <a:lnTo>
                  <a:pt x="1548345" y="3485823"/>
                </a:lnTo>
                <a:lnTo>
                  <a:pt x="1510922" y="3459315"/>
                </a:lnTo>
                <a:lnTo>
                  <a:pt x="1478179" y="3428131"/>
                </a:lnTo>
                <a:lnTo>
                  <a:pt x="1445433" y="3392268"/>
                </a:lnTo>
                <a:lnTo>
                  <a:pt x="1415807" y="3354846"/>
                </a:lnTo>
                <a:lnTo>
                  <a:pt x="1386182" y="3315864"/>
                </a:lnTo>
                <a:lnTo>
                  <a:pt x="1356556" y="3276884"/>
                </a:lnTo>
                <a:lnTo>
                  <a:pt x="1326930" y="3239461"/>
                </a:lnTo>
                <a:lnTo>
                  <a:pt x="1295744" y="3203599"/>
                </a:lnTo>
                <a:lnTo>
                  <a:pt x="1259881" y="3172413"/>
                </a:lnTo>
                <a:lnTo>
                  <a:pt x="1225577" y="3144346"/>
                </a:lnTo>
                <a:lnTo>
                  <a:pt x="1186596" y="3122518"/>
                </a:lnTo>
                <a:lnTo>
                  <a:pt x="1144496" y="3103806"/>
                </a:lnTo>
                <a:lnTo>
                  <a:pt x="1099278" y="3088214"/>
                </a:lnTo>
                <a:lnTo>
                  <a:pt x="1052499" y="3074180"/>
                </a:lnTo>
                <a:lnTo>
                  <a:pt x="1005723" y="3061706"/>
                </a:lnTo>
                <a:lnTo>
                  <a:pt x="957386" y="3049231"/>
                </a:lnTo>
                <a:lnTo>
                  <a:pt x="912167" y="3035198"/>
                </a:lnTo>
                <a:lnTo>
                  <a:pt x="866948" y="3019606"/>
                </a:lnTo>
                <a:lnTo>
                  <a:pt x="824850" y="3000894"/>
                </a:lnTo>
                <a:lnTo>
                  <a:pt x="787426" y="2977505"/>
                </a:lnTo>
                <a:lnTo>
                  <a:pt x="753122" y="2949439"/>
                </a:lnTo>
                <a:lnTo>
                  <a:pt x="725057" y="2915136"/>
                </a:lnTo>
                <a:lnTo>
                  <a:pt x="701668" y="2877713"/>
                </a:lnTo>
                <a:lnTo>
                  <a:pt x="682956" y="2835613"/>
                </a:lnTo>
                <a:lnTo>
                  <a:pt x="667364" y="2790396"/>
                </a:lnTo>
                <a:lnTo>
                  <a:pt x="653331" y="2745177"/>
                </a:lnTo>
                <a:lnTo>
                  <a:pt x="640857" y="2696840"/>
                </a:lnTo>
                <a:lnTo>
                  <a:pt x="628382" y="2650063"/>
                </a:lnTo>
                <a:lnTo>
                  <a:pt x="614349" y="2603285"/>
                </a:lnTo>
                <a:lnTo>
                  <a:pt x="598756" y="2558065"/>
                </a:lnTo>
                <a:lnTo>
                  <a:pt x="580044" y="2515965"/>
                </a:lnTo>
                <a:lnTo>
                  <a:pt x="558214" y="2476984"/>
                </a:lnTo>
                <a:lnTo>
                  <a:pt x="530150" y="2442681"/>
                </a:lnTo>
                <a:lnTo>
                  <a:pt x="498963" y="2406817"/>
                </a:lnTo>
                <a:lnTo>
                  <a:pt x="463101" y="2375633"/>
                </a:lnTo>
                <a:lnTo>
                  <a:pt x="424118" y="2346007"/>
                </a:lnTo>
                <a:lnTo>
                  <a:pt x="385138" y="2316382"/>
                </a:lnTo>
                <a:lnTo>
                  <a:pt x="346157" y="2286756"/>
                </a:lnTo>
                <a:lnTo>
                  <a:pt x="308733" y="2257129"/>
                </a:lnTo>
                <a:lnTo>
                  <a:pt x="272871" y="2224386"/>
                </a:lnTo>
                <a:lnTo>
                  <a:pt x="241686" y="2191641"/>
                </a:lnTo>
                <a:lnTo>
                  <a:pt x="215179" y="2154219"/>
                </a:lnTo>
                <a:lnTo>
                  <a:pt x="194909" y="2115238"/>
                </a:lnTo>
                <a:lnTo>
                  <a:pt x="180876" y="2068461"/>
                </a:lnTo>
                <a:lnTo>
                  <a:pt x="174638" y="2020123"/>
                </a:lnTo>
                <a:lnTo>
                  <a:pt x="173078" y="1970225"/>
                </a:lnTo>
                <a:lnTo>
                  <a:pt x="177756" y="1917211"/>
                </a:lnTo>
                <a:lnTo>
                  <a:pt x="183993" y="1864197"/>
                </a:lnTo>
                <a:lnTo>
                  <a:pt x="191789" y="1811182"/>
                </a:lnTo>
                <a:lnTo>
                  <a:pt x="198027" y="1758167"/>
                </a:lnTo>
                <a:lnTo>
                  <a:pt x="201146" y="1705153"/>
                </a:lnTo>
                <a:lnTo>
                  <a:pt x="201146" y="1653697"/>
                </a:lnTo>
                <a:lnTo>
                  <a:pt x="194909" y="1605362"/>
                </a:lnTo>
                <a:lnTo>
                  <a:pt x="182434" y="1557024"/>
                </a:lnTo>
                <a:lnTo>
                  <a:pt x="163723" y="1511804"/>
                </a:lnTo>
                <a:lnTo>
                  <a:pt x="140335" y="1465027"/>
                </a:lnTo>
                <a:lnTo>
                  <a:pt x="113826" y="1418251"/>
                </a:lnTo>
                <a:lnTo>
                  <a:pt x="85761" y="1371472"/>
                </a:lnTo>
                <a:lnTo>
                  <a:pt x="59253" y="1326252"/>
                </a:lnTo>
                <a:lnTo>
                  <a:pt x="35863" y="1277917"/>
                </a:lnTo>
                <a:lnTo>
                  <a:pt x="17153" y="1231139"/>
                </a:lnTo>
                <a:lnTo>
                  <a:pt x="4679" y="1182801"/>
                </a:lnTo>
                <a:lnTo>
                  <a:pt x="0" y="1132905"/>
                </a:lnTo>
                <a:lnTo>
                  <a:pt x="4679" y="1083010"/>
                </a:lnTo>
                <a:lnTo>
                  <a:pt x="17153" y="1034673"/>
                </a:lnTo>
                <a:lnTo>
                  <a:pt x="35863" y="987895"/>
                </a:lnTo>
                <a:lnTo>
                  <a:pt x="59253" y="939559"/>
                </a:lnTo>
                <a:lnTo>
                  <a:pt x="85761" y="894339"/>
                </a:lnTo>
                <a:lnTo>
                  <a:pt x="113826" y="847563"/>
                </a:lnTo>
                <a:lnTo>
                  <a:pt x="140335" y="800784"/>
                </a:lnTo>
                <a:lnTo>
                  <a:pt x="163723" y="754007"/>
                </a:lnTo>
                <a:lnTo>
                  <a:pt x="182434" y="708787"/>
                </a:lnTo>
                <a:lnTo>
                  <a:pt x="194909" y="660451"/>
                </a:lnTo>
                <a:lnTo>
                  <a:pt x="201146" y="612115"/>
                </a:lnTo>
                <a:lnTo>
                  <a:pt x="201146" y="560659"/>
                </a:lnTo>
                <a:lnTo>
                  <a:pt x="198027" y="507644"/>
                </a:lnTo>
                <a:lnTo>
                  <a:pt x="191789" y="454630"/>
                </a:lnTo>
                <a:lnTo>
                  <a:pt x="183993" y="401614"/>
                </a:lnTo>
                <a:lnTo>
                  <a:pt x="177756" y="348600"/>
                </a:lnTo>
                <a:lnTo>
                  <a:pt x="173078" y="295586"/>
                </a:lnTo>
                <a:lnTo>
                  <a:pt x="174638" y="245689"/>
                </a:lnTo>
                <a:lnTo>
                  <a:pt x="180876" y="197353"/>
                </a:lnTo>
                <a:lnTo>
                  <a:pt x="194909" y="150574"/>
                </a:lnTo>
                <a:lnTo>
                  <a:pt x="215179" y="111594"/>
                </a:lnTo>
                <a:lnTo>
                  <a:pt x="241686" y="74171"/>
                </a:lnTo>
                <a:lnTo>
                  <a:pt x="272871" y="41427"/>
                </a:lnTo>
                <a:lnTo>
                  <a:pt x="308733" y="8683"/>
                </a:lnTo>
                <a:close/>
              </a:path>
            </a:pathLst>
          </a:custGeom>
          <a:solidFill>
            <a:srgbClr val="FFFFFF">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solidFill>
                <a:prstClr val="white"/>
              </a:solidFill>
              <a:latin typeface="Calibri" panose="020F0502020204030204"/>
            </a:endParaRPr>
          </a:p>
        </p:txBody>
      </p:sp>
      <p:sp>
        <p:nvSpPr>
          <p:cNvPr id="24" name="Freeform: Shape 23">
            <a:extLst>
              <a:ext uri="{FF2B5EF4-FFF2-40B4-BE49-F238E27FC236}">
                <a16:creationId xmlns:a16="http://schemas.microsoft.com/office/drawing/2014/main" id="{C336FE1A-0BAD-4B17-A0E2-47F328026E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075116" y="0"/>
            <a:ext cx="4116885" cy="3585722"/>
          </a:xfrm>
          <a:custGeom>
            <a:avLst/>
            <a:gdLst>
              <a:gd name="connsiteX0" fmla="*/ 371204 w 4116885"/>
              <a:gd name="connsiteY0" fmla="*/ 0 h 3585722"/>
              <a:gd name="connsiteX1" fmla="*/ 4116885 w 4116885"/>
              <a:gd name="connsiteY1" fmla="*/ 0 h 3585722"/>
              <a:gd name="connsiteX2" fmla="*/ 4116885 w 4116885"/>
              <a:gd name="connsiteY2" fmla="*/ 2920084 h 3585722"/>
              <a:gd name="connsiteX3" fmla="*/ 4083518 w 4116885"/>
              <a:gd name="connsiteY3" fmla="*/ 2934914 h 3585722"/>
              <a:gd name="connsiteX4" fmla="*/ 4040331 w 4116885"/>
              <a:gd name="connsiteY4" fmla="*/ 2949806 h 3585722"/>
              <a:gd name="connsiteX5" fmla="*/ 3997143 w 4116885"/>
              <a:gd name="connsiteY5" fmla="*/ 2963209 h 3585722"/>
              <a:gd name="connsiteX6" fmla="*/ 3950976 w 4116885"/>
              <a:gd name="connsiteY6" fmla="*/ 2975125 h 3585722"/>
              <a:gd name="connsiteX7" fmla="*/ 3906298 w 4116885"/>
              <a:gd name="connsiteY7" fmla="*/ 2987039 h 3585722"/>
              <a:gd name="connsiteX8" fmla="*/ 3861622 w 4116885"/>
              <a:gd name="connsiteY8" fmla="*/ 3000442 h 3585722"/>
              <a:gd name="connsiteX9" fmla="*/ 3818433 w 4116885"/>
              <a:gd name="connsiteY9" fmla="*/ 3015336 h 3585722"/>
              <a:gd name="connsiteX10" fmla="*/ 3778225 w 4116885"/>
              <a:gd name="connsiteY10" fmla="*/ 3033207 h 3585722"/>
              <a:gd name="connsiteX11" fmla="*/ 3740994 w 4116885"/>
              <a:gd name="connsiteY11" fmla="*/ 3054056 h 3585722"/>
              <a:gd name="connsiteX12" fmla="*/ 3708230 w 4116885"/>
              <a:gd name="connsiteY12" fmla="*/ 3080861 h 3585722"/>
              <a:gd name="connsiteX13" fmla="*/ 3673977 w 4116885"/>
              <a:gd name="connsiteY13" fmla="*/ 3110649 h 3585722"/>
              <a:gd name="connsiteX14" fmla="*/ 3644190 w 4116885"/>
              <a:gd name="connsiteY14" fmla="*/ 3144902 h 3585722"/>
              <a:gd name="connsiteX15" fmla="*/ 3615895 w 4116885"/>
              <a:gd name="connsiteY15" fmla="*/ 3180643 h 3585722"/>
              <a:gd name="connsiteX16" fmla="*/ 3587600 w 4116885"/>
              <a:gd name="connsiteY16" fmla="*/ 3217874 h 3585722"/>
              <a:gd name="connsiteX17" fmla="*/ 3559305 w 4116885"/>
              <a:gd name="connsiteY17" fmla="*/ 3255107 h 3585722"/>
              <a:gd name="connsiteX18" fmla="*/ 3531009 w 4116885"/>
              <a:gd name="connsiteY18" fmla="*/ 3290849 h 3585722"/>
              <a:gd name="connsiteX19" fmla="*/ 3499734 w 4116885"/>
              <a:gd name="connsiteY19" fmla="*/ 3325101 h 3585722"/>
              <a:gd name="connsiteX20" fmla="*/ 3468459 w 4116885"/>
              <a:gd name="connsiteY20" fmla="*/ 3354887 h 3585722"/>
              <a:gd name="connsiteX21" fmla="*/ 3432719 w 4116885"/>
              <a:gd name="connsiteY21" fmla="*/ 3380204 h 3585722"/>
              <a:gd name="connsiteX22" fmla="*/ 3395487 w 4116885"/>
              <a:gd name="connsiteY22" fmla="*/ 3399565 h 3585722"/>
              <a:gd name="connsiteX23" fmla="*/ 3350809 w 4116885"/>
              <a:gd name="connsiteY23" fmla="*/ 3412968 h 3585722"/>
              <a:gd name="connsiteX24" fmla="*/ 3304642 w 4116885"/>
              <a:gd name="connsiteY24" fmla="*/ 3418925 h 3585722"/>
              <a:gd name="connsiteX25" fmla="*/ 3256988 w 4116885"/>
              <a:gd name="connsiteY25" fmla="*/ 3420415 h 3585722"/>
              <a:gd name="connsiteX26" fmla="*/ 3206353 w 4116885"/>
              <a:gd name="connsiteY26" fmla="*/ 3415946 h 3585722"/>
              <a:gd name="connsiteX27" fmla="*/ 3155719 w 4116885"/>
              <a:gd name="connsiteY27" fmla="*/ 3409991 h 3585722"/>
              <a:gd name="connsiteX28" fmla="*/ 3105083 w 4116885"/>
              <a:gd name="connsiteY28" fmla="*/ 3402543 h 3585722"/>
              <a:gd name="connsiteX29" fmla="*/ 3054450 w 4116885"/>
              <a:gd name="connsiteY29" fmla="*/ 3396587 h 3585722"/>
              <a:gd name="connsiteX30" fmla="*/ 3003814 w 4116885"/>
              <a:gd name="connsiteY30" fmla="*/ 3393607 h 3585722"/>
              <a:gd name="connsiteX31" fmla="*/ 2954669 w 4116885"/>
              <a:gd name="connsiteY31" fmla="*/ 3393607 h 3585722"/>
              <a:gd name="connsiteX32" fmla="*/ 2908503 w 4116885"/>
              <a:gd name="connsiteY32" fmla="*/ 3399565 h 3585722"/>
              <a:gd name="connsiteX33" fmla="*/ 2860847 w 4116885"/>
              <a:gd name="connsiteY33" fmla="*/ 3411479 h 3585722"/>
              <a:gd name="connsiteX34" fmla="*/ 2817659 w 4116885"/>
              <a:gd name="connsiteY34" fmla="*/ 3429350 h 3585722"/>
              <a:gd name="connsiteX35" fmla="*/ 2772981 w 4116885"/>
              <a:gd name="connsiteY35" fmla="*/ 3453178 h 3585722"/>
              <a:gd name="connsiteX36" fmla="*/ 2728305 w 4116885"/>
              <a:gd name="connsiteY36" fmla="*/ 3477008 h 3585722"/>
              <a:gd name="connsiteX37" fmla="*/ 2683627 w 4116885"/>
              <a:gd name="connsiteY37" fmla="*/ 3503814 h 3585722"/>
              <a:gd name="connsiteX38" fmla="*/ 2640437 w 4116885"/>
              <a:gd name="connsiteY38" fmla="*/ 3529131 h 3585722"/>
              <a:gd name="connsiteX39" fmla="*/ 2594272 w 4116885"/>
              <a:gd name="connsiteY39" fmla="*/ 3551469 h 3585722"/>
              <a:gd name="connsiteX40" fmla="*/ 2549594 w 4116885"/>
              <a:gd name="connsiteY40" fmla="*/ 3569341 h 3585722"/>
              <a:gd name="connsiteX41" fmla="*/ 2503426 w 4116885"/>
              <a:gd name="connsiteY41" fmla="*/ 3581255 h 3585722"/>
              <a:gd name="connsiteX42" fmla="*/ 2455772 w 4116885"/>
              <a:gd name="connsiteY42" fmla="*/ 3585722 h 3585722"/>
              <a:gd name="connsiteX43" fmla="*/ 2408116 w 4116885"/>
              <a:gd name="connsiteY43" fmla="*/ 3581255 h 3585722"/>
              <a:gd name="connsiteX44" fmla="*/ 2361949 w 4116885"/>
              <a:gd name="connsiteY44" fmla="*/ 3569341 h 3585722"/>
              <a:gd name="connsiteX45" fmla="*/ 2317272 w 4116885"/>
              <a:gd name="connsiteY45" fmla="*/ 3551469 h 3585722"/>
              <a:gd name="connsiteX46" fmla="*/ 2271105 w 4116885"/>
              <a:gd name="connsiteY46" fmla="*/ 3529131 h 3585722"/>
              <a:gd name="connsiteX47" fmla="*/ 2227917 w 4116885"/>
              <a:gd name="connsiteY47" fmla="*/ 3503814 h 3585722"/>
              <a:gd name="connsiteX48" fmla="*/ 2183239 w 4116885"/>
              <a:gd name="connsiteY48" fmla="*/ 3477008 h 3585722"/>
              <a:gd name="connsiteX49" fmla="*/ 2138561 w 4116885"/>
              <a:gd name="connsiteY49" fmla="*/ 3453178 h 3585722"/>
              <a:gd name="connsiteX50" fmla="*/ 2093885 w 4116885"/>
              <a:gd name="connsiteY50" fmla="*/ 3429350 h 3585722"/>
              <a:gd name="connsiteX51" fmla="*/ 2049208 w 4116885"/>
              <a:gd name="connsiteY51" fmla="*/ 3411479 h 3585722"/>
              <a:gd name="connsiteX52" fmla="*/ 2003041 w 4116885"/>
              <a:gd name="connsiteY52" fmla="*/ 3399565 h 3585722"/>
              <a:gd name="connsiteX53" fmla="*/ 1956874 w 4116885"/>
              <a:gd name="connsiteY53" fmla="*/ 3393607 h 3585722"/>
              <a:gd name="connsiteX54" fmla="*/ 1907728 w 4116885"/>
              <a:gd name="connsiteY54" fmla="*/ 3393607 h 3585722"/>
              <a:gd name="connsiteX55" fmla="*/ 1857094 w 4116885"/>
              <a:gd name="connsiteY55" fmla="*/ 3396587 h 3585722"/>
              <a:gd name="connsiteX56" fmla="*/ 1806460 w 4116885"/>
              <a:gd name="connsiteY56" fmla="*/ 3402543 h 3585722"/>
              <a:gd name="connsiteX57" fmla="*/ 1755825 w 4116885"/>
              <a:gd name="connsiteY57" fmla="*/ 3409991 h 3585722"/>
              <a:gd name="connsiteX58" fmla="*/ 1705189 w 4116885"/>
              <a:gd name="connsiteY58" fmla="*/ 3415946 h 3585722"/>
              <a:gd name="connsiteX59" fmla="*/ 1654555 w 4116885"/>
              <a:gd name="connsiteY59" fmla="*/ 3420415 h 3585722"/>
              <a:gd name="connsiteX60" fmla="*/ 1606901 w 4116885"/>
              <a:gd name="connsiteY60" fmla="*/ 3418925 h 3585722"/>
              <a:gd name="connsiteX61" fmla="*/ 1560733 w 4116885"/>
              <a:gd name="connsiteY61" fmla="*/ 3412968 h 3585722"/>
              <a:gd name="connsiteX62" fmla="*/ 1516055 w 4116885"/>
              <a:gd name="connsiteY62" fmla="*/ 3399565 h 3585722"/>
              <a:gd name="connsiteX63" fmla="*/ 1478825 w 4116885"/>
              <a:gd name="connsiteY63" fmla="*/ 3380204 h 3585722"/>
              <a:gd name="connsiteX64" fmla="*/ 1443081 w 4116885"/>
              <a:gd name="connsiteY64" fmla="*/ 3354887 h 3585722"/>
              <a:gd name="connsiteX65" fmla="*/ 1411808 w 4116885"/>
              <a:gd name="connsiteY65" fmla="*/ 3325101 h 3585722"/>
              <a:gd name="connsiteX66" fmla="*/ 1380533 w 4116885"/>
              <a:gd name="connsiteY66" fmla="*/ 3290849 h 3585722"/>
              <a:gd name="connsiteX67" fmla="*/ 1352239 w 4116885"/>
              <a:gd name="connsiteY67" fmla="*/ 3255107 h 3585722"/>
              <a:gd name="connsiteX68" fmla="*/ 1323942 w 4116885"/>
              <a:gd name="connsiteY68" fmla="*/ 3217874 h 3585722"/>
              <a:gd name="connsiteX69" fmla="*/ 1295647 w 4116885"/>
              <a:gd name="connsiteY69" fmla="*/ 3180643 h 3585722"/>
              <a:gd name="connsiteX70" fmla="*/ 1267352 w 4116885"/>
              <a:gd name="connsiteY70" fmla="*/ 3144902 h 3585722"/>
              <a:gd name="connsiteX71" fmla="*/ 1237566 w 4116885"/>
              <a:gd name="connsiteY71" fmla="*/ 3110649 h 3585722"/>
              <a:gd name="connsiteX72" fmla="*/ 1203314 w 4116885"/>
              <a:gd name="connsiteY72" fmla="*/ 3080861 h 3585722"/>
              <a:gd name="connsiteX73" fmla="*/ 1170550 w 4116885"/>
              <a:gd name="connsiteY73" fmla="*/ 3054056 h 3585722"/>
              <a:gd name="connsiteX74" fmla="*/ 1133319 w 4116885"/>
              <a:gd name="connsiteY74" fmla="*/ 3033207 h 3585722"/>
              <a:gd name="connsiteX75" fmla="*/ 1093109 w 4116885"/>
              <a:gd name="connsiteY75" fmla="*/ 3015336 h 3585722"/>
              <a:gd name="connsiteX76" fmla="*/ 1049921 w 4116885"/>
              <a:gd name="connsiteY76" fmla="*/ 3000442 h 3585722"/>
              <a:gd name="connsiteX77" fmla="*/ 1005242 w 4116885"/>
              <a:gd name="connsiteY77" fmla="*/ 2987039 h 3585722"/>
              <a:gd name="connsiteX78" fmla="*/ 960566 w 4116885"/>
              <a:gd name="connsiteY78" fmla="*/ 2975125 h 3585722"/>
              <a:gd name="connsiteX79" fmla="*/ 914400 w 4116885"/>
              <a:gd name="connsiteY79" fmla="*/ 2963209 h 3585722"/>
              <a:gd name="connsiteX80" fmla="*/ 871211 w 4116885"/>
              <a:gd name="connsiteY80" fmla="*/ 2949806 h 3585722"/>
              <a:gd name="connsiteX81" fmla="*/ 828022 w 4116885"/>
              <a:gd name="connsiteY81" fmla="*/ 2934914 h 3585722"/>
              <a:gd name="connsiteX82" fmla="*/ 787813 w 4116885"/>
              <a:gd name="connsiteY82" fmla="*/ 2917043 h 3585722"/>
              <a:gd name="connsiteX83" fmla="*/ 752072 w 4116885"/>
              <a:gd name="connsiteY83" fmla="*/ 2894704 h 3585722"/>
              <a:gd name="connsiteX84" fmla="*/ 719306 w 4116885"/>
              <a:gd name="connsiteY84" fmla="*/ 2867898 h 3585722"/>
              <a:gd name="connsiteX85" fmla="*/ 692502 w 4116885"/>
              <a:gd name="connsiteY85" fmla="*/ 2835134 h 3585722"/>
              <a:gd name="connsiteX86" fmla="*/ 670163 w 4116885"/>
              <a:gd name="connsiteY86" fmla="*/ 2799391 h 3585722"/>
              <a:gd name="connsiteX87" fmla="*/ 652291 w 4116885"/>
              <a:gd name="connsiteY87" fmla="*/ 2759180 h 3585722"/>
              <a:gd name="connsiteX88" fmla="*/ 637399 w 4116885"/>
              <a:gd name="connsiteY88" fmla="*/ 2715993 h 3585722"/>
              <a:gd name="connsiteX89" fmla="*/ 623997 w 4116885"/>
              <a:gd name="connsiteY89" fmla="*/ 2672804 h 3585722"/>
              <a:gd name="connsiteX90" fmla="*/ 612083 w 4116885"/>
              <a:gd name="connsiteY90" fmla="*/ 2626638 h 3585722"/>
              <a:gd name="connsiteX91" fmla="*/ 600169 w 4116885"/>
              <a:gd name="connsiteY91" fmla="*/ 2581960 h 3585722"/>
              <a:gd name="connsiteX92" fmla="*/ 586764 w 4116885"/>
              <a:gd name="connsiteY92" fmla="*/ 2537281 h 3585722"/>
              <a:gd name="connsiteX93" fmla="*/ 571872 w 4116885"/>
              <a:gd name="connsiteY93" fmla="*/ 2494092 h 3585722"/>
              <a:gd name="connsiteX94" fmla="*/ 554000 w 4116885"/>
              <a:gd name="connsiteY94" fmla="*/ 2453882 h 3585722"/>
              <a:gd name="connsiteX95" fmla="*/ 533152 w 4116885"/>
              <a:gd name="connsiteY95" fmla="*/ 2416651 h 3585722"/>
              <a:gd name="connsiteX96" fmla="*/ 506346 w 4116885"/>
              <a:gd name="connsiteY96" fmla="*/ 2383887 h 3585722"/>
              <a:gd name="connsiteX97" fmla="*/ 476561 w 4116885"/>
              <a:gd name="connsiteY97" fmla="*/ 2349633 h 3585722"/>
              <a:gd name="connsiteX98" fmla="*/ 442308 w 4116885"/>
              <a:gd name="connsiteY98" fmla="*/ 2319849 h 3585722"/>
              <a:gd name="connsiteX99" fmla="*/ 405075 w 4116885"/>
              <a:gd name="connsiteY99" fmla="*/ 2291554 h 3585722"/>
              <a:gd name="connsiteX100" fmla="*/ 367844 w 4116885"/>
              <a:gd name="connsiteY100" fmla="*/ 2263257 h 3585722"/>
              <a:gd name="connsiteX101" fmla="*/ 330615 w 4116885"/>
              <a:gd name="connsiteY101" fmla="*/ 2234962 h 3585722"/>
              <a:gd name="connsiteX102" fmla="*/ 294872 w 4116885"/>
              <a:gd name="connsiteY102" fmla="*/ 2206664 h 3585722"/>
              <a:gd name="connsiteX103" fmla="*/ 260619 w 4116885"/>
              <a:gd name="connsiteY103" fmla="*/ 2175390 h 3585722"/>
              <a:gd name="connsiteX104" fmla="*/ 230835 w 4116885"/>
              <a:gd name="connsiteY104" fmla="*/ 2144116 h 3585722"/>
              <a:gd name="connsiteX105" fmla="*/ 205519 w 4116885"/>
              <a:gd name="connsiteY105" fmla="*/ 2108372 h 3585722"/>
              <a:gd name="connsiteX106" fmla="*/ 186158 w 4116885"/>
              <a:gd name="connsiteY106" fmla="*/ 2071141 h 3585722"/>
              <a:gd name="connsiteX107" fmla="*/ 172755 w 4116885"/>
              <a:gd name="connsiteY107" fmla="*/ 2026465 h 3585722"/>
              <a:gd name="connsiteX108" fmla="*/ 166797 w 4116885"/>
              <a:gd name="connsiteY108" fmla="*/ 1980297 h 3585722"/>
              <a:gd name="connsiteX109" fmla="*/ 165306 w 4116885"/>
              <a:gd name="connsiteY109" fmla="*/ 1932640 h 3585722"/>
              <a:gd name="connsiteX110" fmla="*/ 169775 w 4116885"/>
              <a:gd name="connsiteY110" fmla="*/ 1882006 h 3585722"/>
              <a:gd name="connsiteX111" fmla="*/ 175733 w 4116885"/>
              <a:gd name="connsiteY111" fmla="*/ 1831370 h 3585722"/>
              <a:gd name="connsiteX112" fmla="*/ 183178 w 4116885"/>
              <a:gd name="connsiteY112" fmla="*/ 1780735 h 3585722"/>
              <a:gd name="connsiteX113" fmla="*/ 189136 w 4116885"/>
              <a:gd name="connsiteY113" fmla="*/ 1730101 h 3585722"/>
              <a:gd name="connsiteX114" fmla="*/ 192116 w 4116885"/>
              <a:gd name="connsiteY114" fmla="*/ 1679466 h 3585722"/>
              <a:gd name="connsiteX115" fmla="*/ 192116 w 4116885"/>
              <a:gd name="connsiteY115" fmla="*/ 1630319 h 3585722"/>
              <a:gd name="connsiteX116" fmla="*/ 186158 w 4116885"/>
              <a:gd name="connsiteY116" fmla="*/ 1584152 h 3585722"/>
              <a:gd name="connsiteX117" fmla="*/ 174244 w 4116885"/>
              <a:gd name="connsiteY117" fmla="*/ 1537986 h 3585722"/>
              <a:gd name="connsiteX118" fmla="*/ 156372 w 4116885"/>
              <a:gd name="connsiteY118" fmla="*/ 1494795 h 3585722"/>
              <a:gd name="connsiteX119" fmla="*/ 134033 w 4116885"/>
              <a:gd name="connsiteY119" fmla="*/ 1450119 h 3585722"/>
              <a:gd name="connsiteX120" fmla="*/ 108716 w 4116885"/>
              <a:gd name="connsiteY120" fmla="*/ 1405442 h 3585722"/>
              <a:gd name="connsiteX121" fmla="*/ 81910 w 4116885"/>
              <a:gd name="connsiteY121" fmla="*/ 1360762 h 3585722"/>
              <a:gd name="connsiteX122" fmla="*/ 56594 w 4116885"/>
              <a:gd name="connsiteY122" fmla="*/ 1317574 h 3585722"/>
              <a:gd name="connsiteX123" fmla="*/ 34253 w 4116885"/>
              <a:gd name="connsiteY123" fmla="*/ 1271407 h 3585722"/>
              <a:gd name="connsiteX124" fmla="*/ 16383 w 4116885"/>
              <a:gd name="connsiteY124" fmla="*/ 1226729 h 3585722"/>
              <a:gd name="connsiteX125" fmla="*/ 4469 w 4116885"/>
              <a:gd name="connsiteY125" fmla="*/ 1180561 h 3585722"/>
              <a:gd name="connsiteX126" fmla="*/ 0 w 4116885"/>
              <a:gd name="connsiteY126" fmla="*/ 1132905 h 3585722"/>
              <a:gd name="connsiteX127" fmla="*/ 4469 w 4116885"/>
              <a:gd name="connsiteY127" fmla="*/ 1085249 h 3585722"/>
              <a:gd name="connsiteX128" fmla="*/ 16383 w 4116885"/>
              <a:gd name="connsiteY128" fmla="*/ 1039083 h 3585722"/>
              <a:gd name="connsiteX129" fmla="*/ 34253 w 4116885"/>
              <a:gd name="connsiteY129" fmla="*/ 994403 h 3585722"/>
              <a:gd name="connsiteX130" fmla="*/ 56594 w 4116885"/>
              <a:gd name="connsiteY130" fmla="*/ 948238 h 3585722"/>
              <a:gd name="connsiteX131" fmla="*/ 81910 w 4116885"/>
              <a:gd name="connsiteY131" fmla="*/ 905048 h 3585722"/>
              <a:gd name="connsiteX132" fmla="*/ 108716 w 4116885"/>
              <a:gd name="connsiteY132" fmla="*/ 860370 h 3585722"/>
              <a:gd name="connsiteX133" fmla="*/ 134033 w 4116885"/>
              <a:gd name="connsiteY133" fmla="*/ 815693 h 3585722"/>
              <a:gd name="connsiteX134" fmla="*/ 156372 w 4116885"/>
              <a:gd name="connsiteY134" fmla="*/ 771015 h 3585722"/>
              <a:gd name="connsiteX135" fmla="*/ 174244 w 4116885"/>
              <a:gd name="connsiteY135" fmla="*/ 727825 h 3585722"/>
              <a:gd name="connsiteX136" fmla="*/ 186158 w 4116885"/>
              <a:gd name="connsiteY136" fmla="*/ 681658 h 3585722"/>
              <a:gd name="connsiteX137" fmla="*/ 192116 w 4116885"/>
              <a:gd name="connsiteY137" fmla="*/ 635491 h 3585722"/>
              <a:gd name="connsiteX138" fmla="*/ 192116 w 4116885"/>
              <a:gd name="connsiteY138" fmla="*/ 586346 h 3585722"/>
              <a:gd name="connsiteX139" fmla="*/ 189136 w 4116885"/>
              <a:gd name="connsiteY139" fmla="*/ 535711 h 3585722"/>
              <a:gd name="connsiteX140" fmla="*/ 183178 w 4116885"/>
              <a:gd name="connsiteY140" fmla="*/ 485075 h 3585722"/>
              <a:gd name="connsiteX141" fmla="*/ 175733 w 4116885"/>
              <a:gd name="connsiteY141" fmla="*/ 434440 h 3585722"/>
              <a:gd name="connsiteX142" fmla="*/ 169775 w 4116885"/>
              <a:gd name="connsiteY142" fmla="*/ 383806 h 3585722"/>
              <a:gd name="connsiteX143" fmla="*/ 165306 w 4116885"/>
              <a:gd name="connsiteY143" fmla="*/ 333172 h 3585722"/>
              <a:gd name="connsiteX144" fmla="*/ 166797 w 4116885"/>
              <a:gd name="connsiteY144" fmla="*/ 285515 h 3585722"/>
              <a:gd name="connsiteX145" fmla="*/ 172755 w 4116885"/>
              <a:gd name="connsiteY145" fmla="*/ 239348 h 3585722"/>
              <a:gd name="connsiteX146" fmla="*/ 186158 w 4116885"/>
              <a:gd name="connsiteY146" fmla="*/ 194669 h 3585722"/>
              <a:gd name="connsiteX147" fmla="*/ 205519 w 4116885"/>
              <a:gd name="connsiteY147" fmla="*/ 157438 h 3585722"/>
              <a:gd name="connsiteX148" fmla="*/ 230835 w 4116885"/>
              <a:gd name="connsiteY148" fmla="*/ 121696 h 3585722"/>
              <a:gd name="connsiteX149" fmla="*/ 260619 w 4116885"/>
              <a:gd name="connsiteY149" fmla="*/ 90421 h 3585722"/>
              <a:gd name="connsiteX150" fmla="*/ 294872 w 4116885"/>
              <a:gd name="connsiteY150" fmla="*/ 59147 h 3585722"/>
              <a:gd name="connsiteX151" fmla="*/ 330615 w 4116885"/>
              <a:gd name="connsiteY151" fmla="*/ 30850 h 3585722"/>
              <a:gd name="connsiteX152" fmla="*/ 367844 w 4116885"/>
              <a:gd name="connsiteY152" fmla="*/ 2553 h 35857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Lst>
            <a:rect l="l" t="t" r="r" b="b"/>
            <a:pathLst>
              <a:path w="4116885" h="3585722">
                <a:moveTo>
                  <a:pt x="371204" y="0"/>
                </a:moveTo>
                <a:lnTo>
                  <a:pt x="4116885" y="0"/>
                </a:lnTo>
                <a:lnTo>
                  <a:pt x="4116885" y="2920084"/>
                </a:lnTo>
                <a:lnTo>
                  <a:pt x="4083518" y="2934914"/>
                </a:lnTo>
                <a:lnTo>
                  <a:pt x="4040331" y="2949806"/>
                </a:lnTo>
                <a:lnTo>
                  <a:pt x="3997143" y="2963209"/>
                </a:lnTo>
                <a:lnTo>
                  <a:pt x="3950976" y="2975125"/>
                </a:lnTo>
                <a:lnTo>
                  <a:pt x="3906298" y="2987039"/>
                </a:lnTo>
                <a:lnTo>
                  <a:pt x="3861622" y="3000442"/>
                </a:lnTo>
                <a:lnTo>
                  <a:pt x="3818433" y="3015336"/>
                </a:lnTo>
                <a:lnTo>
                  <a:pt x="3778225" y="3033207"/>
                </a:lnTo>
                <a:lnTo>
                  <a:pt x="3740994" y="3054056"/>
                </a:lnTo>
                <a:lnTo>
                  <a:pt x="3708230" y="3080861"/>
                </a:lnTo>
                <a:lnTo>
                  <a:pt x="3673977" y="3110649"/>
                </a:lnTo>
                <a:lnTo>
                  <a:pt x="3644190" y="3144902"/>
                </a:lnTo>
                <a:lnTo>
                  <a:pt x="3615895" y="3180643"/>
                </a:lnTo>
                <a:lnTo>
                  <a:pt x="3587600" y="3217874"/>
                </a:lnTo>
                <a:lnTo>
                  <a:pt x="3559305" y="3255107"/>
                </a:lnTo>
                <a:lnTo>
                  <a:pt x="3531009" y="3290849"/>
                </a:lnTo>
                <a:lnTo>
                  <a:pt x="3499734" y="3325101"/>
                </a:lnTo>
                <a:lnTo>
                  <a:pt x="3468459" y="3354887"/>
                </a:lnTo>
                <a:lnTo>
                  <a:pt x="3432719" y="3380204"/>
                </a:lnTo>
                <a:lnTo>
                  <a:pt x="3395487" y="3399565"/>
                </a:lnTo>
                <a:lnTo>
                  <a:pt x="3350809" y="3412968"/>
                </a:lnTo>
                <a:lnTo>
                  <a:pt x="3304642" y="3418925"/>
                </a:lnTo>
                <a:lnTo>
                  <a:pt x="3256988" y="3420415"/>
                </a:lnTo>
                <a:lnTo>
                  <a:pt x="3206353" y="3415946"/>
                </a:lnTo>
                <a:lnTo>
                  <a:pt x="3155719" y="3409991"/>
                </a:lnTo>
                <a:lnTo>
                  <a:pt x="3105083" y="3402543"/>
                </a:lnTo>
                <a:lnTo>
                  <a:pt x="3054450" y="3396587"/>
                </a:lnTo>
                <a:lnTo>
                  <a:pt x="3003814" y="3393607"/>
                </a:lnTo>
                <a:lnTo>
                  <a:pt x="2954669" y="3393607"/>
                </a:lnTo>
                <a:lnTo>
                  <a:pt x="2908503" y="3399565"/>
                </a:lnTo>
                <a:lnTo>
                  <a:pt x="2860847" y="3411479"/>
                </a:lnTo>
                <a:lnTo>
                  <a:pt x="2817659" y="3429350"/>
                </a:lnTo>
                <a:lnTo>
                  <a:pt x="2772981" y="3453178"/>
                </a:lnTo>
                <a:lnTo>
                  <a:pt x="2728305" y="3477008"/>
                </a:lnTo>
                <a:lnTo>
                  <a:pt x="2683627" y="3503814"/>
                </a:lnTo>
                <a:lnTo>
                  <a:pt x="2640437" y="3529131"/>
                </a:lnTo>
                <a:lnTo>
                  <a:pt x="2594272" y="3551469"/>
                </a:lnTo>
                <a:lnTo>
                  <a:pt x="2549594" y="3569341"/>
                </a:lnTo>
                <a:lnTo>
                  <a:pt x="2503426" y="3581255"/>
                </a:lnTo>
                <a:lnTo>
                  <a:pt x="2455772" y="3585722"/>
                </a:lnTo>
                <a:lnTo>
                  <a:pt x="2408116" y="3581255"/>
                </a:lnTo>
                <a:lnTo>
                  <a:pt x="2361949" y="3569341"/>
                </a:lnTo>
                <a:lnTo>
                  <a:pt x="2317272" y="3551469"/>
                </a:lnTo>
                <a:lnTo>
                  <a:pt x="2271105" y="3529131"/>
                </a:lnTo>
                <a:lnTo>
                  <a:pt x="2227917" y="3503814"/>
                </a:lnTo>
                <a:lnTo>
                  <a:pt x="2183239" y="3477008"/>
                </a:lnTo>
                <a:lnTo>
                  <a:pt x="2138561" y="3453178"/>
                </a:lnTo>
                <a:lnTo>
                  <a:pt x="2093885" y="3429350"/>
                </a:lnTo>
                <a:lnTo>
                  <a:pt x="2049208" y="3411479"/>
                </a:lnTo>
                <a:lnTo>
                  <a:pt x="2003041" y="3399565"/>
                </a:lnTo>
                <a:lnTo>
                  <a:pt x="1956874" y="3393607"/>
                </a:lnTo>
                <a:lnTo>
                  <a:pt x="1907728" y="3393607"/>
                </a:lnTo>
                <a:lnTo>
                  <a:pt x="1857094" y="3396587"/>
                </a:lnTo>
                <a:lnTo>
                  <a:pt x="1806460" y="3402543"/>
                </a:lnTo>
                <a:lnTo>
                  <a:pt x="1755825" y="3409991"/>
                </a:lnTo>
                <a:lnTo>
                  <a:pt x="1705189" y="3415946"/>
                </a:lnTo>
                <a:lnTo>
                  <a:pt x="1654555" y="3420415"/>
                </a:lnTo>
                <a:lnTo>
                  <a:pt x="1606901" y="3418925"/>
                </a:lnTo>
                <a:lnTo>
                  <a:pt x="1560733" y="3412968"/>
                </a:lnTo>
                <a:lnTo>
                  <a:pt x="1516055" y="3399565"/>
                </a:lnTo>
                <a:lnTo>
                  <a:pt x="1478825" y="3380204"/>
                </a:lnTo>
                <a:lnTo>
                  <a:pt x="1443081" y="3354887"/>
                </a:lnTo>
                <a:lnTo>
                  <a:pt x="1411808" y="3325101"/>
                </a:lnTo>
                <a:lnTo>
                  <a:pt x="1380533" y="3290849"/>
                </a:lnTo>
                <a:lnTo>
                  <a:pt x="1352239" y="3255107"/>
                </a:lnTo>
                <a:lnTo>
                  <a:pt x="1323942" y="3217874"/>
                </a:lnTo>
                <a:lnTo>
                  <a:pt x="1295647" y="3180643"/>
                </a:lnTo>
                <a:lnTo>
                  <a:pt x="1267352" y="3144902"/>
                </a:lnTo>
                <a:lnTo>
                  <a:pt x="1237566" y="3110649"/>
                </a:lnTo>
                <a:lnTo>
                  <a:pt x="1203314" y="3080861"/>
                </a:lnTo>
                <a:lnTo>
                  <a:pt x="1170550" y="3054056"/>
                </a:lnTo>
                <a:lnTo>
                  <a:pt x="1133319" y="3033207"/>
                </a:lnTo>
                <a:lnTo>
                  <a:pt x="1093109" y="3015336"/>
                </a:lnTo>
                <a:lnTo>
                  <a:pt x="1049921" y="3000442"/>
                </a:lnTo>
                <a:lnTo>
                  <a:pt x="1005242" y="2987039"/>
                </a:lnTo>
                <a:lnTo>
                  <a:pt x="960566" y="2975125"/>
                </a:lnTo>
                <a:lnTo>
                  <a:pt x="914400" y="2963209"/>
                </a:lnTo>
                <a:lnTo>
                  <a:pt x="871211" y="2949806"/>
                </a:lnTo>
                <a:lnTo>
                  <a:pt x="828022" y="2934914"/>
                </a:lnTo>
                <a:lnTo>
                  <a:pt x="787813" y="2917043"/>
                </a:lnTo>
                <a:lnTo>
                  <a:pt x="752072" y="2894704"/>
                </a:lnTo>
                <a:lnTo>
                  <a:pt x="719306" y="2867898"/>
                </a:lnTo>
                <a:lnTo>
                  <a:pt x="692502" y="2835134"/>
                </a:lnTo>
                <a:lnTo>
                  <a:pt x="670163" y="2799391"/>
                </a:lnTo>
                <a:lnTo>
                  <a:pt x="652291" y="2759180"/>
                </a:lnTo>
                <a:lnTo>
                  <a:pt x="637399" y="2715993"/>
                </a:lnTo>
                <a:lnTo>
                  <a:pt x="623997" y="2672804"/>
                </a:lnTo>
                <a:lnTo>
                  <a:pt x="612083" y="2626638"/>
                </a:lnTo>
                <a:lnTo>
                  <a:pt x="600169" y="2581960"/>
                </a:lnTo>
                <a:lnTo>
                  <a:pt x="586764" y="2537281"/>
                </a:lnTo>
                <a:lnTo>
                  <a:pt x="571872" y="2494092"/>
                </a:lnTo>
                <a:lnTo>
                  <a:pt x="554000" y="2453882"/>
                </a:lnTo>
                <a:lnTo>
                  <a:pt x="533152" y="2416651"/>
                </a:lnTo>
                <a:lnTo>
                  <a:pt x="506346" y="2383887"/>
                </a:lnTo>
                <a:lnTo>
                  <a:pt x="476561" y="2349633"/>
                </a:lnTo>
                <a:lnTo>
                  <a:pt x="442308" y="2319849"/>
                </a:lnTo>
                <a:lnTo>
                  <a:pt x="405075" y="2291554"/>
                </a:lnTo>
                <a:lnTo>
                  <a:pt x="367844" y="2263257"/>
                </a:lnTo>
                <a:lnTo>
                  <a:pt x="330615" y="2234962"/>
                </a:lnTo>
                <a:lnTo>
                  <a:pt x="294872" y="2206664"/>
                </a:lnTo>
                <a:lnTo>
                  <a:pt x="260619" y="2175390"/>
                </a:lnTo>
                <a:lnTo>
                  <a:pt x="230835" y="2144116"/>
                </a:lnTo>
                <a:lnTo>
                  <a:pt x="205519" y="2108372"/>
                </a:lnTo>
                <a:lnTo>
                  <a:pt x="186158" y="2071141"/>
                </a:lnTo>
                <a:lnTo>
                  <a:pt x="172755" y="2026465"/>
                </a:lnTo>
                <a:lnTo>
                  <a:pt x="166797" y="1980297"/>
                </a:lnTo>
                <a:lnTo>
                  <a:pt x="165306" y="1932640"/>
                </a:lnTo>
                <a:lnTo>
                  <a:pt x="169775" y="1882006"/>
                </a:lnTo>
                <a:lnTo>
                  <a:pt x="175733" y="1831370"/>
                </a:lnTo>
                <a:lnTo>
                  <a:pt x="183178" y="1780735"/>
                </a:lnTo>
                <a:lnTo>
                  <a:pt x="189136" y="1730101"/>
                </a:lnTo>
                <a:lnTo>
                  <a:pt x="192116" y="1679466"/>
                </a:lnTo>
                <a:lnTo>
                  <a:pt x="192116" y="1630319"/>
                </a:lnTo>
                <a:lnTo>
                  <a:pt x="186158" y="1584152"/>
                </a:lnTo>
                <a:lnTo>
                  <a:pt x="174244" y="1537986"/>
                </a:lnTo>
                <a:lnTo>
                  <a:pt x="156372" y="1494795"/>
                </a:lnTo>
                <a:lnTo>
                  <a:pt x="134033" y="1450119"/>
                </a:lnTo>
                <a:lnTo>
                  <a:pt x="108716" y="1405442"/>
                </a:lnTo>
                <a:lnTo>
                  <a:pt x="81910" y="1360762"/>
                </a:lnTo>
                <a:lnTo>
                  <a:pt x="56594" y="1317574"/>
                </a:lnTo>
                <a:lnTo>
                  <a:pt x="34253" y="1271407"/>
                </a:lnTo>
                <a:lnTo>
                  <a:pt x="16383" y="1226729"/>
                </a:lnTo>
                <a:lnTo>
                  <a:pt x="4469" y="1180561"/>
                </a:lnTo>
                <a:lnTo>
                  <a:pt x="0" y="1132905"/>
                </a:lnTo>
                <a:lnTo>
                  <a:pt x="4469" y="1085249"/>
                </a:lnTo>
                <a:lnTo>
                  <a:pt x="16383" y="1039083"/>
                </a:lnTo>
                <a:lnTo>
                  <a:pt x="34253" y="994403"/>
                </a:lnTo>
                <a:lnTo>
                  <a:pt x="56594" y="948238"/>
                </a:lnTo>
                <a:lnTo>
                  <a:pt x="81910" y="905048"/>
                </a:lnTo>
                <a:lnTo>
                  <a:pt x="108716" y="860370"/>
                </a:lnTo>
                <a:lnTo>
                  <a:pt x="134033" y="815693"/>
                </a:lnTo>
                <a:lnTo>
                  <a:pt x="156372" y="771015"/>
                </a:lnTo>
                <a:lnTo>
                  <a:pt x="174244" y="727825"/>
                </a:lnTo>
                <a:lnTo>
                  <a:pt x="186158" y="681658"/>
                </a:lnTo>
                <a:lnTo>
                  <a:pt x="192116" y="635491"/>
                </a:lnTo>
                <a:lnTo>
                  <a:pt x="192116" y="586346"/>
                </a:lnTo>
                <a:lnTo>
                  <a:pt x="189136" y="535711"/>
                </a:lnTo>
                <a:lnTo>
                  <a:pt x="183178" y="485075"/>
                </a:lnTo>
                <a:lnTo>
                  <a:pt x="175733" y="434440"/>
                </a:lnTo>
                <a:lnTo>
                  <a:pt x="169775" y="383806"/>
                </a:lnTo>
                <a:lnTo>
                  <a:pt x="165306" y="333172"/>
                </a:lnTo>
                <a:lnTo>
                  <a:pt x="166797" y="285515"/>
                </a:lnTo>
                <a:lnTo>
                  <a:pt x="172755" y="239348"/>
                </a:lnTo>
                <a:lnTo>
                  <a:pt x="186158" y="194669"/>
                </a:lnTo>
                <a:lnTo>
                  <a:pt x="205519" y="157438"/>
                </a:lnTo>
                <a:lnTo>
                  <a:pt x="230835" y="121696"/>
                </a:lnTo>
                <a:lnTo>
                  <a:pt x="260619" y="90421"/>
                </a:lnTo>
                <a:lnTo>
                  <a:pt x="294872" y="59147"/>
                </a:lnTo>
                <a:lnTo>
                  <a:pt x="330615" y="30850"/>
                </a:lnTo>
                <a:lnTo>
                  <a:pt x="367844" y="2553"/>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pic>
        <p:nvPicPr>
          <p:cNvPr id="9" name="Picture 8" descr="170,590 Iphone Apps Illustrations &amp;amp; Clip Art - iStock">
            <a:extLst>
              <a:ext uri="{FF2B5EF4-FFF2-40B4-BE49-F238E27FC236}">
                <a16:creationId xmlns:a16="http://schemas.microsoft.com/office/drawing/2014/main" id="{DE17F49B-0988-46CB-A220-47A9E4DE062F}"/>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bwMode="auto">
          <a:xfrm>
            <a:off x="9219319" y="248259"/>
            <a:ext cx="2457234" cy="2457234"/>
          </a:xfrm>
          <a:prstGeom prst="rect">
            <a:avLst/>
          </a:prstGeom>
          <a:noFill/>
        </p:spPr>
      </p:pic>
      <p:sp>
        <p:nvSpPr>
          <p:cNvPr id="26" name="Freeform: Shape 25">
            <a:extLst>
              <a:ext uri="{FF2B5EF4-FFF2-40B4-BE49-F238E27FC236}">
                <a16:creationId xmlns:a16="http://schemas.microsoft.com/office/drawing/2014/main" id="{5D3DD866-9865-42E4-989A-17A2755F22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878598" y="3909952"/>
            <a:ext cx="3313402" cy="2948047"/>
          </a:xfrm>
          <a:custGeom>
            <a:avLst/>
            <a:gdLst>
              <a:gd name="connsiteX0" fmla="*/ 1934947 w 3313402"/>
              <a:gd name="connsiteY0" fmla="*/ 0 h 2948047"/>
              <a:gd name="connsiteX1" fmla="*/ 1972495 w 3313402"/>
              <a:gd name="connsiteY1" fmla="*/ 3519 h 2948047"/>
              <a:gd name="connsiteX2" fmla="*/ 2008871 w 3313402"/>
              <a:gd name="connsiteY2" fmla="*/ 12907 h 2948047"/>
              <a:gd name="connsiteX3" fmla="*/ 2044074 w 3313402"/>
              <a:gd name="connsiteY3" fmla="*/ 26988 h 2948047"/>
              <a:gd name="connsiteX4" fmla="*/ 2080448 w 3313402"/>
              <a:gd name="connsiteY4" fmla="*/ 44589 h 2948047"/>
              <a:gd name="connsiteX5" fmla="*/ 2114478 w 3313402"/>
              <a:gd name="connsiteY5" fmla="*/ 64537 h 2948047"/>
              <a:gd name="connsiteX6" fmla="*/ 2149681 w 3313402"/>
              <a:gd name="connsiteY6" fmla="*/ 85659 h 2948047"/>
              <a:gd name="connsiteX7" fmla="*/ 2184882 w 3313402"/>
              <a:gd name="connsiteY7" fmla="*/ 104433 h 2948047"/>
              <a:gd name="connsiteX8" fmla="*/ 2220084 w 3313402"/>
              <a:gd name="connsiteY8" fmla="*/ 123208 h 2948047"/>
              <a:gd name="connsiteX9" fmla="*/ 2254113 w 3313402"/>
              <a:gd name="connsiteY9" fmla="*/ 137288 h 2948047"/>
              <a:gd name="connsiteX10" fmla="*/ 2291662 w 3313402"/>
              <a:gd name="connsiteY10" fmla="*/ 146675 h 2948047"/>
              <a:gd name="connsiteX11" fmla="*/ 2328037 w 3313402"/>
              <a:gd name="connsiteY11" fmla="*/ 151369 h 2948047"/>
              <a:gd name="connsiteX12" fmla="*/ 2366759 w 3313402"/>
              <a:gd name="connsiteY12" fmla="*/ 151369 h 2948047"/>
              <a:gd name="connsiteX13" fmla="*/ 2406656 w 3313402"/>
              <a:gd name="connsiteY13" fmla="*/ 149023 h 2948047"/>
              <a:gd name="connsiteX14" fmla="*/ 2446551 w 3313402"/>
              <a:gd name="connsiteY14" fmla="*/ 144329 h 2948047"/>
              <a:gd name="connsiteX15" fmla="*/ 2486448 w 3313402"/>
              <a:gd name="connsiteY15" fmla="*/ 138462 h 2948047"/>
              <a:gd name="connsiteX16" fmla="*/ 2526343 w 3313402"/>
              <a:gd name="connsiteY16" fmla="*/ 133769 h 2948047"/>
              <a:gd name="connsiteX17" fmla="*/ 2566239 w 3313402"/>
              <a:gd name="connsiteY17" fmla="*/ 130247 h 2948047"/>
              <a:gd name="connsiteX18" fmla="*/ 2603787 w 3313402"/>
              <a:gd name="connsiteY18" fmla="*/ 131421 h 2948047"/>
              <a:gd name="connsiteX19" fmla="*/ 2640163 w 3313402"/>
              <a:gd name="connsiteY19" fmla="*/ 136115 h 2948047"/>
              <a:gd name="connsiteX20" fmla="*/ 2675366 w 3313402"/>
              <a:gd name="connsiteY20" fmla="*/ 146675 h 2948047"/>
              <a:gd name="connsiteX21" fmla="*/ 2704702 w 3313402"/>
              <a:gd name="connsiteY21" fmla="*/ 161930 h 2948047"/>
              <a:gd name="connsiteX22" fmla="*/ 2732862 w 3313402"/>
              <a:gd name="connsiteY22" fmla="*/ 181878 h 2948047"/>
              <a:gd name="connsiteX23" fmla="*/ 2757504 w 3313402"/>
              <a:gd name="connsiteY23" fmla="*/ 205346 h 2948047"/>
              <a:gd name="connsiteX24" fmla="*/ 2782146 w 3313402"/>
              <a:gd name="connsiteY24" fmla="*/ 232334 h 2948047"/>
              <a:gd name="connsiteX25" fmla="*/ 2804440 w 3313402"/>
              <a:gd name="connsiteY25" fmla="*/ 260495 h 2948047"/>
              <a:gd name="connsiteX26" fmla="*/ 2826735 w 3313402"/>
              <a:gd name="connsiteY26" fmla="*/ 289831 h 2948047"/>
              <a:gd name="connsiteX27" fmla="*/ 2849030 w 3313402"/>
              <a:gd name="connsiteY27" fmla="*/ 319166 h 2948047"/>
              <a:gd name="connsiteX28" fmla="*/ 2871324 w 3313402"/>
              <a:gd name="connsiteY28" fmla="*/ 347327 h 2948047"/>
              <a:gd name="connsiteX29" fmla="*/ 2894793 w 3313402"/>
              <a:gd name="connsiteY29" fmla="*/ 374315 h 2948047"/>
              <a:gd name="connsiteX30" fmla="*/ 2921781 w 3313402"/>
              <a:gd name="connsiteY30" fmla="*/ 397785 h 2948047"/>
              <a:gd name="connsiteX31" fmla="*/ 2947597 w 3313402"/>
              <a:gd name="connsiteY31" fmla="*/ 418906 h 2948047"/>
              <a:gd name="connsiteX32" fmla="*/ 2976931 w 3313402"/>
              <a:gd name="connsiteY32" fmla="*/ 435332 h 2948047"/>
              <a:gd name="connsiteX33" fmla="*/ 3008614 w 3313402"/>
              <a:gd name="connsiteY33" fmla="*/ 449413 h 2948047"/>
              <a:gd name="connsiteX34" fmla="*/ 3042641 w 3313402"/>
              <a:gd name="connsiteY34" fmla="*/ 461147 h 2948047"/>
              <a:gd name="connsiteX35" fmla="*/ 3077843 w 3313402"/>
              <a:gd name="connsiteY35" fmla="*/ 471708 h 2948047"/>
              <a:gd name="connsiteX36" fmla="*/ 3113046 w 3313402"/>
              <a:gd name="connsiteY36" fmla="*/ 481096 h 2948047"/>
              <a:gd name="connsiteX37" fmla="*/ 3149422 w 3313402"/>
              <a:gd name="connsiteY37" fmla="*/ 490483 h 2948047"/>
              <a:gd name="connsiteX38" fmla="*/ 3183450 w 3313402"/>
              <a:gd name="connsiteY38" fmla="*/ 501044 h 2948047"/>
              <a:gd name="connsiteX39" fmla="*/ 3217478 w 3313402"/>
              <a:gd name="connsiteY39" fmla="*/ 512777 h 2948047"/>
              <a:gd name="connsiteX40" fmla="*/ 3249161 w 3313402"/>
              <a:gd name="connsiteY40" fmla="*/ 526859 h 2948047"/>
              <a:gd name="connsiteX41" fmla="*/ 3277323 w 3313402"/>
              <a:gd name="connsiteY41" fmla="*/ 544460 h 2948047"/>
              <a:gd name="connsiteX42" fmla="*/ 3303139 w 3313402"/>
              <a:gd name="connsiteY42" fmla="*/ 565581 h 2948047"/>
              <a:gd name="connsiteX43" fmla="*/ 3313402 w 3313402"/>
              <a:gd name="connsiteY43" fmla="*/ 578126 h 2948047"/>
              <a:gd name="connsiteX44" fmla="*/ 3313402 w 3313402"/>
              <a:gd name="connsiteY44" fmla="*/ 2948047 h 2948047"/>
              <a:gd name="connsiteX45" fmla="*/ 422306 w 3313402"/>
              <a:gd name="connsiteY45" fmla="*/ 2948047 h 2948047"/>
              <a:gd name="connsiteX46" fmla="*/ 420079 w 3313402"/>
              <a:gd name="connsiteY46" fmla="*/ 2944070 h 2948047"/>
              <a:gd name="connsiteX47" fmla="*/ 398960 w 3313402"/>
              <a:gd name="connsiteY47" fmla="*/ 2918255 h 2948047"/>
              <a:gd name="connsiteX48" fmla="*/ 375490 w 3313402"/>
              <a:gd name="connsiteY48" fmla="*/ 2891267 h 2948047"/>
              <a:gd name="connsiteX49" fmla="*/ 348502 w 3313402"/>
              <a:gd name="connsiteY49" fmla="*/ 2867799 h 2948047"/>
              <a:gd name="connsiteX50" fmla="*/ 319166 w 3313402"/>
              <a:gd name="connsiteY50" fmla="*/ 2845505 h 2948047"/>
              <a:gd name="connsiteX51" fmla="*/ 289832 w 3313402"/>
              <a:gd name="connsiteY51" fmla="*/ 2823210 h 2948047"/>
              <a:gd name="connsiteX52" fmla="*/ 260497 w 3313402"/>
              <a:gd name="connsiteY52" fmla="*/ 2800916 h 2948047"/>
              <a:gd name="connsiteX53" fmla="*/ 232334 w 3313402"/>
              <a:gd name="connsiteY53" fmla="*/ 2778620 h 2948047"/>
              <a:gd name="connsiteX54" fmla="*/ 205346 w 3313402"/>
              <a:gd name="connsiteY54" fmla="*/ 2753979 h 2948047"/>
              <a:gd name="connsiteX55" fmla="*/ 181878 w 3313402"/>
              <a:gd name="connsiteY55" fmla="*/ 2729338 h 2948047"/>
              <a:gd name="connsiteX56" fmla="*/ 161931 w 3313402"/>
              <a:gd name="connsiteY56" fmla="*/ 2701176 h 2948047"/>
              <a:gd name="connsiteX57" fmla="*/ 146677 w 3313402"/>
              <a:gd name="connsiteY57" fmla="*/ 2671841 h 2948047"/>
              <a:gd name="connsiteX58" fmla="*/ 136116 w 3313402"/>
              <a:gd name="connsiteY58" fmla="*/ 2636640 h 2948047"/>
              <a:gd name="connsiteX59" fmla="*/ 131422 w 3313402"/>
              <a:gd name="connsiteY59" fmla="*/ 2600264 h 2948047"/>
              <a:gd name="connsiteX60" fmla="*/ 130248 w 3313402"/>
              <a:gd name="connsiteY60" fmla="*/ 2562713 h 2948047"/>
              <a:gd name="connsiteX61" fmla="*/ 133769 w 3313402"/>
              <a:gd name="connsiteY61" fmla="*/ 2522818 h 2948047"/>
              <a:gd name="connsiteX62" fmla="*/ 138462 w 3313402"/>
              <a:gd name="connsiteY62" fmla="*/ 2482923 h 2948047"/>
              <a:gd name="connsiteX63" fmla="*/ 144329 w 3313402"/>
              <a:gd name="connsiteY63" fmla="*/ 2443026 h 2948047"/>
              <a:gd name="connsiteX64" fmla="*/ 149023 w 3313402"/>
              <a:gd name="connsiteY64" fmla="*/ 2403131 h 2948047"/>
              <a:gd name="connsiteX65" fmla="*/ 151371 w 3313402"/>
              <a:gd name="connsiteY65" fmla="*/ 2363236 h 2948047"/>
              <a:gd name="connsiteX66" fmla="*/ 151371 w 3313402"/>
              <a:gd name="connsiteY66" fmla="*/ 2324513 h 2948047"/>
              <a:gd name="connsiteX67" fmla="*/ 146677 w 3313402"/>
              <a:gd name="connsiteY67" fmla="*/ 2288138 h 2948047"/>
              <a:gd name="connsiteX68" fmla="*/ 137289 w 3313402"/>
              <a:gd name="connsiteY68" fmla="*/ 2251763 h 2948047"/>
              <a:gd name="connsiteX69" fmla="*/ 123208 w 3313402"/>
              <a:gd name="connsiteY69" fmla="*/ 2217733 h 2948047"/>
              <a:gd name="connsiteX70" fmla="*/ 105607 w 3313402"/>
              <a:gd name="connsiteY70" fmla="*/ 2182531 h 2948047"/>
              <a:gd name="connsiteX71" fmla="*/ 85659 w 3313402"/>
              <a:gd name="connsiteY71" fmla="*/ 2147330 h 2948047"/>
              <a:gd name="connsiteX72" fmla="*/ 64538 w 3313402"/>
              <a:gd name="connsiteY72" fmla="*/ 2112127 h 2948047"/>
              <a:gd name="connsiteX73" fmla="*/ 44590 w 3313402"/>
              <a:gd name="connsiteY73" fmla="*/ 2078098 h 2948047"/>
              <a:gd name="connsiteX74" fmla="*/ 26988 w 3313402"/>
              <a:gd name="connsiteY74" fmla="*/ 2041723 h 2948047"/>
              <a:gd name="connsiteX75" fmla="*/ 12908 w 3313402"/>
              <a:gd name="connsiteY75" fmla="*/ 2006521 h 2948047"/>
              <a:gd name="connsiteX76" fmla="*/ 3521 w 3313402"/>
              <a:gd name="connsiteY76" fmla="*/ 1970145 h 2948047"/>
              <a:gd name="connsiteX77" fmla="*/ 0 w 3313402"/>
              <a:gd name="connsiteY77" fmla="*/ 1932596 h 2948047"/>
              <a:gd name="connsiteX78" fmla="*/ 3521 w 3313402"/>
              <a:gd name="connsiteY78" fmla="*/ 1895048 h 2948047"/>
              <a:gd name="connsiteX79" fmla="*/ 12908 w 3313402"/>
              <a:gd name="connsiteY79" fmla="*/ 1858672 h 2948047"/>
              <a:gd name="connsiteX80" fmla="*/ 26988 w 3313402"/>
              <a:gd name="connsiteY80" fmla="*/ 1823470 h 2948047"/>
              <a:gd name="connsiteX81" fmla="*/ 44590 w 3313402"/>
              <a:gd name="connsiteY81" fmla="*/ 1787095 h 2948047"/>
              <a:gd name="connsiteX82" fmla="*/ 64538 w 3313402"/>
              <a:gd name="connsiteY82" fmla="*/ 1753065 h 2948047"/>
              <a:gd name="connsiteX83" fmla="*/ 85659 w 3313402"/>
              <a:gd name="connsiteY83" fmla="*/ 1717864 h 2948047"/>
              <a:gd name="connsiteX84" fmla="*/ 105607 w 3313402"/>
              <a:gd name="connsiteY84" fmla="*/ 1682661 h 2948047"/>
              <a:gd name="connsiteX85" fmla="*/ 123208 w 3313402"/>
              <a:gd name="connsiteY85" fmla="*/ 1647460 h 2948047"/>
              <a:gd name="connsiteX86" fmla="*/ 137289 w 3313402"/>
              <a:gd name="connsiteY86" fmla="*/ 1613430 h 2948047"/>
              <a:gd name="connsiteX87" fmla="*/ 146677 w 3313402"/>
              <a:gd name="connsiteY87" fmla="*/ 1577054 h 2948047"/>
              <a:gd name="connsiteX88" fmla="*/ 151371 w 3313402"/>
              <a:gd name="connsiteY88" fmla="*/ 1540680 h 2948047"/>
              <a:gd name="connsiteX89" fmla="*/ 151371 w 3313402"/>
              <a:gd name="connsiteY89" fmla="*/ 1501958 h 2948047"/>
              <a:gd name="connsiteX90" fmla="*/ 149023 w 3313402"/>
              <a:gd name="connsiteY90" fmla="*/ 1462061 h 2948047"/>
              <a:gd name="connsiteX91" fmla="*/ 144329 w 3313402"/>
              <a:gd name="connsiteY91" fmla="*/ 1422166 h 2948047"/>
              <a:gd name="connsiteX92" fmla="*/ 138462 w 3313402"/>
              <a:gd name="connsiteY92" fmla="*/ 1382269 h 2948047"/>
              <a:gd name="connsiteX93" fmla="*/ 133769 w 3313402"/>
              <a:gd name="connsiteY93" fmla="*/ 1342374 h 2948047"/>
              <a:gd name="connsiteX94" fmla="*/ 130248 w 3313402"/>
              <a:gd name="connsiteY94" fmla="*/ 1302479 h 2948047"/>
              <a:gd name="connsiteX95" fmla="*/ 131422 w 3313402"/>
              <a:gd name="connsiteY95" fmla="*/ 1264930 h 2948047"/>
              <a:gd name="connsiteX96" fmla="*/ 136116 w 3313402"/>
              <a:gd name="connsiteY96" fmla="*/ 1228554 h 2948047"/>
              <a:gd name="connsiteX97" fmla="*/ 146677 w 3313402"/>
              <a:gd name="connsiteY97" fmla="*/ 1193352 h 2948047"/>
              <a:gd name="connsiteX98" fmla="*/ 161931 w 3313402"/>
              <a:gd name="connsiteY98" fmla="*/ 1164017 h 2948047"/>
              <a:gd name="connsiteX99" fmla="*/ 181878 w 3313402"/>
              <a:gd name="connsiteY99" fmla="*/ 1135856 h 2948047"/>
              <a:gd name="connsiteX100" fmla="*/ 205346 w 3313402"/>
              <a:gd name="connsiteY100" fmla="*/ 1111214 h 2948047"/>
              <a:gd name="connsiteX101" fmla="*/ 232334 w 3313402"/>
              <a:gd name="connsiteY101" fmla="*/ 1086573 h 2948047"/>
              <a:gd name="connsiteX102" fmla="*/ 260497 w 3313402"/>
              <a:gd name="connsiteY102" fmla="*/ 1064277 h 2948047"/>
              <a:gd name="connsiteX103" fmla="*/ 289832 w 3313402"/>
              <a:gd name="connsiteY103" fmla="*/ 1041982 h 2948047"/>
              <a:gd name="connsiteX104" fmla="*/ 319166 w 3313402"/>
              <a:gd name="connsiteY104" fmla="*/ 1019688 h 2948047"/>
              <a:gd name="connsiteX105" fmla="*/ 348502 w 3313402"/>
              <a:gd name="connsiteY105" fmla="*/ 997393 h 2948047"/>
              <a:gd name="connsiteX106" fmla="*/ 375490 w 3313402"/>
              <a:gd name="connsiteY106" fmla="*/ 973926 h 2948047"/>
              <a:gd name="connsiteX107" fmla="*/ 398960 w 3313402"/>
              <a:gd name="connsiteY107" fmla="*/ 946938 h 2948047"/>
              <a:gd name="connsiteX108" fmla="*/ 420079 w 3313402"/>
              <a:gd name="connsiteY108" fmla="*/ 921122 h 2948047"/>
              <a:gd name="connsiteX109" fmla="*/ 436507 w 3313402"/>
              <a:gd name="connsiteY109" fmla="*/ 891788 h 2948047"/>
              <a:gd name="connsiteX110" fmla="*/ 450588 w 3313402"/>
              <a:gd name="connsiteY110" fmla="*/ 860106 h 2948047"/>
              <a:gd name="connsiteX111" fmla="*/ 462322 w 3313402"/>
              <a:gd name="connsiteY111" fmla="*/ 826076 h 2948047"/>
              <a:gd name="connsiteX112" fmla="*/ 472883 w 3313402"/>
              <a:gd name="connsiteY112" fmla="*/ 790874 h 2948047"/>
              <a:gd name="connsiteX113" fmla="*/ 482271 w 3313402"/>
              <a:gd name="connsiteY113" fmla="*/ 755672 h 2948047"/>
              <a:gd name="connsiteX114" fmla="*/ 491658 w 3313402"/>
              <a:gd name="connsiteY114" fmla="*/ 719297 h 2948047"/>
              <a:gd name="connsiteX115" fmla="*/ 502219 w 3313402"/>
              <a:gd name="connsiteY115" fmla="*/ 685268 h 2948047"/>
              <a:gd name="connsiteX116" fmla="*/ 513952 w 3313402"/>
              <a:gd name="connsiteY116" fmla="*/ 651238 h 2948047"/>
              <a:gd name="connsiteX117" fmla="*/ 528034 w 3313402"/>
              <a:gd name="connsiteY117" fmla="*/ 619558 h 2948047"/>
              <a:gd name="connsiteX118" fmla="*/ 545635 w 3313402"/>
              <a:gd name="connsiteY118" fmla="*/ 591396 h 2948047"/>
              <a:gd name="connsiteX119" fmla="*/ 566755 w 3313402"/>
              <a:gd name="connsiteY119" fmla="*/ 565581 h 2948047"/>
              <a:gd name="connsiteX120" fmla="*/ 592570 w 3313402"/>
              <a:gd name="connsiteY120" fmla="*/ 544460 h 2948047"/>
              <a:gd name="connsiteX121" fmla="*/ 620733 w 3313402"/>
              <a:gd name="connsiteY121" fmla="*/ 526859 h 2948047"/>
              <a:gd name="connsiteX122" fmla="*/ 652413 w 3313402"/>
              <a:gd name="connsiteY122" fmla="*/ 512777 h 2948047"/>
              <a:gd name="connsiteX123" fmla="*/ 686443 w 3313402"/>
              <a:gd name="connsiteY123" fmla="*/ 501044 h 2948047"/>
              <a:gd name="connsiteX124" fmla="*/ 720472 w 3313402"/>
              <a:gd name="connsiteY124" fmla="*/ 490483 h 2948047"/>
              <a:gd name="connsiteX125" fmla="*/ 756848 w 3313402"/>
              <a:gd name="connsiteY125" fmla="*/ 481096 h 2948047"/>
              <a:gd name="connsiteX126" fmla="*/ 792049 w 3313402"/>
              <a:gd name="connsiteY126" fmla="*/ 471708 h 2948047"/>
              <a:gd name="connsiteX127" fmla="*/ 827252 w 3313402"/>
              <a:gd name="connsiteY127" fmla="*/ 461147 h 2948047"/>
              <a:gd name="connsiteX128" fmla="*/ 861280 w 3313402"/>
              <a:gd name="connsiteY128" fmla="*/ 449413 h 2948047"/>
              <a:gd name="connsiteX129" fmla="*/ 892962 w 3313402"/>
              <a:gd name="connsiteY129" fmla="*/ 435332 h 2948047"/>
              <a:gd name="connsiteX130" fmla="*/ 922297 w 3313402"/>
              <a:gd name="connsiteY130" fmla="*/ 418906 h 2948047"/>
              <a:gd name="connsiteX131" fmla="*/ 948112 w 3313402"/>
              <a:gd name="connsiteY131" fmla="*/ 397785 h 2948047"/>
              <a:gd name="connsiteX132" fmla="*/ 975101 w 3313402"/>
              <a:gd name="connsiteY132" fmla="*/ 374315 h 2948047"/>
              <a:gd name="connsiteX133" fmla="*/ 998569 w 3313402"/>
              <a:gd name="connsiteY133" fmla="*/ 347327 h 2948047"/>
              <a:gd name="connsiteX134" fmla="*/ 1020864 w 3313402"/>
              <a:gd name="connsiteY134" fmla="*/ 319166 h 2948047"/>
              <a:gd name="connsiteX135" fmla="*/ 1043158 w 3313402"/>
              <a:gd name="connsiteY135" fmla="*/ 289831 h 2948047"/>
              <a:gd name="connsiteX136" fmla="*/ 1065453 w 3313402"/>
              <a:gd name="connsiteY136" fmla="*/ 260495 h 2948047"/>
              <a:gd name="connsiteX137" fmla="*/ 1087747 w 3313402"/>
              <a:gd name="connsiteY137" fmla="*/ 232334 h 2948047"/>
              <a:gd name="connsiteX138" fmla="*/ 1112390 w 3313402"/>
              <a:gd name="connsiteY138" fmla="*/ 205346 h 2948047"/>
              <a:gd name="connsiteX139" fmla="*/ 1137030 w 3313402"/>
              <a:gd name="connsiteY139" fmla="*/ 181878 h 2948047"/>
              <a:gd name="connsiteX140" fmla="*/ 1165193 w 3313402"/>
              <a:gd name="connsiteY140" fmla="*/ 161930 h 2948047"/>
              <a:gd name="connsiteX141" fmla="*/ 1194528 w 3313402"/>
              <a:gd name="connsiteY141" fmla="*/ 146675 h 2948047"/>
              <a:gd name="connsiteX142" fmla="*/ 1229731 w 3313402"/>
              <a:gd name="connsiteY142" fmla="*/ 136115 h 2948047"/>
              <a:gd name="connsiteX143" fmla="*/ 1266106 w 3313402"/>
              <a:gd name="connsiteY143" fmla="*/ 131421 h 2948047"/>
              <a:gd name="connsiteX144" fmla="*/ 1303654 w 3313402"/>
              <a:gd name="connsiteY144" fmla="*/ 130247 h 2948047"/>
              <a:gd name="connsiteX145" fmla="*/ 1343549 w 3313402"/>
              <a:gd name="connsiteY145" fmla="*/ 133769 h 2948047"/>
              <a:gd name="connsiteX146" fmla="*/ 1383446 w 3313402"/>
              <a:gd name="connsiteY146" fmla="*/ 138462 h 2948047"/>
              <a:gd name="connsiteX147" fmla="*/ 1423342 w 3313402"/>
              <a:gd name="connsiteY147" fmla="*/ 144329 h 2948047"/>
              <a:gd name="connsiteX148" fmla="*/ 1463237 w 3313402"/>
              <a:gd name="connsiteY148" fmla="*/ 149023 h 2948047"/>
              <a:gd name="connsiteX149" fmla="*/ 1503133 w 3313402"/>
              <a:gd name="connsiteY149" fmla="*/ 151369 h 2948047"/>
              <a:gd name="connsiteX150" fmla="*/ 1541856 w 3313402"/>
              <a:gd name="connsiteY150" fmla="*/ 151369 h 2948047"/>
              <a:gd name="connsiteX151" fmla="*/ 1578232 w 3313402"/>
              <a:gd name="connsiteY151" fmla="*/ 146675 h 2948047"/>
              <a:gd name="connsiteX152" fmla="*/ 1614608 w 3313402"/>
              <a:gd name="connsiteY152" fmla="*/ 137288 h 2948047"/>
              <a:gd name="connsiteX153" fmla="*/ 1649810 w 3313402"/>
              <a:gd name="connsiteY153" fmla="*/ 123208 h 2948047"/>
              <a:gd name="connsiteX154" fmla="*/ 1685011 w 3313402"/>
              <a:gd name="connsiteY154" fmla="*/ 104433 h 2948047"/>
              <a:gd name="connsiteX155" fmla="*/ 1720214 w 3313402"/>
              <a:gd name="connsiteY155" fmla="*/ 85659 h 2948047"/>
              <a:gd name="connsiteX156" fmla="*/ 1755415 w 3313402"/>
              <a:gd name="connsiteY156" fmla="*/ 64537 h 2948047"/>
              <a:gd name="connsiteX157" fmla="*/ 1789445 w 3313402"/>
              <a:gd name="connsiteY157" fmla="*/ 44589 h 2948047"/>
              <a:gd name="connsiteX158" fmla="*/ 1825821 w 3313402"/>
              <a:gd name="connsiteY158" fmla="*/ 26988 h 2948047"/>
              <a:gd name="connsiteX159" fmla="*/ 1861022 w 3313402"/>
              <a:gd name="connsiteY159" fmla="*/ 12907 h 2948047"/>
              <a:gd name="connsiteX160" fmla="*/ 1897398 w 3313402"/>
              <a:gd name="connsiteY160" fmla="*/ 3519 h 29480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Lst>
            <a:rect l="l" t="t" r="r" b="b"/>
            <a:pathLst>
              <a:path w="3313402" h="2948047">
                <a:moveTo>
                  <a:pt x="1934947" y="0"/>
                </a:moveTo>
                <a:lnTo>
                  <a:pt x="1972495" y="3519"/>
                </a:lnTo>
                <a:lnTo>
                  <a:pt x="2008871" y="12907"/>
                </a:lnTo>
                <a:lnTo>
                  <a:pt x="2044074" y="26988"/>
                </a:lnTo>
                <a:lnTo>
                  <a:pt x="2080448" y="44589"/>
                </a:lnTo>
                <a:lnTo>
                  <a:pt x="2114478" y="64537"/>
                </a:lnTo>
                <a:lnTo>
                  <a:pt x="2149681" y="85659"/>
                </a:lnTo>
                <a:lnTo>
                  <a:pt x="2184882" y="104433"/>
                </a:lnTo>
                <a:lnTo>
                  <a:pt x="2220084" y="123208"/>
                </a:lnTo>
                <a:lnTo>
                  <a:pt x="2254113" y="137288"/>
                </a:lnTo>
                <a:lnTo>
                  <a:pt x="2291662" y="146675"/>
                </a:lnTo>
                <a:lnTo>
                  <a:pt x="2328037" y="151369"/>
                </a:lnTo>
                <a:lnTo>
                  <a:pt x="2366759" y="151369"/>
                </a:lnTo>
                <a:lnTo>
                  <a:pt x="2406656" y="149023"/>
                </a:lnTo>
                <a:lnTo>
                  <a:pt x="2446551" y="144329"/>
                </a:lnTo>
                <a:lnTo>
                  <a:pt x="2486448" y="138462"/>
                </a:lnTo>
                <a:lnTo>
                  <a:pt x="2526343" y="133769"/>
                </a:lnTo>
                <a:lnTo>
                  <a:pt x="2566239" y="130247"/>
                </a:lnTo>
                <a:lnTo>
                  <a:pt x="2603787" y="131421"/>
                </a:lnTo>
                <a:lnTo>
                  <a:pt x="2640163" y="136115"/>
                </a:lnTo>
                <a:lnTo>
                  <a:pt x="2675366" y="146675"/>
                </a:lnTo>
                <a:lnTo>
                  <a:pt x="2704702" y="161930"/>
                </a:lnTo>
                <a:lnTo>
                  <a:pt x="2732862" y="181878"/>
                </a:lnTo>
                <a:lnTo>
                  <a:pt x="2757504" y="205346"/>
                </a:lnTo>
                <a:lnTo>
                  <a:pt x="2782146" y="232334"/>
                </a:lnTo>
                <a:lnTo>
                  <a:pt x="2804440" y="260495"/>
                </a:lnTo>
                <a:lnTo>
                  <a:pt x="2826735" y="289831"/>
                </a:lnTo>
                <a:lnTo>
                  <a:pt x="2849030" y="319166"/>
                </a:lnTo>
                <a:lnTo>
                  <a:pt x="2871324" y="347327"/>
                </a:lnTo>
                <a:lnTo>
                  <a:pt x="2894793" y="374315"/>
                </a:lnTo>
                <a:lnTo>
                  <a:pt x="2921781" y="397785"/>
                </a:lnTo>
                <a:lnTo>
                  <a:pt x="2947597" y="418906"/>
                </a:lnTo>
                <a:lnTo>
                  <a:pt x="2976931" y="435332"/>
                </a:lnTo>
                <a:lnTo>
                  <a:pt x="3008614" y="449413"/>
                </a:lnTo>
                <a:lnTo>
                  <a:pt x="3042641" y="461147"/>
                </a:lnTo>
                <a:lnTo>
                  <a:pt x="3077843" y="471708"/>
                </a:lnTo>
                <a:lnTo>
                  <a:pt x="3113046" y="481096"/>
                </a:lnTo>
                <a:lnTo>
                  <a:pt x="3149422" y="490483"/>
                </a:lnTo>
                <a:lnTo>
                  <a:pt x="3183450" y="501044"/>
                </a:lnTo>
                <a:lnTo>
                  <a:pt x="3217478" y="512777"/>
                </a:lnTo>
                <a:lnTo>
                  <a:pt x="3249161" y="526859"/>
                </a:lnTo>
                <a:lnTo>
                  <a:pt x="3277323" y="544460"/>
                </a:lnTo>
                <a:lnTo>
                  <a:pt x="3303139" y="565581"/>
                </a:lnTo>
                <a:lnTo>
                  <a:pt x="3313402" y="578126"/>
                </a:lnTo>
                <a:lnTo>
                  <a:pt x="3313402" y="2948047"/>
                </a:lnTo>
                <a:lnTo>
                  <a:pt x="422306" y="2948047"/>
                </a:lnTo>
                <a:lnTo>
                  <a:pt x="420079" y="2944070"/>
                </a:lnTo>
                <a:lnTo>
                  <a:pt x="398960" y="2918255"/>
                </a:lnTo>
                <a:lnTo>
                  <a:pt x="375490" y="2891267"/>
                </a:lnTo>
                <a:lnTo>
                  <a:pt x="348502" y="2867799"/>
                </a:lnTo>
                <a:lnTo>
                  <a:pt x="319166" y="2845505"/>
                </a:lnTo>
                <a:lnTo>
                  <a:pt x="289832" y="2823210"/>
                </a:lnTo>
                <a:lnTo>
                  <a:pt x="260497" y="2800916"/>
                </a:lnTo>
                <a:lnTo>
                  <a:pt x="232334" y="2778620"/>
                </a:lnTo>
                <a:lnTo>
                  <a:pt x="205346" y="2753979"/>
                </a:lnTo>
                <a:lnTo>
                  <a:pt x="181878" y="2729338"/>
                </a:lnTo>
                <a:lnTo>
                  <a:pt x="161931" y="2701176"/>
                </a:lnTo>
                <a:lnTo>
                  <a:pt x="146677" y="2671841"/>
                </a:lnTo>
                <a:lnTo>
                  <a:pt x="136116" y="2636640"/>
                </a:lnTo>
                <a:lnTo>
                  <a:pt x="131422" y="2600264"/>
                </a:lnTo>
                <a:lnTo>
                  <a:pt x="130248" y="2562713"/>
                </a:lnTo>
                <a:lnTo>
                  <a:pt x="133769" y="2522818"/>
                </a:lnTo>
                <a:lnTo>
                  <a:pt x="138462" y="2482923"/>
                </a:lnTo>
                <a:lnTo>
                  <a:pt x="144329" y="2443026"/>
                </a:lnTo>
                <a:lnTo>
                  <a:pt x="149023" y="2403131"/>
                </a:lnTo>
                <a:lnTo>
                  <a:pt x="151371" y="2363236"/>
                </a:lnTo>
                <a:lnTo>
                  <a:pt x="151371" y="2324513"/>
                </a:lnTo>
                <a:lnTo>
                  <a:pt x="146677" y="2288138"/>
                </a:lnTo>
                <a:lnTo>
                  <a:pt x="137289" y="2251763"/>
                </a:lnTo>
                <a:lnTo>
                  <a:pt x="123208" y="2217733"/>
                </a:lnTo>
                <a:lnTo>
                  <a:pt x="105607" y="2182531"/>
                </a:lnTo>
                <a:lnTo>
                  <a:pt x="85659" y="2147330"/>
                </a:lnTo>
                <a:lnTo>
                  <a:pt x="64538" y="2112127"/>
                </a:lnTo>
                <a:lnTo>
                  <a:pt x="44590" y="2078098"/>
                </a:lnTo>
                <a:lnTo>
                  <a:pt x="26988" y="2041723"/>
                </a:lnTo>
                <a:lnTo>
                  <a:pt x="12908" y="2006521"/>
                </a:lnTo>
                <a:lnTo>
                  <a:pt x="3521" y="1970145"/>
                </a:lnTo>
                <a:lnTo>
                  <a:pt x="0" y="1932596"/>
                </a:lnTo>
                <a:lnTo>
                  <a:pt x="3521" y="1895048"/>
                </a:lnTo>
                <a:lnTo>
                  <a:pt x="12908" y="1858672"/>
                </a:lnTo>
                <a:lnTo>
                  <a:pt x="26988" y="1823470"/>
                </a:lnTo>
                <a:lnTo>
                  <a:pt x="44590" y="1787095"/>
                </a:lnTo>
                <a:lnTo>
                  <a:pt x="64538" y="1753065"/>
                </a:lnTo>
                <a:lnTo>
                  <a:pt x="85659" y="1717864"/>
                </a:lnTo>
                <a:lnTo>
                  <a:pt x="105607" y="1682661"/>
                </a:lnTo>
                <a:lnTo>
                  <a:pt x="123208" y="1647460"/>
                </a:lnTo>
                <a:lnTo>
                  <a:pt x="137289" y="1613430"/>
                </a:lnTo>
                <a:lnTo>
                  <a:pt x="146677" y="1577054"/>
                </a:lnTo>
                <a:lnTo>
                  <a:pt x="151371" y="1540680"/>
                </a:lnTo>
                <a:lnTo>
                  <a:pt x="151371" y="1501958"/>
                </a:lnTo>
                <a:lnTo>
                  <a:pt x="149023" y="1462061"/>
                </a:lnTo>
                <a:lnTo>
                  <a:pt x="144329" y="1422166"/>
                </a:lnTo>
                <a:lnTo>
                  <a:pt x="138462" y="1382269"/>
                </a:lnTo>
                <a:lnTo>
                  <a:pt x="133769" y="1342374"/>
                </a:lnTo>
                <a:lnTo>
                  <a:pt x="130248" y="1302479"/>
                </a:lnTo>
                <a:lnTo>
                  <a:pt x="131422" y="1264930"/>
                </a:lnTo>
                <a:lnTo>
                  <a:pt x="136116" y="1228554"/>
                </a:lnTo>
                <a:lnTo>
                  <a:pt x="146677" y="1193352"/>
                </a:lnTo>
                <a:lnTo>
                  <a:pt x="161931" y="1164017"/>
                </a:lnTo>
                <a:lnTo>
                  <a:pt x="181878" y="1135856"/>
                </a:lnTo>
                <a:lnTo>
                  <a:pt x="205346" y="1111214"/>
                </a:lnTo>
                <a:lnTo>
                  <a:pt x="232334" y="1086573"/>
                </a:lnTo>
                <a:lnTo>
                  <a:pt x="260497" y="1064277"/>
                </a:lnTo>
                <a:lnTo>
                  <a:pt x="289832" y="1041982"/>
                </a:lnTo>
                <a:lnTo>
                  <a:pt x="319166" y="1019688"/>
                </a:lnTo>
                <a:lnTo>
                  <a:pt x="348502" y="997393"/>
                </a:lnTo>
                <a:lnTo>
                  <a:pt x="375490" y="973926"/>
                </a:lnTo>
                <a:lnTo>
                  <a:pt x="398960" y="946938"/>
                </a:lnTo>
                <a:lnTo>
                  <a:pt x="420079" y="921122"/>
                </a:lnTo>
                <a:lnTo>
                  <a:pt x="436507" y="891788"/>
                </a:lnTo>
                <a:lnTo>
                  <a:pt x="450588" y="860106"/>
                </a:lnTo>
                <a:lnTo>
                  <a:pt x="462322" y="826076"/>
                </a:lnTo>
                <a:lnTo>
                  <a:pt x="472883" y="790874"/>
                </a:lnTo>
                <a:lnTo>
                  <a:pt x="482271" y="755672"/>
                </a:lnTo>
                <a:lnTo>
                  <a:pt x="491658" y="719297"/>
                </a:lnTo>
                <a:lnTo>
                  <a:pt x="502219" y="685268"/>
                </a:lnTo>
                <a:lnTo>
                  <a:pt x="513952" y="651238"/>
                </a:lnTo>
                <a:lnTo>
                  <a:pt x="528034" y="619558"/>
                </a:lnTo>
                <a:lnTo>
                  <a:pt x="545635" y="591396"/>
                </a:lnTo>
                <a:lnTo>
                  <a:pt x="566755" y="565581"/>
                </a:lnTo>
                <a:lnTo>
                  <a:pt x="592570" y="544460"/>
                </a:lnTo>
                <a:lnTo>
                  <a:pt x="620733" y="526859"/>
                </a:lnTo>
                <a:lnTo>
                  <a:pt x="652413" y="512777"/>
                </a:lnTo>
                <a:lnTo>
                  <a:pt x="686443" y="501044"/>
                </a:lnTo>
                <a:lnTo>
                  <a:pt x="720472" y="490483"/>
                </a:lnTo>
                <a:lnTo>
                  <a:pt x="756848" y="481096"/>
                </a:lnTo>
                <a:lnTo>
                  <a:pt x="792049" y="471708"/>
                </a:lnTo>
                <a:lnTo>
                  <a:pt x="827252" y="461147"/>
                </a:lnTo>
                <a:lnTo>
                  <a:pt x="861280" y="449413"/>
                </a:lnTo>
                <a:lnTo>
                  <a:pt x="892962" y="435332"/>
                </a:lnTo>
                <a:lnTo>
                  <a:pt x="922297" y="418906"/>
                </a:lnTo>
                <a:lnTo>
                  <a:pt x="948112" y="397785"/>
                </a:lnTo>
                <a:lnTo>
                  <a:pt x="975101" y="374315"/>
                </a:lnTo>
                <a:lnTo>
                  <a:pt x="998569" y="347327"/>
                </a:lnTo>
                <a:lnTo>
                  <a:pt x="1020864" y="319166"/>
                </a:lnTo>
                <a:lnTo>
                  <a:pt x="1043158" y="289831"/>
                </a:lnTo>
                <a:lnTo>
                  <a:pt x="1065453" y="260495"/>
                </a:lnTo>
                <a:lnTo>
                  <a:pt x="1087747" y="232334"/>
                </a:lnTo>
                <a:lnTo>
                  <a:pt x="1112390" y="205346"/>
                </a:lnTo>
                <a:lnTo>
                  <a:pt x="1137030" y="181878"/>
                </a:lnTo>
                <a:lnTo>
                  <a:pt x="1165193" y="161930"/>
                </a:lnTo>
                <a:lnTo>
                  <a:pt x="1194528" y="146675"/>
                </a:lnTo>
                <a:lnTo>
                  <a:pt x="1229731" y="136115"/>
                </a:lnTo>
                <a:lnTo>
                  <a:pt x="1266106" y="131421"/>
                </a:lnTo>
                <a:lnTo>
                  <a:pt x="1303654" y="130247"/>
                </a:lnTo>
                <a:lnTo>
                  <a:pt x="1343549" y="133769"/>
                </a:lnTo>
                <a:lnTo>
                  <a:pt x="1383446" y="138462"/>
                </a:lnTo>
                <a:lnTo>
                  <a:pt x="1423342" y="144329"/>
                </a:lnTo>
                <a:lnTo>
                  <a:pt x="1463237" y="149023"/>
                </a:lnTo>
                <a:lnTo>
                  <a:pt x="1503133" y="151369"/>
                </a:lnTo>
                <a:lnTo>
                  <a:pt x="1541856" y="151369"/>
                </a:lnTo>
                <a:lnTo>
                  <a:pt x="1578232" y="146675"/>
                </a:lnTo>
                <a:lnTo>
                  <a:pt x="1614608" y="137288"/>
                </a:lnTo>
                <a:lnTo>
                  <a:pt x="1649810" y="123208"/>
                </a:lnTo>
                <a:lnTo>
                  <a:pt x="1685011" y="104433"/>
                </a:lnTo>
                <a:lnTo>
                  <a:pt x="1720214" y="85659"/>
                </a:lnTo>
                <a:lnTo>
                  <a:pt x="1755415" y="64537"/>
                </a:lnTo>
                <a:lnTo>
                  <a:pt x="1789445" y="44589"/>
                </a:lnTo>
                <a:lnTo>
                  <a:pt x="1825821" y="26988"/>
                </a:lnTo>
                <a:lnTo>
                  <a:pt x="1861022" y="12907"/>
                </a:lnTo>
                <a:lnTo>
                  <a:pt x="1897398" y="3519"/>
                </a:lnTo>
                <a:close/>
              </a:path>
            </a:pathLst>
          </a:custGeom>
          <a:solidFill>
            <a:srgbClr val="FFFFFF">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solidFill>
                <a:prstClr val="white"/>
              </a:solidFill>
              <a:latin typeface="Calibri" panose="020F0502020204030204"/>
            </a:endParaRPr>
          </a:p>
        </p:txBody>
      </p:sp>
      <p:sp>
        <p:nvSpPr>
          <p:cNvPr id="28" name="Freeform: Shape 27">
            <a:extLst>
              <a:ext uri="{FF2B5EF4-FFF2-40B4-BE49-F238E27FC236}">
                <a16:creationId xmlns:a16="http://schemas.microsoft.com/office/drawing/2014/main" id="{9E2E6A6E-803E-4838-AD5C-113793CC20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977890" y="4009102"/>
            <a:ext cx="3214111" cy="2848897"/>
          </a:xfrm>
          <a:custGeom>
            <a:avLst/>
            <a:gdLst>
              <a:gd name="connsiteX0" fmla="*/ 1835656 w 3214111"/>
              <a:gd name="connsiteY0" fmla="*/ 0 h 2848897"/>
              <a:gd name="connsiteX1" fmla="*/ 1871276 w 3214111"/>
              <a:gd name="connsiteY1" fmla="*/ 3339 h 2848897"/>
              <a:gd name="connsiteX2" fmla="*/ 1905787 w 3214111"/>
              <a:gd name="connsiteY2" fmla="*/ 12245 h 2848897"/>
              <a:gd name="connsiteX3" fmla="*/ 1939183 w 3214111"/>
              <a:gd name="connsiteY3" fmla="*/ 25604 h 2848897"/>
              <a:gd name="connsiteX4" fmla="*/ 1973690 w 3214111"/>
              <a:gd name="connsiteY4" fmla="*/ 42302 h 2848897"/>
              <a:gd name="connsiteX5" fmla="*/ 2005974 w 3214111"/>
              <a:gd name="connsiteY5" fmla="*/ 61227 h 2848897"/>
              <a:gd name="connsiteX6" fmla="*/ 2039370 w 3214111"/>
              <a:gd name="connsiteY6" fmla="*/ 81264 h 2848897"/>
              <a:gd name="connsiteX7" fmla="*/ 2072765 w 3214111"/>
              <a:gd name="connsiteY7" fmla="*/ 99075 h 2848897"/>
              <a:gd name="connsiteX8" fmla="*/ 2106161 w 3214111"/>
              <a:gd name="connsiteY8" fmla="*/ 116887 h 2848897"/>
              <a:gd name="connsiteX9" fmla="*/ 2138444 w 3214111"/>
              <a:gd name="connsiteY9" fmla="*/ 130245 h 2848897"/>
              <a:gd name="connsiteX10" fmla="*/ 2174066 w 3214111"/>
              <a:gd name="connsiteY10" fmla="*/ 139150 h 2848897"/>
              <a:gd name="connsiteX11" fmla="*/ 2208575 w 3214111"/>
              <a:gd name="connsiteY11" fmla="*/ 143604 h 2848897"/>
              <a:gd name="connsiteX12" fmla="*/ 2245310 w 3214111"/>
              <a:gd name="connsiteY12" fmla="*/ 143604 h 2848897"/>
              <a:gd name="connsiteX13" fmla="*/ 2283159 w 3214111"/>
              <a:gd name="connsiteY13" fmla="*/ 141378 h 2848897"/>
              <a:gd name="connsiteX14" fmla="*/ 2321007 w 3214111"/>
              <a:gd name="connsiteY14" fmla="*/ 136924 h 2848897"/>
              <a:gd name="connsiteX15" fmla="*/ 2358857 w 3214111"/>
              <a:gd name="connsiteY15" fmla="*/ 131359 h 2848897"/>
              <a:gd name="connsiteX16" fmla="*/ 2396705 w 3214111"/>
              <a:gd name="connsiteY16" fmla="*/ 126906 h 2848897"/>
              <a:gd name="connsiteX17" fmla="*/ 2434554 w 3214111"/>
              <a:gd name="connsiteY17" fmla="*/ 123565 h 2848897"/>
              <a:gd name="connsiteX18" fmla="*/ 2470175 w 3214111"/>
              <a:gd name="connsiteY18" fmla="*/ 124678 h 2848897"/>
              <a:gd name="connsiteX19" fmla="*/ 2504683 w 3214111"/>
              <a:gd name="connsiteY19" fmla="*/ 129132 h 2848897"/>
              <a:gd name="connsiteX20" fmla="*/ 2538079 w 3214111"/>
              <a:gd name="connsiteY20" fmla="*/ 139150 h 2848897"/>
              <a:gd name="connsiteX21" fmla="*/ 2565910 w 3214111"/>
              <a:gd name="connsiteY21" fmla="*/ 153622 h 2848897"/>
              <a:gd name="connsiteX22" fmla="*/ 2592625 w 3214111"/>
              <a:gd name="connsiteY22" fmla="*/ 172547 h 2848897"/>
              <a:gd name="connsiteX23" fmla="*/ 2616003 w 3214111"/>
              <a:gd name="connsiteY23" fmla="*/ 194811 h 2848897"/>
              <a:gd name="connsiteX24" fmla="*/ 2639380 w 3214111"/>
              <a:gd name="connsiteY24" fmla="*/ 220414 h 2848897"/>
              <a:gd name="connsiteX25" fmla="*/ 2660531 w 3214111"/>
              <a:gd name="connsiteY25" fmla="*/ 247131 h 2848897"/>
              <a:gd name="connsiteX26" fmla="*/ 2681682 w 3214111"/>
              <a:gd name="connsiteY26" fmla="*/ 274961 h 2848897"/>
              <a:gd name="connsiteX27" fmla="*/ 2702832 w 3214111"/>
              <a:gd name="connsiteY27" fmla="*/ 302791 h 2848897"/>
              <a:gd name="connsiteX28" fmla="*/ 2723982 w 3214111"/>
              <a:gd name="connsiteY28" fmla="*/ 329509 h 2848897"/>
              <a:gd name="connsiteX29" fmla="*/ 2746247 w 3214111"/>
              <a:gd name="connsiteY29" fmla="*/ 355112 h 2848897"/>
              <a:gd name="connsiteX30" fmla="*/ 2771851 w 3214111"/>
              <a:gd name="connsiteY30" fmla="*/ 377377 h 2848897"/>
              <a:gd name="connsiteX31" fmla="*/ 2796341 w 3214111"/>
              <a:gd name="connsiteY31" fmla="*/ 397415 h 2848897"/>
              <a:gd name="connsiteX32" fmla="*/ 2824171 w 3214111"/>
              <a:gd name="connsiteY32" fmla="*/ 412999 h 2848897"/>
              <a:gd name="connsiteX33" fmla="*/ 2854227 w 3214111"/>
              <a:gd name="connsiteY33" fmla="*/ 426357 h 2848897"/>
              <a:gd name="connsiteX34" fmla="*/ 2886509 w 3214111"/>
              <a:gd name="connsiteY34" fmla="*/ 437489 h 2848897"/>
              <a:gd name="connsiteX35" fmla="*/ 2919904 w 3214111"/>
              <a:gd name="connsiteY35" fmla="*/ 447507 h 2848897"/>
              <a:gd name="connsiteX36" fmla="*/ 2953300 w 3214111"/>
              <a:gd name="connsiteY36" fmla="*/ 456413 h 2848897"/>
              <a:gd name="connsiteX37" fmla="*/ 2987809 w 3214111"/>
              <a:gd name="connsiteY37" fmla="*/ 465320 h 2848897"/>
              <a:gd name="connsiteX38" fmla="*/ 3020092 w 3214111"/>
              <a:gd name="connsiteY38" fmla="*/ 475338 h 2848897"/>
              <a:gd name="connsiteX39" fmla="*/ 3052373 w 3214111"/>
              <a:gd name="connsiteY39" fmla="*/ 486470 h 2848897"/>
              <a:gd name="connsiteX40" fmla="*/ 3082430 w 3214111"/>
              <a:gd name="connsiteY40" fmla="*/ 499829 h 2848897"/>
              <a:gd name="connsiteX41" fmla="*/ 3109148 w 3214111"/>
              <a:gd name="connsiteY41" fmla="*/ 516527 h 2848897"/>
              <a:gd name="connsiteX42" fmla="*/ 3133639 w 3214111"/>
              <a:gd name="connsiteY42" fmla="*/ 536565 h 2848897"/>
              <a:gd name="connsiteX43" fmla="*/ 3153674 w 3214111"/>
              <a:gd name="connsiteY43" fmla="*/ 561055 h 2848897"/>
              <a:gd name="connsiteX44" fmla="*/ 3170373 w 3214111"/>
              <a:gd name="connsiteY44" fmla="*/ 587772 h 2848897"/>
              <a:gd name="connsiteX45" fmla="*/ 3183731 w 3214111"/>
              <a:gd name="connsiteY45" fmla="*/ 617827 h 2848897"/>
              <a:gd name="connsiteX46" fmla="*/ 3194863 w 3214111"/>
              <a:gd name="connsiteY46" fmla="*/ 650112 h 2848897"/>
              <a:gd name="connsiteX47" fmla="*/ 3204881 w 3214111"/>
              <a:gd name="connsiteY47" fmla="*/ 682393 h 2848897"/>
              <a:gd name="connsiteX48" fmla="*/ 3213788 w 3214111"/>
              <a:gd name="connsiteY48" fmla="*/ 716904 h 2848897"/>
              <a:gd name="connsiteX49" fmla="*/ 3214111 w 3214111"/>
              <a:gd name="connsiteY49" fmla="*/ 718115 h 2848897"/>
              <a:gd name="connsiteX50" fmla="*/ 3214111 w 3214111"/>
              <a:gd name="connsiteY50" fmla="*/ 2848897 h 2848897"/>
              <a:gd name="connsiteX51" fmla="*/ 426570 w 3214111"/>
              <a:gd name="connsiteY51" fmla="*/ 2848897 h 2848897"/>
              <a:gd name="connsiteX52" fmla="*/ 414108 w 3214111"/>
              <a:gd name="connsiteY52" fmla="*/ 2820857 h 2848897"/>
              <a:gd name="connsiteX53" fmla="*/ 398524 w 3214111"/>
              <a:gd name="connsiteY53" fmla="*/ 2793028 h 2848897"/>
              <a:gd name="connsiteX54" fmla="*/ 378487 w 3214111"/>
              <a:gd name="connsiteY54" fmla="*/ 2768537 h 2848897"/>
              <a:gd name="connsiteX55" fmla="*/ 356222 w 3214111"/>
              <a:gd name="connsiteY55" fmla="*/ 2742933 h 2848897"/>
              <a:gd name="connsiteX56" fmla="*/ 330619 w 3214111"/>
              <a:gd name="connsiteY56" fmla="*/ 2720669 h 2848897"/>
              <a:gd name="connsiteX57" fmla="*/ 302788 w 3214111"/>
              <a:gd name="connsiteY57" fmla="*/ 2699519 h 2848897"/>
              <a:gd name="connsiteX58" fmla="*/ 274959 w 3214111"/>
              <a:gd name="connsiteY58" fmla="*/ 2678368 h 2848897"/>
              <a:gd name="connsiteX59" fmla="*/ 247130 w 3214111"/>
              <a:gd name="connsiteY59" fmla="*/ 2657218 h 2848897"/>
              <a:gd name="connsiteX60" fmla="*/ 220413 w 3214111"/>
              <a:gd name="connsiteY60" fmla="*/ 2636065 h 2848897"/>
              <a:gd name="connsiteX61" fmla="*/ 194809 w 3214111"/>
              <a:gd name="connsiteY61" fmla="*/ 2612689 h 2848897"/>
              <a:gd name="connsiteX62" fmla="*/ 172546 w 3214111"/>
              <a:gd name="connsiteY62" fmla="*/ 2589312 h 2848897"/>
              <a:gd name="connsiteX63" fmla="*/ 153622 w 3214111"/>
              <a:gd name="connsiteY63" fmla="*/ 2562594 h 2848897"/>
              <a:gd name="connsiteX64" fmla="*/ 139150 w 3214111"/>
              <a:gd name="connsiteY64" fmla="*/ 2534764 h 2848897"/>
              <a:gd name="connsiteX65" fmla="*/ 129132 w 3214111"/>
              <a:gd name="connsiteY65" fmla="*/ 2501370 h 2848897"/>
              <a:gd name="connsiteX66" fmla="*/ 124678 w 3214111"/>
              <a:gd name="connsiteY66" fmla="*/ 2466860 h 2848897"/>
              <a:gd name="connsiteX67" fmla="*/ 123564 w 3214111"/>
              <a:gd name="connsiteY67" fmla="*/ 2431236 h 2848897"/>
              <a:gd name="connsiteX68" fmla="*/ 126904 w 3214111"/>
              <a:gd name="connsiteY68" fmla="*/ 2393388 h 2848897"/>
              <a:gd name="connsiteX69" fmla="*/ 131358 w 3214111"/>
              <a:gd name="connsiteY69" fmla="*/ 2355539 h 2848897"/>
              <a:gd name="connsiteX70" fmla="*/ 136923 w 3214111"/>
              <a:gd name="connsiteY70" fmla="*/ 2317690 h 2848897"/>
              <a:gd name="connsiteX71" fmla="*/ 141376 w 3214111"/>
              <a:gd name="connsiteY71" fmla="*/ 2279842 h 2848897"/>
              <a:gd name="connsiteX72" fmla="*/ 143604 w 3214111"/>
              <a:gd name="connsiteY72" fmla="*/ 2241992 h 2848897"/>
              <a:gd name="connsiteX73" fmla="*/ 143604 w 3214111"/>
              <a:gd name="connsiteY73" fmla="*/ 2205256 h 2848897"/>
              <a:gd name="connsiteX74" fmla="*/ 139150 w 3214111"/>
              <a:gd name="connsiteY74" fmla="*/ 2170747 h 2848897"/>
              <a:gd name="connsiteX75" fmla="*/ 130245 w 3214111"/>
              <a:gd name="connsiteY75" fmla="*/ 2136238 h 2848897"/>
              <a:gd name="connsiteX76" fmla="*/ 116886 w 3214111"/>
              <a:gd name="connsiteY76" fmla="*/ 2103954 h 2848897"/>
              <a:gd name="connsiteX77" fmla="*/ 100188 w 3214111"/>
              <a:gd name="connsiteY77" fmla="*/ 2070559 h 2848897"/>
              <a:gd name="connsiteX78" fmla="*/ 81264 w 3214111"/>
              <a:gd name="connsiteY78" fmla="*/ 2037163 h 2848897"/>
              <a:gd name="connsiteX79" fmla="*/ 61227 w 3214111"/>
              <a:gd name="connsiteY79" fmla="*/ 2003766 h 2848897"/>
              <a:gd name="connsiteX80" fmla="*/ 42303 w 3214111"/>
              <a:gd name="connsiteY80" fmla="*/ 1971483 h 2848897"/>
              <a:gd name="connsiteX81" fmla="*/ 25603 w 3214111"/>
              <a:gd name="connsiteY81" fmla="*/ 1936974 h 2848897"/>
              <a:gd name="connsiteX82" fmla="*/ 12246 w 3214111"/>
              <a:gd name="connsiteY82" fmla="*/ 1903578 h 2848897"/>
              <a:gd name="connsiteX83" fmla="*/ 3340 w 3214111"/>
              <a:gd name="connsiteY83" fmla="*/ 1869068 h 2848897"/>
              <a:gd name="connsiteX84" fmla="*/ 0 w 3214111"/>
              <a:gd name="connsiteY84" fmla="*/ 1833446 h 2848897"/>
              <a:gd name="connsiteX85" fmla="*/ 3340 w 3214111"/>
              <a:gd name="connsiteY85" fmla="*/ 1797824 h 2848897"/>
              <a:gd name="connsiteX86" fmla="*/ 12246 w 3214111"/>
              <a:gd name="connsiteY86" fmla="*/ 1763315 h 2848897"/>
              <a:gd name="connsiteX87" fmla="*/ 25603 w 3214111"/>
              <a:gd name="connsiteY87" fmla="*/ 1729918 h 2848897"/>
              <a:gd name="connsiteX88" fmla="*/ 42303 w 3214111"/>
              <a:gd name="connsiteY88" fmla="*/ 1695410 h 2848897"/>
              <a:gd name="connsiteX89" fmla="*/ 61227 w 3214111"/>
              <a:gd name="connsiteY89" fmla="*/ 1663126 h 2848897"/>
              <a:gd name="connsiteX90" fmla="*/ 81264 w 3214111"/>
              <a:gd name="connsiteY90" fmla="*/ 1629730 h 2848897"/>
              <a:gd name="connsiteX91" fmla="*/ 100188 w 3214111"/>
              <a:gd name="connsiteY91" fmla="*/ 1596334 h 2848897"/>
              <a:gd name="connsiteX92" fmla="*/ 116886 w 3214111"/>
              <a:gd name="connsiteY92" fmla="*/ 1562938 h 2848897"/>
              <a:gd name="connsiteX93" fmla="*/ 130245 w 3214111"/>
              <a:gd name="connsiteY93" fmla="*/ 1530654 h 2848897"/>
              <a:gd name="connsiteX94" fmla="*/ 139150 w 3214111"/>
              <a:gd name="connsiteY94" fmla="*/ 1496145 h 2848897"/>
              <a:gd name="connsiteX95" fmla="*/ 143604 w 3214111"/>
              <a:gd name="connsiteY95" fmla="*/ 1461636 h 2848897"/>
              <a:gd name="connsiteX96" fmla="*/ 143604 w 3214111"/>
              <a:gd name="connsiteY96" fmla="*/ 1424901 h 2848897"/>
              <a:gd name="connsiteX97" fmla="*/ 141376 w 3214111"/>
              <a:gd name="connsiteY97" fmla="*/ 1387052 h 2848897"/>
              <a:gd name="connsiteX98" fmla="*/ 136923 w 3214111"/>
              <a:gd name="connsiteY98" fmla="*/ 1349203 h 2848897"/>
              <a:gd name="connsiteX99" fmla="*/ 131358 w 3214111"/>
              <a:gd name="connsiteY99" fmla="*/ 1311353 h 2848897"/>
              <a:gd name="connsiteX100" fmla="*/ 126904 w 3214111"/>
              <a:gd name="connsiteY100" fmla="*/ 1273505 h 2848897"/>
              <a:gd name="connsiteX101" fmla="*/ 123564 w 3214111"/>
              <a:gd name="connsiteY101" fmla="*/ 1235657 h 2848897"/>
              <a:gd name="connsiteX102" fmla="*/ 124678 w 3214111"/>
              <a:gd name="connsiteY102" fmla="*/ 1200034 h 2848897"/>
              <a:gd name="connsiteX103" fmla="*/ 129132 w 3214111"/>
              <a:gd name="connsiteY103" fmla="*/ 1165525 h 2848897"/>
              <a:gd name="connsiteX104" fmla="*/ 139150 w 3214111"/>
              <a:gd name="connsiteY104" fmla="*/ 1132128 h 2848897"/>
              <a:gd name="connsiteX105" fmla="*/ 153622 w 3214111"/>
              <a:gd name="connsiteY105" fmla="*/ 1104298 h 2848897"/>
              <a:gd name="connsiteX106" fmla="*/ 172546 w 3214111"/>
              <a:gd name="connsiteY106" fmla="*/ 1077582 h 2848897"/>
              <a:gd name="connsiteX107" fmla="*/ 194809 w 3214111"/>
              <a:gd name="connsiteY107" fmla="*/ 1054204 h 2848897"/>
              <a:gd name="connsiteX108" fmla="*/ 220413 w 3214111"/>
              <a:gd name="connsiteY108" fmla="*/ 1030827 h 2848897"/>
              <a:gd name="connsiteX109" fmla="*/ 247130 w 3214111"/>
              <a:gd name="connsiteY109" fmla="*/ 1009676 h 2848897"/>
              <a:gd name="connsiteX110" fmla="*/ 274959 w 3214111"/>
              <a:gd name="connsiteY110" fmla="*/ 988524 h 2848897"/>
              <a:gd name="connsiteX111" fmla="*/ 302788 w 3214111"/>
              <a:gd name="connsiteY111" fmla="*/ 967374 h 2848897"/>
              <a:gd name="connsiteX112" fmla="*/ 330619 w 3214111"/>
              <a:gd name="connsiteY112" fmla="*/ 946223 h 2848897"/>
              <a:gd name="connsiteX113" fmla="*/ 356222 w 3214111"/>
              <a:gd name="connsiteY113" fmla="*/ 923960 h 2848897"/>
              <a:gd name="connsiteX114" fmla="*/ 378487 w 3214111"/>
              <a:gd name="connsiteY114" fmla="*/ 898356 h 2848897"/>
              <a:gd name="connsiteX115" fmla="*/ 398524 w 3214111"/>
              <a:gd name="connsiteY115" fmla="*/ 873865 h 2848897"/>
              <a:gd name="connsiteX116" fmla="*/ 414108 w 3214111"/>
              <a:gd name="connsiteY116" fmla="*/ 846035 h 2848897"/>
              <a:gd name="connsiteX117" fmla="*/ 427466 w 3214111"/>
              <a:gd name="connsiteY117" fmla="*/ 815980 h 2848897"/>
              <a:gd name="connsiteX118" fmla="*/ 438598 w 3214111"/>
              <a:gd name="connsiteY118" fmla="*/ 783695 h 2848897"/>
              <a:gd name="connsiteX119" fmla="*/ 448618 w 3214111"/>
              <a:gd name="connsiteY119" fmla="*/ 750298 h 2848897"/>
              <a:gd name="connsiteX120" fmla="*/ 457523 w 3214111"/>
              <a:gd name="connsiteY120" fmla="*/ 716904 h 2848897"/>
              <a:gd name="connsiteX121" fmla="*/ 466429 w 3214111"/>
              <a:gd name="connsiteY121" fmla="*/ 682393 h 2848897"/>
              <a:gd name="connsiteX122" fmla="*/ 476447 w 3214111"/>
              <a:gd name="connsiteY122" fmla="*/ 650112 h 2848897"/>
              <a:gd name="connsiteX123" fmla="*/ 487579 w 3214111"/>
              <a:gd name="connsiteY123" fmla="*/ 617827 h 2848897"/>
              <a:gd name="connsiteX124" fmla="*/ 500938 w 3214111"/>
              <a:gd name="connsiteY124" fmla="*/ 587772 h 2848897"/>
              <a:gd name="connsiteX125" fmla="*/ 517636 w 3214111"/>
              <a:gd name="connsiteY125" fmla="*/ 561055 h 2848897"/>
              <a:gd name="connsiteX126" fmla="*/ 537671 w 3214111"/>
              <a:gd name="connsiteY126" fmla="*/ 536565 h 2848897"/>
              <a:gd name="connsiteX127" fmla="*/ 562163 w 3214111"/>
              <a:gd name="connsiteY127" fmla="*/ 516527 h 2848897"/>
              <a:gd name="connsiteX128" fmla="*/ 588880 w 3214111"/>
              <a:gd name="connsiteY128" fmla="*/ 499829 h 2848897"/>
              <a:gd name="connsiteX129" fmla="*/ 618935 w 3214111"/>
              <a:gd name="connsiteY129" fmla="*/ 486470 h 2848897"/>
              <a:gd name="connsiteX130" fmla="*/ 651218 w 3214111"/>
              <a:gd name="connsiteY130" fmla="*/ 475338 h 2848897"/>
              <a:gd name="connsiteX131" fmla="*/ 683501 w 3214111"/>
              <a:gd name="connsiteY131" fmla="*/ 465320 h 2848897"/>
              <a:gd name="connsiteX132" fmla="*/ 718010 w 3214111"/>
              <a:gd name="connsiteY132" fmla="*/ 456413 h 2848897"/>
              <a:gd name="connsiteX133" fmla="*/ 751405 w 3214111"/>
              <a:gd name="connsiteY133" fmla="*/ 447507 h 2848897"/>
              <a:gd name="connsiteX134" fmla="*/ 784802 w 3214111"/>
              <a:gd name="connsiteY134" fmla="*/ 437489 h 2848897"/>
              <a:gd name="connsiteX135" fmla="*/ 817083 w 3214111"/>
              <a:gd name="connsiteY135" fmla="*/ 426357 h 2848897"/>
              <a:gd name="connsiteX136" fmla="*/ 847140 w 3214111"/>
              <a:gd name="connsiteY136" fmla="*/ 412999 h 2848897"/>
              <a:gd name="connsiteX137" fmla="*/ 874970 w 3214111"/>
              <a:gd name="connsiteY137" fmla="*/ 397415 h 2848897"/>
              <a:gd name="connsiteX138" fmla="*/ 899460 w 3214111"/>
              <a:gd name="connsiteY138" fmla="*/ 377377 h 2848897"/>
              <a:gd name="connsiteX139" fmla="*/ 925064 w 3214111"/>
              <a:gd name="connsiteY139" fmla="*/ 355112 h 2848897"/>
              <a:gd name="connsiteX140" fmla="*/ 947328 w 3214111"/>
              <a:gd name="connsiteY140" fmla="*/ 329509 h 2848897"/>
              <a:gd name="connsiteX141" fmla="*/ 968478 w 3214111"/>
              <a:gd name="connsiteY141" fmla="*/ 302791 h 2848897"/>
              <a:gd name="connsiteX142" fmla="*/ 989628 w 3214111"/>
              <a:gd name="connsiteY142" fmla="*/ 274961 h 2848897"/>
              <a:gd name="connsiteX143" fmla="*/ 1010780 w 3214111"/>
              <a:gd name="connsiteY143" fmla="*/ 247131 h 2848897"/>
              <a:gd name="connsiteX144" fmla="*/ 1031930 w 3214111"/>
              <a:gd name="connsiteY144" fmla="*/ 220414 h 2848897"/>
              <a:gd name="connsiteX145" fmla="*/ 1055307 w 3214111"/>
              <a:gd name="connsiteY145" fmla="*/ 194811 h 2848897"/>
              <a:gd name="connsiteX146" fmla="*/ 1078683 w 3214111"/>
              <a:gd name="connsiteY146" fmla="*/ 172547 h 2848897"/>
              <a:gd name="connsiteX147" fmla="*/ 1105401 w 3214111"/>
              <a:gd name="connsiteY147" fmla="*/ 153622 h 2848897"/>
              <a:gd name="connsiteX148" fmla="*/ 1133231 w 3214111"/>
              <a:gd name="connsiteY148" fmla="*/ 139150 h 2848897"/>
              <a:gd name="connsiteX149" fmla="*/ 1166627 w 3214111"/>
              <a:gd name="connsiteY149" fmla="*/ 129132 h 2848897"/>
              <a:gd name="connsiteX150" fmla="*/ 1201137 w 3214111"/>
              <a:gd name="connsiteY150" fmla="*/ 124678 h 2848897"/>
              <a:gd name="connsiteX151" fmla="*/ 1236757 w 3214111"/>
              <a:gd name="connsiteY151" fmla="*/ 123565 h 2848897"/>
              <a:gd name="connsiteX152" fmla="*/ 1274605 w 3214111"/>
              <a:gd name="connsiteY152" fmla="*/ 126906 h 2848897"/>
              <a:gd name="connsiteX153" fmla="*/ 1312455 w 3214111"/>
              <a:gd name="connsiteY153" fmla="*/ 131359 h 2848897"/>
              <a:gd name="connsiteX154" fmla="*/ 1350304 w 3214111"/>
              <a:gd name="connsiteY154" fmla="*/ 136924 h 2848897"/>
              <a:gd name="connsiteX155" fmla="*/ 1388152 w 3214111"/>
              <a:gd name="connsiteY155" fmla="*/ 141378 h 2848897"/>
              <a:gd name="connsiteX156" fmla="*/ 1426000 w 3214111"/>
              <a:gd name="connsiteY156" fmla="*/ 143604 h 2848897"/>
              <a:gd name="connsiteX157" fmla="*/ 1462737 w 3214111"/>
              <a:gd name="connsiteY157" fmla="*/ 143604 h 2848897"/>
              <a:gd name="connsiteX158" fmla="*/ 1497245 w 3214111"/>
              <a:gd name="connsiteY158" fmla="*/ 139150 h 2848897"/>
              <a:gd name="connsiteX159" fmla="*/ 1531755 w 3214111"/>
              <a:gd name="connsiteY159" fmla="*/ 130245 h 2848897"/>
              <a:gd name="connsiteX160" fmla="*/ 1565150 w 3214111"/>
              <a:gd name="connsiteY160" fmla="*/ 116887 h 2848897"/>
              <a:gd name="connsiteX161" fmla="*/ 1598545 w 3214111"/>
              <a:gd name="connsiteY161" fmla="*/ 99075 h 2848897"/>
              <a:gd name="connsiteX162" fmla="*/ 1631941 w 3214111"/>
              <a:gd name="connsiteY162" fmla="*/ 81264 h 2848897"/>
              <a:gd name="connsiteX163" fmla="*/ 1665337 w 3214111"/>
              <a:gd name="connsiteY163" fmla="*/ 61227 h 2848897"/>
              <a:gd name="connsiteX164" fmla="*/ 1697620 w 3214111"/>
              <a:gd name="connsiteY164" fmla="*/ 42302 h 2848897"/>
              <a:gd name="connsiteX165" fmla="*/ 1732129 w 3214111"/>
              <a:gd name="connsiteY165" fmla="*/ 25604 h 2848897"/>
              <a:gd name="connsiteX166" fmla="*/ 1765525 w 3214111"/>
              <a:gd name="connsiteY166" fmla="*/ 12245 h 2848897"/>
              <a:gd name="connsiteX167" fmla="*/ 1800034 w 3214111"/>
              <a:gd name="connsiteY167" fmla="*/ 3339 h 28488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Lst>
            <a:rect l="l" t="t" r="r" b="b"/>
            <a:pathLst>
              <a:path w="3214111" h="2848897">
                <a:moveTo>
                  <a:pt x="1835656" y="0"/>
                </a:moveTo>
                <a:lnTo>
                  <a:pt x="1871276" y="3339"/>
                </a:lnTo>
                <a:lnTo>
                  <a:pt x="1905787" y="12245"/>
                </a:lnTo>
                <a:lnTo>
                  <a:pt x="1939183" y="25604"/>
                </a:lnTo>
                <a:lnTo>
                  <a:pt x="1973690" y="42302"/>
                </a:lnTo>
                <a:lnTo>
                  <a:pt x="2005974" y="61227"/>
                </a:lnTo>
                <a:lnTo>
                  <a:pt x="2039370" y="81264"/>
                </a:lnTo>
                <a:lnTo>
                  <a:pt x="2072765" y="99075"/>
                </a:lnTo>
                <a:lnTo>
                  <a:pt x="2106161" y="116887"/>
                </a:lnTo>
                <a:lnTo>
                  <a:pt x="2138444" y="130245"/>
                </a:lnTo>
                <a:lnTo>
                  <a:pt x="2174066" y="139150"/>
                </a:lnTo>
                <a:lnTo>
                  <a:pt x="2208575" y="143604"/>
                </a:lnTo>
                <a:lnTo>
                  <a:pt x="2245310" y="143604"/>
                </a:lnTo>
                <a:lnTo>
                  <a:pt x="2283159" y="141378"/>
                </a:lnTo>
                <a:lnTo>
                  <a:pt x="2321007" y="136924"/>
                </a:lnTo>
                <a:lnTo>
                  <a:pt x="2358857" y="131359"/>
                </a:lnTo>
                <a:lnTo>
                  <a:pt x="2396705" y="126906"/>
                </a:lnTo>
                <a:lnTo>
                  <a:pt x="2434554" y="123565"/>
                </a:lnTo>
                <a:lnTo>
                  <a:pt x="2470175" y="124678"/>
                </a:lnTo>
                <a:lnTo>
                  <a:pt x="2504683" y="129132"/>
                </a:lnTo>
                <a:lnTo>
                  <a:pt x="2538079" y="139150"/>
                </a:lnTo>
                <a:lnTo>
                  <a:pt x="2565910" y="153622"/>
                </a:lnTo>
                <a:lnTo>
                  <a:pt x="2592625" y="172547"/>
                </a:lnTo>
                <a:lnTo>
                  <a:pt x="2616003" y="194811"/>
                </a:lnTo>
                <a:lnTo>
                  <a:pt x="2639380" y="220414"/>
                </a:lnTo>
                <a:lnTo>
                  <a:pt x="2660531" y="247131"/>
                </a:lnTo>
                <a:lnTo>
                  <a:pt x="2681682" y="274961"/>
                </a:lnTo>
                <a:lnTo>
                  <a:pt x="2702832" y="302791"/>
                </a:lnTo>
                <a:lnTo>
                  <a:pt x="2723982" y="329509"/>
                </a:lnTo>
                <a:lnTo>
                  <a:pt x="2746247" y="355112"/>
                </a:lnTo>
                <a:lnTo>
                  <a:pt x="2771851" y="377377"/>
                </a:lnTo>
                <a:lnTo>
                  <a:pt x="2796341" y="397415"/>
                </a:lnTo>
                <a:lnTo>
                  <a:pt x="2824171" y="412999"/>
                </a:lnTo>
                <a:lnTo>
                  <a:pt x="2854227" y="426357"/>
                </a:lnTo>
                <a:lnTo>
                  <a:pt x="2886509" y="437489"/>
                </a:lnTo>
                <a:lnTo>
                  <a:pt x="2919904" y="447507"/>
                </a:lnTo>
                <a:lnTo>
                  <a:pt x="2953300" y="456413"/>
                </a:lnTo>
                <a:lnTo>
                  <a:pt x="2987809" y="465320"/>
                </a:lnTo>
                <a:lnTo>
                  <a:pt x="3020092" y="475338"/>
                </a:lnTo>
                <a:lnTo>
                  <a:pt x="3052373" y="486470"/>
                </a:lnTo>
                <a:lnTo>
                  <a:pt x="3082430" y="499829"/>
                </a:lnTo>
                <a:lnTo>
                  <a:pt x="3109148" y="516527"/>
                </a:lnTo>
                <a:lnTo>
                  <a:pt x="3133639" y="536565"/>
                </a:lnTo>
                <a:lnTo>
                  <a:pt x="3153674" y="561055"/>
                </a:lnTo>
                <a:lnTo>
                  <a:pt x="3170373" y="587772"/>
                </a:lnTo>
                <a:lnTo>
                  <a:pt x="3183731" y="617827"/>
                </a:lnTo>
                <a:lnTo>
                  <a:pt x="3194863" y="650112"/>
                </a:lnTo>
                <a:lnTo>
                  <a:pt x="3204881" y="682393"/>
                </a:lnTo>
                <a:lnTo>
                  <a:pt x="3213788" y="716904"/>
                </a:lnTo>
                <a:lnTo>
                  <a:pt x="3214111" y="718115"/>
                </a:lnTo>
                <a:lnTo>
                  <a:pt x="3214111" y="2848897"/>
                </a:lnTo>
                <a:lnTo>
                  <a:pt x="426570" y="2848897"/>
                </a:lnTo>
                <a:lnTo>
                  <a:pt x="414108" y="2820857"/>
                </a:lnTo>
                <a:lnTo>
                  <a:pt x="398524" y="2793028"/>
                </a:lnTo>
                <a:lnTo>
                  <a:pt x="378487" y="2768537"/>
                </a:lnTo>
                <a:lnTo>
                  <a:pt x="356222" y="2742933"/>
                </a:lnTo>
                <a:lnTo>
                  <a:pt x="330619" y="2720669"/>
                </a:lnTo>
                <a:lnTo>
                  <a:pt x="302788" y="2699519"/>
                </a:lnTo>
                <a:lnTo>
                  <a:pt x="274959" y="2678368"/>
                </a:lnTo>
                <a:lnTo>
                  <a:pt x="247130" y="2657218"/>
                </a:lnTo>
                <a:lnTo>
                  <a:pt x="220413" y="2636065"/>
                </a:lnTo>
                <a:lnTo>
                  <a:pt x="194809" y="2612689"/>
                </a:lnTo>
                <a:lnTo>
                  <a:pt x="172546" y="2589312"/>
                </a:lnTo>
                <a:lnTo>
                  <a:pt x="153622" y="2562594"/>
                </a:lnTo>
                <a:lnTo>
                  <a:pt x="139150" y="2534764"/>
                </a:lnTo>
                <a:lnTo>
                  <a:pt x="129132" y="2501370"/>
                </a:lnTo>
                <a:lnTo>
                  <a:pt x="124678" y="2466860"/>
                </a:lnTo>
                <a:lnTo>
                  <a:pt x="123564" y="2431236"/>
                </a:lnTo>
                <a:lnTo>
                  <a:pt x="126904" y="2393388"/>
                </a:lnTo>
                <a:lnTo>
                  <a:pt x="131358" y="2355539"/>
                </a:lnTo>
                <a:lnTo>
                  <a:pt x="136923" y="2317690"/>
                </a:lnTo>
                <a:lnTo>
                  <a:pt x="141376" y="2279842"/>
                </a:lnTo>
                <a:lnTo>
                  <a:pt x="143604" y="2241992"/>
                </a:lnTo>
                <a:lnTo>
                  <a:pt x="143604" y="2205256"/>
                </a:lnTo>
                <a:lnTo>
                  <a:pt x="139150" y="2170747"/>
                </a:lnTo>
                <a:lnTo>
                  <a:pt x="130245" y="2136238"/>
                </a:lnTo>
                <a:lnTo>
                  <a:pt x="116886" y="2103954"/>
                </a:lnTo>
                <a:lnTo>
                  <a:pt x="100188" y="2070559"/>
                </a:lnTo>
                <a:lnTo>
                  <a:pt x="81264" y="2037163"/>
                </a:lnTo>
                <a:lnTo>
                  <a:pt x="61227" y="2003766"/>
                </a:lnTo>
                <a:lnTo>
                  <a:pt x="42303" y="1971483"/>
                </a:lnTo>
                <a:lnTo>
                  <a:pt x="25603" y="1936974"/>
                </a:lnTo>
                <a:lnTo>
                  <a:pt x="12246" y="1903578"/>
                </a:lnTo>
                <a:lnTo>
                  <a:pt x="3340" y="1869068"/>
                </a:lnTo>
                <a:lnTo>
                  <a:pt x="0" y="1833446"/>
                </a:lnTo>
                <a:lnTo>
                  <a:pt x="3340" y="1797824"/>
                </a:lnTo>
                <a:lnTo>
                  <a:pt x="12246" y="1763315"/>
                </a:lnTo>
                <a:lnTo>
                  <a:pt x="25603" y="1729918"/>
                </a:lnTo>
                <a:lnTo>
                  <a:pt x="42303" y="1695410"/>
                </a:lnTo>
                <a:lnTo>
                  <a:pt x="61227" y="1663126"/>
                </a:lnTo>
                <a:lnTo>
                  <a:pt x="81264" y="1629730"/>
                </a:lnTo>
                <a:lnTo>
                  <a:pt x="100188" y="1596334"/>
                </a:lnTo>
                <a:lnTo>
                  <a:pt x="116886" y="1562938"/>
                </a:lnTo>
                <a:lnTo>
                  <a:pt x="130245" y="1530654"/>
                </a:lnTo>
                <a:lnTo>
                  <a:pt x="139150" y="1496145"/>
                </a:lnTo>
                <a:lnTo>
                  <a:pt x="143604" y="1461636"/>
                </a:lnTo>
                <a:lnTo>
                  <a:pt x="143604" y="1424901"/>
                </a:lnTo>
                <a:lnTo>
                  <a:pt x="141376" y="1387052"/>
                </a:lnTo>
                <a:lnTo>
                  <a:pt x="136923" y="1349203"/>
                </a:lnTo>
                <a:lnTo>
                  <a:pt x="131358" y="1311353"/>
                </a:lnTo>
                <a:lnTo>
                  <a:pt x="126904" y="1273505"/>
                </a:lnTo>
                <a:lnTo>
                  <a:pt x="123564" y="1235657"/>
                </a:lnTo>
                <a:lnTo>
                  <a:pt x="124678" y="1200034"/>
                </a:lnTo>
                <a:lnTo>
                  <a:pt x="129132" y="1165525"/>
                </a:lnTo>
                <a:lnTo>
                  <a:pt x="139150" y="1132128"/>
                </a:lnTo>
                <a:lnTo>
                  <a:pt x="153622" y="1104298"/>
                </a:lnTo>
                <a:lnTo>
                  <a:pt x="172546" y="1077582"/>
                </a:lnTo>
                <a:lnTo>
                  <a:pt x="194809" y="1054204"/>
                </a:lnTo>
                <a:lnTo>
                  <a:pt x="220413" y="1030827"/>
                </a:lnTo>
                <a:lnTo>
                  <a:pt x="247130" y="1009676"/>
                </a:lnTo>
                <a:lnTo>
                  <a:pt x="274959" y="988524"/>
                </a:lnTo>
                <a:lnTo>
                  <a:pt x="302788" y="967374"/>
                </a:lnTo>
                <a:lnTo>
                  <a:pt x="330619" y="946223"/>
                </a:lnTo>
                <a:lnTo>
                  <a:pt x="356222" y="923960"/>
                </a:lnTo>
                <a:lnTo>
                  <a:pt x="378487" y="898356"/>
                </a:lnTo>
                <a:lnTo>
                  <a:pt x="398524" y="873865"/>
                </a:lnTo>
                <a:lnTo>
                  <a:pt x="414108" y="846035"/>
                </a:lnTo>
                <a:lnTo>
                  <a:pt x="427466" y="815980"/>
                </a:lnTo>
                <a:lnTo>
                  <a:pt x="438598" y="783695"/>
                </a:lnTo>
                <a:lnTo>
                  <a:pt x="448618" y="750298"/>
                </a:lnTo>
                <a:lnTo>
                  <a:pt x="457523" y="716904"/>
                </a:lnTo>
                <a:lnTo>
                  <a:pt x="466429" y="682393"/>
                </a:lnTo>
                <a:lnTo>
                  <a:pt x="476447" y="650112"/>
                </a:lnTo>
                <a:lnTo>
                  <a:pt x="487579" y="617827"/>
                </a:lnTo>
                <a:lnTo>
                  <a:pt x="500938" y="587772"/>
                </a:lnTo>
                <a:lnTo>
                  <a:pt x="517636" y="561055"/>
                </a:lnTo>
                <a:lnTo>
                  <a:pt x="537671" y="536565"/>
                </a:lnTo>
                <a:lnTo>
                  <a:pt x="562163" y="516527"/>
                </a:lnTo>
                <a:lnTo>
                  <a:pt x="588880" y="499829"/>
                </a:lnTo>
                <a:lnTo>
                  <a:pt x="618935" y="486470"/>
                </a:lnTo>
                <a:lnTo>
                  <a:pt x="651218" y="475338"/>
                </a:lnTo>
                <a:lnTo>
                  <a:pt x="683501" y="465320"/>
                </a:lnTo>
                <a:lnTo>
                  <a:pt x="718010" y="456413"/>
                </a:lnTo>
                <a:lnTo>
                  <a:pt x="751405" y="447507"/>
                </a:lnTo>
                <a:lnTo>
                  <a:pt x="784802" y="437489"/>
                </a:lnTo>
                <a:lnTo>
                  <a:pt x="817083" y="426357"/>
                </a:lnTo>
                <a:lnTo>
                  <a:pt x="847140" y="412999"/>
                </a:lnTo>
                <a:lnTo>
                  <a:pt x="874970" y="397415"/>
                </a:lnTo>
                <a:lnTo>
                  <a:pt x="899460" y="377377"/>
                </a:lnTo>
                <a:lnTo>
                  <a:pt x="925064" y="355112"/>
                </a:lnTo>
                <a:lnTo>
                  <a:pt x="947328" y="329509"/>
                </a:lnTo>
                <a:lnTo>
                  <a:pt x="968478" y="302791"/>
                </a:lnTo>
                <a:lnTo>
                  <a:pt x="989628" y="274961"/>
                </a:lnTo>
                <a:lnTo>
                  <a:pt x="1010780" y="247131"/>
                </a:lnTo>
                <a:lnTo>
                  <a:pt x="1031930" y="220414"/>
                </a:lnTo>
                <a:lnTo>
                  <a:pt x="1055307" y="194811"/>
                </a:lnTo>
                <a:lnTo>
                  <a:pt x="1078683" y="172547"/>
                </a:lnTo>
                <a:lnTo>
                  <a:pt x="1105401" y="153622"/>
                </a:lnTo>
                <a:lnTo>
                  <a:pt x="1133231" y="139150"/>
                </a:lnTo>
                <a:lnTo>
                  <a:pt x="1166627" y="129132"/>
                </a:lnTo>
                <a:lnTo>
                  <a:pt x="1201137" y="124678"/>
                </a:lnTo>
                <a:lnTo>
                  <a:pt x="1236757" y="123565"/>
                </a:lnTo>
                <a:lnTo>
                  <a:pt x="1274605" y="126906"/>
                </a:lnTo>
                <a:lnTo>
                  <a:pt x="1312455" y="131359"/>
                </a:lnTo>
                <a:lnTo>
                  <a:pt x="1350304" y="136924"/>
                </a:lnTo>
                <a:lnTo>
                  <a:pt x="1388152" y="141378"/>
                </a:lnTo>
                <a:lnTo>
                  <a:pt x="1426000" y="143604"/>
                </a:lnTo>
                <a:lnTo>
                  <a:pt x="1462737" y="143604"/>
                </a:lnTo>
                <a:lnTo>
                  <a:pt x="1497245" y="139150"/>
                </a:lnTo>
                <a:lnTo>
                  <a:pt x="1531755" y="130245"/>
                </a:lnTo>
                <a:lnTo>
                  <a:pt x="1565150" y="116887"/>
                </a:lnTo>
                <a:lnTo>
                  <a:pt x="1598545" y="99075"/>
                </a:lnTo>
                <a:lnTo>
                  <a:pt x="1631941" y="81264"/>
                </a:lnTo>
                <a:lnTo>
                  <a:pt x="1665337" y="61227"/>
                </a:lnTo>
                <a:lnTo>
                  <a:pt x="1697620" y="42302"/>
                </a:lnTo>
                <a:lnTo>
                  <a:pt x="1732129" y="25604"/>
                </a:lnTo>
                <a:lnTo>
                  <a:pt x="1765525" y="12245"/>
                </a:lnTo>
                <a:lnTo>
                  <a:pt x="1800034" y="3339"/>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pic>
        <p:nvPicPr>
          <p:cNvPr id="6" name="Picture 5" descr="Numbers Images About Number Clipart On Lyrics Transparent - Number 3 Clipart,  HD Png Download , Transparent Png Image - PNGitem">
            <a:extLst>
              <a:ext uri="{FF2B5EF4-FFF2-40B4-BE49-F238E27FC236}">
                <a16:creationId xmlns:a16="http://schemas.microsoft.com/office/drawing/2014/main" id="{EF787D5D-F1A4-4CE7-B7AE-E73180D533E1}"/>
              </a:ext>
            </a:extLst>
          </p:cNvPr>
          <p:cNvPicPr>
            <a:picLocks noChangeAspect="1"/>
          </p:cNvPicPr>
          <p:nvPr/>
        </p:nvPicPr>
        <p:blipFill rotWithShape="1">
          <a:blip r:embed="rId3">
            <a:extLst>
              <a:ext uri="{28A0092B-C50C-407E-A947-70E740481C1C}">
                <a14:useLocalDpi xmlns:a14="http://schemas.microsoft.com/office/drawing/2010/main" val="0"/>
              </a:ext>
            </a:extLst>
          </a:blip>
          <a:srcRect t="9080" r="1" b="8397"/>
          <a:stretch/>
        </p:blipFill>
        <p:spPr bwMode="auto">
          <a:xfrm>
            <a:off x="9799393" y="4799040"/>
            <a:ext cx="2028303" cy="1882223"/>
          </a:xfrm>
          <a:prstGeom prst="rect">
            <a:avLst/>
          </a:prstGeom>
          <a:noFill/>
        </p:spPr>
      </p:pic>
      <p:sp>
        <p:nvSpPr>
          <p:cNvPr id="5" name="Rectangle 4">
            <a:extLst>
              <a:ext uri="{FF2B5EF4-FFF2-40B4-BE49-F238E27FC236}">
                <a16:creationId xmlns:a16="http://schemas.microsoft.com/office/drawing/2014/main" id="{3F9B0131-A04D-4657-BD56-FE129DFD88C8}"/>
              </a:ext>
            </a:extLst>
          </p:cNvPr>
          <p:cNvSpPr/>
          <p:nvPr/>
        </p:nvSpPr>
        <p:spPr>
          <a:xfrm>
            <a:off x="1251678" y="595547"/>
            <a:ext cx="9838944" cy="985270"/>
          </a:xfrm>
          <a:prstGeom prst="rect">
            <a:avLst/>
          </a:prstGeom>
        </p:spPr>
        <p:txBody>
          <a:bodyPr wrap="square">
            <a:spAutoFit/>
          </a:bodyPr>
          <a:lstStyle/>
          <a:p>
            <a:pPr marL="342900" lvl="0" indent="-342900">
              <a:lnSpc>
                <a:spcPct val="107000"/>
              </a:lnSpc>
              <a:spcAft>
                <a:spcPts val="800"/>
              </a:spcAft>
              <a:buFont typeface="Arial" panose="020B0604020202020204" pitchFamily="34" charset="0"/>
              <a:buChar char="•"/>
            </a:pPr>
            <a:endParaRPr lang="en-GB" sz="2400" dirty="0">
              <a:solidFill>
                <a:srgbClr val="C00000"/>
              </a:solidFill>
              <a:latin typeface="NTFPreCursivefk" panose="03000400000000000000" pitchFamily="66"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Arial" panose="020B0604020202020204" pitchFamily="34" charset="0"/>
              <a:buChar char="•"/>
            </a:pPr>
            <a:endParaRPr lang="en-GB" sz="2400" dirty="0">
              <a:solidFill>
                <a:srgbClr val="002060"/>
              </a:solidFill>
              <a:effectLst/>
              <a:latin typeface="NTFPreCursivefk" panose="03000400000000000000" pitchFamily="66"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563788733"/>
      </p:ext>
    </p:extLst>
  </p:cSld>
  <p:clrMapOvr>
    <a:overrideClrMapping bg1="dk1" tx1="lt1" bg2="dk2" tx2="lt2" accent1="accent1" accent2="accent2" accent3="accent3" accent4="accent4" accent5="accent5" accent6="accent6" hlink="hlink" folHlink="folHlink"/>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4" name="Rectangle 13">
            <a:extLst>
              <a:ext uri="{FF2B5EF4-FFF2-40B4-BE49-F238E27FC236}">
                <a16:creationId xmlns:a16="http://schemas.microsoft.com/office/drawing/2014/main" id="{DC032F75-F5AC-4D84-98D0-DD0FB8A25A2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dirty="0"/>
          </a:p>
        </p:txBody>
      </p:sp>
      <p:sp>
        <p:nvSpPr>
          <p:cNvPr id="16" name="Rectangle 15">
            <a:extLst>
              <a:ext uri="{FF2B5EF4-FFF2-40B4-BE49-F238E27FC236}">
                <a16:creationId xmlns:a16="http://schemas.microsoft.com/office/drawing/2014/main" id="{EA21D3B4-EB95-40D8-ADD4-C28637F87A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Freeform 11">
            <a:extLst>
              <a:ext uri="{FF2B5EF4-FFF2-40B4-BE49-F238E27FC236}">
                <a16:creationId xmlns:a16="http://schemas.microsoft.com/office/drawing/2014/main" id="{EC402CCD-3D73-4427-910D-80A619EAD5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7548664" y="0"/>
            <a:ext cx="4643336"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2" name="Title 1">
            <a:extLst>
              <a:ext uri="{FF2B5EF4-FFF2-40B4-BE49-F238E27FC236}">
                <a16:creationId xmlns:a16="http://schemas.microsoft.com/office/drawing/2014/main" id="{0E7B23B0-13F0-4455-88B2-1529272D5A27}"/>
              </a:ext>
            </a:extLst>
          </p:cNvPr>
          <p:cNvSpPr>
            <a:spLocks noGrp="1"/>
          </p:cNvSpPr>
          <p:nvPr>
            <p:ph type="title"/>
          </p:nvPr>
        </p:nvSpPr>
        <p:spPr>
          <a:xfrm>
            <a:off x="8339328" y="457200"/>
            <a:ext cx="3090672" cy="1197864"/>
          </a:xfrm>
        </p:spPr>
        <p:txBody>
          <a:bodyPr vert="horz" lIns="91440" tIns="45720" rIns="91440" bIns="45720" rtlCol="0" anchor="b">
            <a:normAutofit/>
          </a:bodyPr>
          <a:lstStyle/>
          <a:p>
            <a:pPr algn="ctr"/>
            <a:r>
              <a:rPr lang="en-US" sz="3200" cap="none" dirty="0">
                <a:solidFill>
                  <a:schemeClr val="accent1"/>
                </a:solidFill>
                <a:latin typeface="NTFPreCursivefk" panose="03000400000000000000" pitchFamily="66" charset="0"/>
              </a:rPr>
              <a:t>What is sexual harassment?</a:t>
            </a:r>
          </a:p>
        </p:txBody>
      </p:sp>
      <p:pic>
        <p:nvPicPr>
          <p:cNvPr id="9" name="Picture 8" descr="Animated Thumbs Up Stock Illustrations – 27 Animated Thumbs Up Stock  Illustrations, Vectors &amp;amp; Clipart - Dreamstime">
            <a:extLst>
              <a:ext uri="{FF2B5EF4-FFF2-40B4-BE49-F238E27FC236}">
                <a16:creationId xmlns:a16="http://schemas.microsoft.com/office/drawing/2014/main" id="{229CC690-F103-41FA-8F26-F85729F2878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bwMode="auto">
          <a:xfrm>
            <a:off x="1635106" y="643464"/>
            <a:ext cx="4561915" cy="5260391"/>
          </a:xfrm>
          <a:prstGeom prst="rect">
            <a:avLst/>
          </a:prstGeom>
          <a:noFill/>
        </p:spPr>
      </p:pic>
      <p:sp>
        <p:nvSpPr>
          <p:cNvPr id="8" name="TextBox 7">
            <a:extLst>
              <a:ext uri="{FF2B5EF4-FFF2-40B4-BE49-F238E27FC236}">
                <a16:creationId xmlns:a16="http://schemas.microsoft.com/office/drawing/2014/main" id="{F11DDB09-6F62-4FBF-99E2-5ED7479CE475}"/>
              </a:ext>
            </a:extLst>
          </p:cNvPr>
          <p:cNvSpPr txBox="1"/>
          <p:nvPr/>
        </p:nvSpPr>
        <p:spPr>
          <a:xfrm>
            <a:off x="7909089" y="1655065"/>
            <a:ext cx="3520911" cy="4224528"/>
          </a:xfrm>
          <a:prstGeom prst="rect">
            <a:avLst/>
          </a:prstGeom>
        </p:spPr>
        <p:txBody>
          <a:bodyPr vert="horz" lIns="91440" tIns="45720" rIns="91440" bIns="45720" rtlCol="0">
            <a:normAutofit fontScale="92500"/>
          </a:bodyPr>
          <a:lstStyle/>
          <a:p>
            <a:pPr indent="-228600" defTabSz="914400">
              <a:lnSpc>
                <a:spcPct val="110000"/>
              </a:lnSpc>
              <a:spcBef>
                <a:spcPts val="700"/>
              </a:spcBef>
              <a:buClr>
                <a:schemeClr val="tx2"/>
              </a:buClr>
            </a:pPr>
            <a:r>
              <a:rPr lang="en-US" sz="2400" dirty="0">
                <a:solidFill>
                  <a:srgbClr val="FFFFFF"/>
                </a:solidFill>
                <a:effectLst/>
                <a:latin typeface="NTFPreCursivefk" panose="03000400000000000000" pitchFamily="66" charset="0"/>
              </a:rPr>
              <a:t>Sometimes, people can act sexually towards others, and it might make them feel uncomfortable.</a:t>
            </a:r>
          </a:p>
          <a:p>
            <a:pPr indent="-228600" defTabSz="914400">
              <a:lnSpc>
                <a:spcPct val="110000"/>
              </a:lnSpc>
              <a:spcBef>
                <a:spcPts val="700"/>
              </a:spcBef>
              <a:buClr>
                <a:schemeClr val="tx2"/>
              </a:buClr>
            </a:pPr>
            <a:r>
              <a:rPr lang="en-US" sz="2400" dirty="0">
                <a:solidFill>
                  <a:srgbClr val="FFFFFF"/>
                </a:solidFill>
                <a:effectLst/>
                <a:latin typeface="NTFPreCursivefk" panose="03000400000000000000" pitchFamily="66" charset="0"/>
              </a:rPr>
              <a:t> </a:t>
            </a:r>
          </a:p>
          <a:p>
            <a:pPr indent="-228600" defTabSz="914400">
              <a:lnSpc>
                <a:spcPct val="110000"/>
              </a:lnSpc>
              <a:spcBef>
                <a:spcPts val="700"/>
              </a:spcBef>
              <a:buClr>
                <a:schemeClr val="tx2"/>
              </a:buClr>
            </a:pPr>
            <a:r>
              <a:rPr lang="en-US" sz="2400" dirty="0">
                <a:solidFill>
                  <a:srgbClr val="FFFFFF"/>
                </a:solidFill>
                <a:effectLst/>
                <a:latin typeface="NTFPreCursivefk" panose="03000400000000000000" pitchFamily="66" charset="0"/>
              </a:rPr>
              <a:t>This can happen online on social media, through messages and face-to-face. It might make someone feel scared, embarrassed, uncomfortable, or upset. </a:t>
            </a:r>
          </a:p>
        </p:txBody>
      </p:sp>
    </p:spTree>
    <p:extLst>
      <p:ext uri="{BB962C8B-B14F-4D97-AF65-F5344CB8AC3E}">
        <p14:creationId xmlns:p14="http://schemas.microsoft.com/office/powerpoint/2010/main" val="100501876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68BE9CBD-A3CE-4236-9068-C882C87BE11D}"/>
              </a:ext>
            </a:extLst>
          </p:cNvPr>
          <p:cNvSpPr txBox="1"/>
          <p:nvPr/>
        </p:nvSpPr>
        <p:spPr>
          <a:xfrm>
            <a:off x="1021976" y="161365"/>
            <a:ext cx="10461812" cy="6494085"/>
          </a:xfrm>
          <a:prstGeom prst="rect">
            <a:avLst/>
          </a:prstGeom>
          <a:noFill/>
        </p:spPr>
        <p:txBody>
          <a:bodyPr wrap="square" rtlCol="0">
            <a:spAutoFit/>
          </a:bodyPr>
          <a:lstStyle/>
          <a:p>
            <a:r>
              <a:rPr lang="en-GB" sz="3200" dirty="0">
                <a:solidFill>
                  <a:srgbClr val="000000"/>
                </a:solidFill>
                <a:effectLst/>
                <a:latin typeface="NTFPreCursivefk" panose="03000400000000000000" pitchFamily="66" charset="0"/>
                <a:ea typeface="Calibri" panose="020F0502020204030204" pitchFamily="34" charset="0"/>
              </a:rPr>
              <a:t>It could be:</a:t>
            </a:r>
            <a:endParaRPr lang="en-GB" sz="3200" dirty="0">
              <a:solidFill>
                <a:srgbClr val="000000"/>
              </a:solidFill>
              <a:effectLst/>
              <a:latin typeface="Arial" panose="020B0604020202020204" pitchFamily="34" charset="0"/>
              <a:ea typeface="Calibri" panose="020F0502020204030204" pitchFamily="34" charset="0"/>
            </a:endParaRPr>
          </a:p>
          <a:p>
            <a:pPr marL="342900" lvl="0" indent="-342900">
              <a:buFont typeface="Symbol" panose="05050102010706020507" pitchFamily="18" charset="2"/>
              <a:buChar char=""/>
            </a:pPr>
            <a:r>
              <a:rPr lang="en-GB" sz="3200" dirty="0">
                <a:solidFill>
                  <a:srgbClr val="FF0000"/>
                </a:solidFill>
                <a:effectLst/>
                <a:latin typeface="NTFPreCursivefk" panose="03000400000000000000" pitchFamily="66" charset="0"/>
                <a:ea typeface="Calibri" panose="020F0502020204030204" pitchFamily="34" charset="0"/>
              </a:rPr>
              <a:t>Someone making sexual comments, like telling sexual stories, saying rude things or saying sexual things about someone’s appearance or clothes.</a:t>
            </a:r>
            <a:endParaRPr lang="en-GB" sz="3200" dirty="0">
              <a:solidFill>
                <a:srgbClr val="FF0000"/>
              </a:solidFill>
              <a:effectLst/>
              <a:latin typeface="Arial" panose="020B0604020202020204" pitchFamily="34" charset="0"/>
              <a:ea typeface="Calibri" panose="020F0502020204030204" pitchFamily="34" charset="0"/>
            </a:endParaRPr>
          </a:p>
          <a:p>
            <a:pPr marL="342900" lvl="0" indent="-342900">
              <a:buFont typeface="Symbol" panose="05050102010706020507" pitchFamily="18" charset="2"/>
              <a:buChar char=""/>
            </a:pPr>
            <a:r>
              <a:rPr lang="en-GB" sz="3200" dirty="0">
                <a:solidFill>
                  <a:srgbClr val="002060"/>
                </a:solidFill>
                <a:effectLst/>
                <a:latin typeface="NTFPreCursivefk" panose="03000400000000000000" pitchFamily="66" charset="0"/>
                <a:ea typeface="Calibri" panose="020F0502020204030204" pitchFamily="34" charset="0"/>
              </a:rPr>
              <a:t>Calling someone sexual names.</a:t>
            </a:r>
            <a:endParaRPr lang="en-GB" sz="3200" dirty="0">
              <a:solidFill>
                <a:srgbClr val="002060"/>
              </a:solidFill>
              <a:effectLst/>
              <a:latin typeface="Arial" panose="020B0604020202020204" pitchFamily="34" charset="0"/>
              <a:ea typeface="Calibri" panose="020F0502020204030204" pitchFamily="34" charset="0"/>
            </a:endParaRPr>
          </a:p>
          <a:p>
            <a:pPr marL="342900" lvl="0" indent="-342900">
              <a:buFont typeface="Symbol" panose="05050102010706020507" pitchFamily="18" charset="2"/>
              <a:buChar char=""/>
            </a:pPr>
            <a:r>
              <a:rPr lang="en-GB" sz="3200" dirty="0">
                <a:solidFill>
                  <a:srgbClr val="00B050"/>
                </a:solidFill>
                <a:effectLst/>
                <a:latin typeface="NTFPreCursivefk" panose="03000400000000000000" pitchFamily="66" charset="0"/>
                <a:ea typeface="Calibri" panose="020F0502020204030204" pitchFamily="34" charset="0"/>
              </a:rPr>
              <a:t>Sexual jokes or teasing</a:t>
            </a:r>
            <a:endParaRPr lang="en-GB" sz="3200" dirty="0">
              <a:solidFill>
                <a:srgbClr val="00B050"/>
              </a:solidFill>
              <a:effectLst/>
              <a:latin typeface="Arial" panose="020B0604020202020204" pitchFamily="34" charset="0"/>
              <a:ea typeface="Calibri" panose="020F0502020204030204" pitchFamily="34" charset="0"/>
            </a:endParaRPr>
          </a:p>
          <a:p>
            <a:pPr marL="342900" lvl="0" indent="-342900">
              <a:buFont typeface="Symbol" panose="05050102010706020507" pitchFamily="18" charset="2"/>
              <a:buChar char=""/>
            </a:pPr>
            <a:r>
              <a:rPr lang="en-GB" sz="3200" dirty="0">
                <a:solidFill>
                  <a:srgbClr val="00B0F0"/>
                </a:solidFill>
                <a:effectLst/>
                <a:latin typeface="NTFPreCursivefk" panose="03000400000000000000" pitchFamily="66" charset="0"/>
                <a:ea typeface="Calibri" panose="020F0502020204030204" pitchFamily="34" charset="0"/>
              </a:rPr>
              <a:t>Being physical, like touching which makes you feel uncomfortable, messing with your clothes, or showing pictures or drawings which are of a sexual nature.</a:t>
            </a:r>
            <a:endParaRPr lang="en-GB" sz="3200" dirty="0">
              <a:solidFill>
                <a:srgbClr val="00B0F0"/>
              </a:solidFill>
              <a:effectLst/>
              <a:latin typeface="Arial" panose="020B0604020202020204" pitchFamily="34" charset="0"/>
              <a:ea typeface="Calibri" panose="020F0502020204030204" pitchFamily="34" charset="0"/>
            </a:endParaRPr>
          </a:p>
          <a:p>
            <a:pPr marL="342900" lvl="0" indent="-342900">
              <a:buFont typeface="Symbol" panose="05050102010706020507" pitchFamily="18" charset="2"/>
              <a:buChar char=""/>
            </a:pPr>
            <a:r>
              <a:rPr lang="en-GB" sz="3200" dirty="0">
                <a:solidFill>
                  <a:srgbClr val="FF00FF"/>
                </a:solidFill>
                <a:effectLst/>
                <a:latin typeface="NTFPreCursivefk" panose="03000400000000000000" pitchFamily="66" charset="0"/>
                <a:ea typeface="Calibri" panose="020F0502020204030204" pitchFamily="34" charset="0"/>
              </a:rPr>
              <a:t>Being sexual online, like sharing sexual pictures and videos, or posting sexual comments on social media.</a:t>
            </a:r>
            <a:endParaRPr lang="en-GB" sz="3200" dirty="0">
              <a:solidFill>
                <a:srgbClr val="FF00FF"/>
              </a:solidFill>
              <a:effectLst/>
              <a:latin typeface="Arial" panose="020B0604020202020204" pitchFamily="34" charset="0"/>
              <a:ea typeface="Calibri" panose="020F0502020204030204" pitchFamily="34" charset="0"/>
            </a:endParaRPr>
          </a:p>
          <a:p>
            <a:pPr marL="342900" lvl="0" indent="-342900">
              <a:buFont typeface="Symbol" panose="05050102010706020507" pitchFamily="18" charset="2"/>
              <a:buChar char=""/>
            </a:pPr>
            <a:r>
              <a:rPr lang="en-GB" sz="3200" dirty="0">
                <a:solidFill>
                  <a:srgbClr val="000000"/>
                </a:solidFill>
                <a:effectLst/>
                <a:latin typeface="NTFPreCursivefk" panose="03000400000000000000" pitchFamily="66" charset="0"/>
                <a:ea typeface="Calibri" panose="020F0502020204030204" pitchFamily="34" charset="0"/>
              </a:rPr>
              <a:t>It might also be sexual threats or pushing you to do something sexually that you don’t want to or aren’t ready for.</a:t>
            </a:r>
            <a:endParaRPr lang="en-GB" sz="3200" dirty="0">
              <a:solidFill>
                <a:srgbClr val="000000"/>
              </a:solidFill>
              <a:effectLst/>
              <a:latin typeface="Arial" panose="020B0604020202020204" pitchFamily="34" charset="0"/>
              <a:ea typeface="Calibri" panose="020F0502020204030204" pitchFamily="34" charset="0"/>
            </a:endParaRPr>
          </a:p>
        </p:txBody>
      </p:sp>
    </p:spTree>
    <p:extLst>
      <p:ext uri="{BB962C8B-B14F-4D97-AF65-F5344CB8AC3E}">
        <p14:creationId xmlns:p14="http://schemas.microsoft.com/office/powerpoint/2010/main" val="2041000572"/>
      </p:ext>
    </p:extLst>
  </p:cSld>
  <p:clrMapOvr>
    <a:masterClrMapping/>
  </p:clrMapOvr>
</p:sld>
</file>

<file path=ppt/theme/theme1.xml><?xml version="1.0" encoding="utf-8"?>
<a:theme xmlns:a="http://schemas.openxmlformats.org/drawingml/2006/main" name="Badge">
  <a:themeElements>
    <a:clrScheme name="Badge">
      <a:dk1>
        <a:sysClr val="windowText" lastClr="000000"/>
      </a:dk1>
      <a:lt1>
        <a:sysClr val="window" lastClr="FFFFFF"/>
      </a:lt1>
      <a:dk2>
        <a:srgbClr val="0B082E"/>
      </a:dk2>
      <a:lt2>
        <a:srgbClr val="F3F3F2"/>
      </a:lt2>
      <a:accent1>
        <a:srgbClr val="62B4C6"/>
      </a:accent1>
      <a:accent2>
        <a:srgbClr val="1B376E"/>
      </a:accent2>
      <a:accent3>
        <a:srgbClr val="9EBE55"/>
      </a:accent3>
      <a:accent4>
        <a:srgbClr val="C65E5E"/>
      </a:accent4>
      <a:accent5>
        <a:srgbClr val="D3BA55"/>
      </a:accent5>
      <a:accent6>
        <a:srgbClr val="96648A"/>
      </a:accent6>
      <a:hlink>
        <a:srgbClr val="62B4C6"/>
      </a:hlink>
      <a:folHlink>
        <a:srgbClr val="96648A"/>
      </a:folHlink>
    </a:clrScheme>
    <a:fontScheme name="Badge">
      <a:majorFont>
        <a:latin typeface="Impact" panose="020B080603090205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ill Sans MT" panose="020B0502020104020203"/>
        <a:ea typeface=""/>
        <a:cs typeface=""/>
        <a:font script="Grek" typeface="Corbel"/>
        <a:font script="Cyrl" typeface="Corbel"/>
        <a:font script="Jpan" typeface="メイリオ"/>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Badge">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12700" cap="flat" cmpd="sng" algn="in">
          <a:solidFill>
            <a:schemeClr val="phClr"/>
          </a:solidFill>
          <a:prstDash val="solid"/>
        </a:ln>
        <a:ln w="50800" cap="flat" cmpd="sng" algn="in">
          <a:solidFill>
            <a:schemeClr val="phClr"/>
          </a:solidFill>
          <a:prstDash val="solid"/>
        </a:ln>
      </a:lnStyleLst>
      <a:effectStyleLst>
        <a:effectStyle>
          <a:effectLst/>
        </a:effectStyle>
        <a:effectStyle>
          <a:effectLst/>
        </a:effectStyle>
        <a:effectStyle>
          <a:effectLst>
            <a:outerShdw blurRad="38100" dist="25400" dir="5400000" algn="ctr" rotWithShape="0">
              <a:srgbClr val="000000">
                <a:alpha val="2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adge" id="{71A07785-5930-41D4-9A83-E23602B48E98}" vid="{D71F8F05-6246-47AF-9E68-E57F6C93F792}"/>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1658</TotalTime>
  <Words>1724</Words>
  <Application>Microsoft Office PowerPoint</Application>
  <PresentationFormat>Widescreen</PresentationFormat>
  <Paragraphs>131</Paragraphs>
  <Slides>17</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17</vt:i4>
      </vt:variant>
    </vt:vector>
  </HeadingPairs>
  <TitlesOfParts>
    <vt:vector size="26" baseType="lpstr">
      <vt:lpstr>Arial</vt:lpstr>
      <vt:lpstr>Calibri</vt:lpstr>
      <vt:lpstr>Gill Sans MT</vt:lpstr>
      <vt:lpstr>Impact</vt:lpstr>
      <vt:lpstr>NTFPreCursivef</vt:lpstr>
      <vt:lpstr>NTFPreCursivefk</vt:lpstr>
      <vt:lpstr>Symbol</vt:lpstr>
      <vt:lpstr>Times New Roman</vt:lpstr>
      <vt:lpstr>Badge</vt:lpstr>
      <vt:lpstr>Peer-on-Peer Abuse</vt:lpstr>
      <vt:lpstr>Aims of the session</vt:lpstr>
      <vt:lpstr>What types of behaviour can upset you?</vt:lpstr>
      <vt:lpstr>What do you understand by peer on peer abuse?</vt:lpstr>
      <vt:lpstr>What is peer-on-peer bullying and abuse?</vt:lpstr>
      <vt:lpstr>What could peer on peer abuse look like?</vt:lpstr>
      <vt:lpstr>PowerPoint Presentation</vt:lpstr>
      <vt:lpstr>What is sexual harassment?</vt:lpstr>
      <vt:lpstr>PowerPoint Presentation</vt:lpstr>
      <vt:lpstr>PowerPoint Presentation</vt:lpstr>
      <vt:lpstr>Bad relationship</vt:lpstr>
      <vt:lpstr>How do I know if someone is being abused?</vt:lpstr>
      <vt:lpstr>What do I do if someone else is being abused?</vt:lpstr>
      <vt:lpstr>What do I do if I am being abused?</vt:lpstr>
      <vt:lpstr>Who can I talk to?  </vt:lpstr>
      <vt:lpstr>How can I help stop abuse from happening?  </vt:lpstr>
      <vt:lpstr>Quiz time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Journeys Theme</dc:title>
  <dc:creator>Abdulla (nee Charles), Sarah</dc:creator>
  <cp:lastModifiedBy>Abdulla (nee Charles), Sarah</cp:lastModifiedBy>
  <cp:revision>15</cp:revision>
  <cp:lastPrinted>2022-02-01T13:57:02Z</cp:lastPrinted>
  <dcterms:created xsi:type="dcterms:W3CDTF">2020-10-20T09:26:04Z</dcterms:created>
  <dcterms:modified xsi:type="dcterms:W3CDTF">2022-03-11T14:36:58Z</dcterms:modified>
</cp:coreProperties>
</file>