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68284-0336-445A-9937-6945FCAAAD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4A6A12-8C7A-4C1F-96B6-83E56B035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E62A4-129C-45DD-AD51-E8AE04F2C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98B4-6E04-43D2-B125-D339720CA848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775AE-13C2-4B90-A371-FCB011C8E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05AFB-544C-4E28-B06F-0CDA079A3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542-93E4-4CC1-9086-E3EC35760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89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296A-A17A-4B07-8DC8-93536979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C9F66-98E6-4D71-BA5F-BB4ECBFFE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C0B56-25F1-4F19-BB67-B1245EE0D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98B4-6E04-43D2-B125-D339720CA848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42108-12AA-4A85-A80F-73B692742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E6994-D5A4-4A39-9BDF-3996942B5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542-93E4-4CC1-9086-E3EC35760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14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960EA6-2951-4BB1-9B98-79E4FB7A19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BEA982-C5A6-40F8-87D1-BAEAC7117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07B1D-FDF3-415E-B3D9-E34F266F6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98B4-6E04-43D2-B125-D339720CA848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3D7F8-5BAB-4D12-B743-FE9DC2A3A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BA3E0-9C38-41F5-8FF7-00640CA76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542-93E4-4CC1-9086-E3EC35760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21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8C5BA-807D-43D2-920F-68091301A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0B23F-BE3F-4BB0-9958-CCDA0D742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09109-5E81-4BBC-AD54-BCD973434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98B4-6E04-43D2-B125-D339720CA848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76422-74FC-45DA-8582-E4B4EFE6F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C6B3E-1C32-49F8-8C0E-362BB784C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542-93E4-4CC1-9086-E3EC35760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77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52169-2D24-4BFE-A930-21AE04684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06FB8-0DDE-4D29-88BC-DDE70E834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F2580-C7E0-4FE3-82EC-008A6D32F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98B4-6E04-43D2-B125-D339720CA848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E77C6-AB20-4710-8A04-46A8B6CBE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735FB-CC2C-4FF6-A6B1-BCB965729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542-93E4-4CC1-9086-E3EC35760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82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75E29-1D81-442C-ABA0-F43D5F9F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0D6CB-44CD-4E98-9BD8-DDE9275E5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17A66E-6208-413E-9E36-42D2B1321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DAF8A-7921-4761-90A5-7F417E5AD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98B4-6E04-43D2-B125-D339720CA848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C23CE-3D69-4562-82FC-416DC147D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944C2-B52A-4B52-A77F-17322FE4A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542-93E4-4CC1-9086-E3EC35760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93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1985A-EFB7-45BA-8C87-75A831392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04FA02-D21B-4DF3-9537-DB6EEBFE2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3560C2-8637-4916-BD46-9DFD3CFF5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808D9-754E-401C-AF60-488249A4BD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6885E-A570-491A-A794-A1FA5F350E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F8D3AC-4348-4B57-92AD-94F4274BC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98B4-6E04-43D2-B125-D339720CA848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F6AB60-D719-4830-8879-C9D33027F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662D3C-147D-4E30-A483-34163315F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542-93E4-4CC1-9086-E3EC35760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05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0C78B-B0D1-400A-A546-41D5C365B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C57E98-1273-41DC-B274-E64019CA8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98B4-6E04-43D2-B125-D339720CA848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A6FFE4-DF45-4E32-8C0B-B20F0AFBA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B49F62-700D-45AC-A548-FDD6DECE6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542-93E4-4CC1-9086-E3EC35760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36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36EBE4-5C1F-407C-A529-E54B28DE5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98B4-6E04-43D2-B125-D339720CA848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A13C0E-EEB4-479B-ADE7-1EE7CC0C4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2CFDB2-4E2E-487B-9CDE-B2D80F494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542-93E4-4CC1-9086-E3EC35760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6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BCBF5-3638-49E4-82FB-06260EE76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D7F1E-7BC9-4E0A-8699-560DB4CAA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BFED7-94C6-4D45-A6F3-B8571BB9C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BD1CF-A8CD-4402-84D6-1CBA03DD6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98B4-6E04-43D2-B125-D339720CA848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78777-58A2-43FC-8AC7-1493CD41A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872AEE-1BD1-44D1-BAC2-11167008C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542-93E4-4CC1-9086-E3EC35760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85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02A1E-B29F-4A8C-B33E-57ECE87AD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ED2789-7A04-497E-BF5A-61F5CB6E0B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4D36B4-7598-49C5-BA2C-DFFB85C13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970B32-BCE5-4385-81D5-A6BEFCE06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98B4-6E04-43D2-B125-D339720CA848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AF34B-4AE3-49D7-9547-A04E11D49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EB8A6-CF9E-49C7-92DC-C26F2D44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542-93E4-4CC1-9086-E3EC35760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01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485C68-E69E-463A-B480-A10876A6E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93C62-D96C-49FA-B209-C85239CFB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D6B62-25DB-4A07-8DD1-D221AA2CA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098B4-6E04-43D2-B125-D339720CA848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CD708-AB5C-43AB-9C45-2F80525A6B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3CA62-61B1-45E4-9F62-34635C13A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7A542-93E4-4CC1-9086-E3EC35760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3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826B4A43-2A34-4B22-882C-D7552FA9C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29BAE5-B200-4FC0-BBC1-8D7C57D1D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71" y="0"/>
            <a:ext cx="456510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970FBE-D2DD-48EF-94F6-035027518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6685" y="1152144"/>
            <a:ext cx="3794760" cy="3072393"/>
          </a:xfrm>
        </p:spPr>
        <p:txBody>
          <a:bodyPr>
            <a:normAutofit/>
          </a:bodyPr>
          <a:lstStyle/>
          <a:p>
            <a:r>
              <a:rPr lang="en-GB" sz="7200" dirty="0">
                <a:latin typeface="NTFPreCursivefk" panose="03000400000000000000" pitchFamily="66" charset="0"/>
              </a:rPr>
              <a:t>Being Respectful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9644633-5AE1-44D6-8F5F-6376DDA13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4FA74995-C5A7-4DBF-BFD1-C4831852D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009DC7CE-EC50-455B-AEF3-758096A62E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680D0724-2EE2-4A8E-B7FC-994977F2A6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7DD4A6B-2000-4A3E-BBCE-637ED6CDD2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694A6722-0FE9-4640-B93F-C2BAA8956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19F6A010-3765-4FAB-8CCA-7AC189141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2ED876B1-4DDC-4999-864F-EFF32EFF5C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2DD9B48A-E7DB-4540-8781-F434856A7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2BEF54FF-8FAE-4B7F-ACE8-52ED70B04E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16F687E9-D21B-46CB-8A13-9BFDA780F6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49C0A7C4-BA67-480B-9F9A-E96535756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C27E413-D9C4-45A2-AB5A-A00612798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76F8DD1F-1A00-4D5A-B979-33A41277C9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D16F8034-114D-4513-A6BD-F05ABF9AF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1DAD48F0-0B0E-40E2-9ED5-E0FBB99C4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A58F217F-BBAB-4ACB-91C0-B119DEFDC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17D6638B-4C45-4C73-AFE3-8C41F939A9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31A3013F-24A0-486B-A892-92E42BD741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F4540C9F-BC47-470D-A9C2-4AB05FB4C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A38505B1-1AD2-47B0-8122-2EB533CBA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 descr="A picture containing circle&#10;&#10;Description automatically generated">
            <a:extLst>
              <a:ext uri="{FF2B5EF4-FFF2-40B4-BE49-F238E27FC236}">
                <a16:creationId xmlns:a16="http://schemas.microsoft.com/office/drawing/2014/main" id="{87E9F8D9-106B-4572-AED0-2513B7883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810" y="382384"/>
            <a:ext cx="6118169" cy="611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169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67FF5-A70D-49C4-95B3-82ECE87A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1" y="921714"/>
            <a:ext cx="6852847" cy="2835787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We will tell an adult immediatel</a:t>
            </a:r>
            <a:r>
              <a:rPr lang="en-US" sz="3600" dirty="0">
                <a:latin typeface="NTFPreCursivefk" panose="03000400000000000000" pitchFamily="66" charset="0"/>
              </a:rPr>
              <a:t>y. We will not pass it on to other children, this is also wrong. </a:t>
            </a:r>
            <a:endParaRPr lang="en-US" sz="4000" kern="1200" dirty="0">
              <a:solidFill>
                <a:schemeClr val="tx1"/>
              </a:solidFill>
              <a:latin typeface="NTFPreCursivefk" panose="03000400000000000000" pitchFamily="66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Free No Cliparts, Download Free No Cliparts png images, Free ClipArts on  Clipart Library">
            <a:extLst>
              <a:ext uri="{FF2B5EF4-FFF2-40B4-BE49-F238E27FC236}">
                <a16:creationId xmlns:a16="http://schemas.microsoft.com/office/drawing/2014/main" id="{C2C4FE80-C4EB-4B7B-B6C6-8B076856B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5380" y="1585545"/>
            <a:ext cx="3686909" cy="3686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981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67FF5-A70D-49C4-95B3-82ECE87A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1" y="921714"/>
            <a:ext cx="6852847" cy="2835787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At Teagues Bridge we will work together to stamp out peer-on-peer abuse and ensure everyone is treated with respect.</a:t>
            </a:r>
            <a:endParaRPr lang="en-US" sz="4000" kern="1200" dirty="0">
              <a:solidFill>
                <a:schemeClr val="tx1"/>
              </a:solidFill>
              <a:latin typeface="NTFPreCursivefk" panose="03000400000000000000" pitchFamily="66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cultural diversity culture clipart - Clip Art Library">
            <a:extLst>
              <a:ext uri="{FF2B5EF4-FFF2-40B4-BE49-F238E27FC236}">
                <a16:creationId xmlns:a16="http://schemas.microsoft.com/office/drawing/2014/main" id="{CAD23AF7-572A-4C58-81AA-64BB69E87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433" y="1804852"/>
            <a:ext cx="3458601" cy="335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98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67FF5-A70D-49C4-95B3-82ECE87A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1" y="921715"/>
            <a:ext cx="6852847" cy="3100498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At Teagues Bridge Primary School we all try to follow the Whale Rules to make sure everyone is happy and safe.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Happy clip art pictures free clipart images clipartcow - Clipartix">
            <a:extLst>
              <a:ext uri="{FF2B5EF4-FFF2-40B4-BE49-F238E27FC236}">
                <a16:creationId xmlns:a16="http://schemas.microsoft.com/office/drawing/2014/main" id="{BA9ADFC6-F6B9-4072-9CB6-568B7B255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66010" y="1217623"/>
            <a:ext cx="4574299" cy="4316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1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67FF5-A70D-49C4-95B3-82ECE87A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1" y="921714"/>
            <a:ext cx="6852847" cy="477672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The Whale Rules are:</a:t>
            </a:r>
            <a:b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b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r>
              <a:rPr lang="en-US" sz="3600" u="sng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W</a:t>
            </a:r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ork sensibly &amp; calmly at all times</a:t>
            </a:r>
            <a:b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r>
              <a:rPr lang="en-US" sz="3600" u="sng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H</a:t>
            </a:r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elp other in the classroom &amp; outside</a:t>
            </a:r>
            <a:b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r>
              <a:rPr lang="en-US" sz="3600" u="sng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A</a:t>
            </a:r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lways be polite &amp; respectful</a:t>
            </a:r>
            <a:b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r>
              <a:rPr lang="en-US" sz="3600" u="sng" kern="1200" dirty="0">
                <a:solidFill>
                  <a:schemeClr val="bg1"/>
                </a:solidFill>
                <a:latin typeface="NTFPreCursivefk" panose="03000400000000000000" pitchFamily="66" charset="0"/>
              </a:rPr>
              <a:t>L</a:t>
            </a:r>
            <a:r>
              <a:rPr lang="en-US" sz="3600" kern="1200" dirty="0">
                <a:solidFill>
                  <a:schemeClr val="bg1"/>
                </a:solidFill>
                <a:latin typeface="NTFPreCursivefk" panose="03000400000000000000" pitchFamily="66" charset="0"/>
              </a:rPr>
              <a:t>isten carefully to all staff &amp; each other</a:t>
            </a:r>
            <a:br>
              <a:rPr lang="en-US" sz="3600" kern="1200" dirty="0">
                <a:solidFill>
                  <a:schemeClr val="bg1"/>
                </a:solidFill>
                <a:latin typeface="NTFPreCursivefk" panose="03000400000000000000" pitchFamily="66" charset="0"/>
              </a:rPr>
            </a:br>
            <a:r>
              <a:rPr lang="en-US" sz="3600" u="sng" kern="1200" dirty="0">
                <a:solidFill>
                  <a:schemeClr val="bg1"/>
                </a:solidFill>
                <a:latin typeface="NTFPreCursivefk" panose="03000400000000000000" pitchFamily="66" charset="0"/>
              </a:rPr>
              <a:t>E</a:t>
            </a:r>
            <a:r>
              <a:rPr lang="en-US" sz="3600" kern="1200" dirty="0">
                <a:solidFill>
                  <a:schemeClr val="bg1"/>
                </a:solidFill>
                <a:latin typeface="NTFPreCursivefk" panose="03000400000000000000" pitchFamily="66" charset="0"/>
              </a:rPr>
              <a:t>veryone has the right to feel safe</a:t>
            </a:r>
            <a:br>
              <a:rPr lang="en-US" sz="40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endParaRPr lang="en-US" sz="4000" kern="1200" dirty="0">
              <a:solidFill>
                <a:schemeClr val="tx1"/>
              </a:solidFill>
              <a:latin typeface="NTFPreCursivefk" panose="03000400000000000000" pitchFamily="66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Cute Whale Clip Art Free PNG Image｜Illustoon">
            <a:extLst>
              <a:ext uri="{FF2B5EF4-FFF2-40B4-BE49-F238E27FC236}">
                <a16:creationId xmlns:a16="http://schemas.microsoft.com/office/drawing/2014/main" id="{C1AC5A9D-8DDC-4641-B452-3D447DA536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9" b="10768"/>
          <a:stretch/>
        </p:blipFill>
        <p:spPr bwMode="auto">
          <a:xfrm>
            <a:off x="7857439" y="1878153"/>
            <a:ext cx="3982870" cy="333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05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67FF5-A70D-49C4-95B3-82ECE87A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1" y="921714"/>
            <a:ext cx="6852847" cy="346475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One of our core values is RESPECT. We respect everyone at Teagues Bridge.</a:t>
            </a:r>
            <a:br>
              <a:rPr lang="en-US" sz="40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endParaRPr lang="en-US" sz="4000" kern="1200" dirty="0">
              <a:solidFill>
                <a:schemeClr val="tx1"/>
              </a:solidFill>
              <a:latin typeface="NTFPreCursivefk" panose="03000400000000000000" pitchFamily="66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Kids Showing Respect Clipart | Free Images at Clker.com - vector clip art  online, royalty free &amp;amp; public domain">
            <a:extLst>
              <a:ext uri="{FF2B5EF4-FFF2-40B4-BE49-F238E27FC236}">
                <a16:creationId xmlns:a16="http://schemas.microsoft.com/office/drawing/2014/main" id="{6CD3B715-B519-4EA9-B56C-4CC13A299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72693">
            <a:off x="7139402" y="2167244"/>
            <a:ext cx="4552356" cy="2276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049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67FF5-A70D-49C4-95B3-82ECE87A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1" y="921714"/>
            <a:ext cx="6852847" cy="346475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There are lots of different people in our school and it is important that we are kind and respectful to each other.</a:t>
            </a:r>
            <a:br>
              <a:rPr lang="en-US" sz="40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endParaRPr lang="en-US" sz="4000" kern="1200" dirty="0">
              <a:solidFill>
                <a:schemeClr val="tx1"/>
              </a:solidFill>
              <a:latin typeface="NTFPreCursivefk" panose="03000400000000000000" pitchFamily="66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cultural diversity culture clipart - Clip Art Library">
            <a:extLst>
              <a:ext uri="{FF2B5EF4-FFF2-40B4-BE49-F238E27FC236}">
                <a16:creationId xmlns:a16="http://schemas.microsoft.com/office/drawing/2014/main" id="{D3825A4C-3677-48B8-BB8E-CD84C772A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433" y="1804852"/>
            <a:ext cx="3458601" cy="335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21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67FF5-A70D-49C4-95B3-82ECE87A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1" y="921714"/>
            <a:ext cx="6852847" cy="3464755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Being respectful means:</a:t>
            </a:r>
            <a:b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- only using kind words</a:t>
            </a:r>
            <a:b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- following the rules</a:t>
            </a:r>
            <a:b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- following instructions from adults</a:t>
            </a:r>
            <a:b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- being polite</a:t>
            </a:r>
            <a:b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- speaking calmly </a:t>
            </a:r>
            <a:br>
              <a:rPr lang="en-US" sz="4000" kern="1200" dirty="0">
                <a:solidFill>
                  <a:schemeClr val="tx1"/>
                </a:solidFill>
                <a:latin typeface="NTFPreCursivefk" panose="03000400000000000000" pitchFamily="66" charset="0"/>
              </a:rPr>
            </a:br>
            <a:endParaRPr lang="en-US" sz="4000" kern="1200" dirty="0">
              <a:solidFill>
                <a:schemeClr val="tx1"/>
              </a:solidFill>
              <a:latin typeface="NTFPreCursivefk" panose="03000400000000000000" pitchFamily="66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Respect Clip Art Clipart - Free to use Clip Art Resource - ClipArt Best -  ClipArt Best">
            <a:extLst>
              <a:ext uri="{FF2B5EF4-FFF2-40B4-BE49-F238E27FC236}">
                <a16:creationId xmlns:a16="http://schemas.microsoft.com/office/drawing/2014/main" id="{AA345E8E-DEAB-4B54-A448-E8088C0ED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892" y="1816611"/>
            <a:ext cx="3934939" cy="358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409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67FF5-A70D-49C4-95B3-82ECE87A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1" y="921714"/>
            <a:ext cx="6852847" cy="2835787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Being unkind, saying mean things, using inappropriate language and passing notes are not respectful actions and will not be tolerated at Teagues Bridge.</a:t>
            </a:r>
            <a:endParaRPr lang="en-US" sz="4000" kern="1200" dirty="0">
              <a:solidFill>
                <a:schemeClr val="tx1"/>
              </a:solidFill>
              <a:latin typeface="NTFPreCursivefk" panose="03000400000000000000" pitchFamily="66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Free No Cliparts, Download Free No Cliparts png images, Free ClipArts on  Clipart Library">
            <a:extLst>
              <a:ext uri="{FF2B5EF4-FFF2-40B4-BE49-F238E27FC236}">
                <a16:creationId xmlns:a16="http://schemas.microsoft.com/office/drawing/2014/main" id="{78A595AF-C477-4135-90C9-3593E9EA7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5380" y="1585545"/>
            <a:ext cx="3686909" cy="3686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096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67FF5-A70D-49C4-95B3-82ECE87A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1" y="921714"/>
            <a:ext cx="6852847" cy="2835787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Saying and writing unkind and inappropriate things is wrong. They hurt other people and can make them feel sad or uncomfortable.</a:t>
            </a:r>
            <a:endParaRPr lang="en-US" sz="4000" kern="1200" dirty="0">
              <a:solidFill>
                <a:schemeClr val="tx1"/>
              </a:solidFill>
              <a:latin typeface="NTFPreCursivefk" panose="03000400000000000000" pitchFamily="66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Sad Stock Illustrations – 178,326 Sad Stock Illustrations, Vectors &amp;amp; Clipart  - Dreamstime">
            <a:extLst>
              <a:ext uri="{FF2B5EF4-FFF2-40B4-BE49-F238E27FC236}">
                <a16:creationId xmlns:a16="http://schemas.microsoft.com/office/drawing/2014/main" id="{7077C5AE-B11C-4779-BA19-814C17385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211" y="1628444"/>
            <a:ext cx="3318927" cy="3318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1312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67FF5-A70D-49C4-95B3-82ECE87A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1" y="921714"/>
            <a:ext cx="6852847" cy="2835787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NTFPreCursivefk" panose="03000400000000000000" pitchFamily="66" charset="0"/>
              </a:rPr>
              <a:t>If we hear or see anyone saying unkind things or passing notes, we will tell an adult immediately and the adult will deal with it.  </a:t>
            </a:r>
            <a:endParaRPr lang="en-US" sz="4000" kern="1200" dirty="0">
              <a:solidFill>
                <a:schemeClr val="tx1"/>
              </a:solidFill>
              <a:latin typeface="NTFPreCursivefk" panose="03000400000000000000" pitchFamily="66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Speak Up Transparency International GIF - Speak Up Transparency  International Whistle Blowing - Discover &amp;amp; Share GIFs">
            <a:extLst>
              <a:ext uri="{FF2B5EF4-FFF2-40B4-BE49-F238E27FC236}">
                <a16:creationId xmlns:a16="http://schemas.microsoft.com/office/drawing/2014/main" id="{1C6B9996-CFB2-4E55-9B18-A80F90C3079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9812" y="1563792"/>
            <a:ext cx="4498176" cy="373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363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258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NTFPreCursivefk</vt:lpstr>
      <vt:lpstr>Office Theme</vt:lpstr>
      <vt:lpstr>Being Respectful</vt:lpstr>
      <vt:lpstr>At Teagues Bridge Primary School we all try to follow the Whale Rules to make sure everyone is happy and safe.</vt:lpstr>
      <vt:lpstr>The Whale Rules are:  Work sensibly &amp; calmly at all times Help other in the classroom &amp; outside Always be polite &amp; respectful Listen carefully to all staff &amp; each other Everyone has the right to feel safe </vt:lpstr>
      <vt:lpstr>One of our core values is RESPECT. We respect everyone at Teagues Bridge. </vt:lpstr>
      <vt:lpstr>There are lots of different people in our school and it is important that we are kind and respectful to each other. </vt:lpstr>
      <vt:lpstr>Being respectful means: - only using kind words - following the rules - following instructions from adults - being polite - speaking calmly  </vt:lpstr>
      <vt:lpstr>Being unkind, saying mean things, using inappropriate language and passing notes are not respectful actions and will not be tolerated at Teagues Bridge.</vt:lpstr>
      <vt:lpstr>Saying and writing unkind and inappropriate things is wrong. They hurt other people and can make them feel sad or uncomfortable.</vt:lpstr>
      <vt:lpstr>If we hear or see anyone saying unkind things or passing notes, we will tell an adult immediately and the adult will deal with it.  </vt:lpstr>
      <vt:lpstr>We will tell an adult immediately. We will not pass it on to other children, this is also wrong. </vt:lpstr>
      <vt:lpstr>At Teagues Bridge we will work together to stamp out peer-on-peer abuse and ensure everyone is treated with respect.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Respectful</dc:title>
  <dc:creator>Woods, Natalie</dc:creator>
  <cp:lastModifiedBy>Abdulla (nee Charles), Sarah</cp:lastModifiedBy>
  <cp:revision>5</cp:revision>
  <dcterms:created xsi:type="dcterms:W3CDTF">2022-02-01T13:38:37Z</dcterms:created>
  <dcterms:modified xsi:type="dcterms:W3CDTF">2022-03-11T14:40:20Z</dcterms:modified>
</cp:coreProperties>
</file>