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8284-0336-445A-9937-6945FCAAA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A6A12-8C7A-4C1F-96B6-83E56B035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62A4-129C-45DD-AD51-E8AE04F2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775AE-13C2-4B90-A371-FCB011C8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05AFB-544C-4E28-B06F-0CDA079A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9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296A-A17A-4B07-8DC8-93536979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C9F66-98E6-4D71-BA5F-BB4ECBFFE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C0B56-25F1-4F19-BB67-B1245EE0D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42108-12AA-4A85-A80F-73B69274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6994-D5A4-4A39-9BDF-3996942B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4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60EA6-2951-4BB1-9B98-79E4FB7A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EA982-C5A6-40F8-87D1-BAEAC7117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07B1D-FDF3-415E-B3D9-E34F266F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D7F8-5BAB-4D12-B743-FE9DC2A3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BA3E0-9C38-41F5-8FF7-00640CA7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21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C5BA-807D-43D2-920F-68091301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0B23F-BE3F-4BB0-9958-CCDA0D74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09109-5E81-4BBC-AD54-BCD97343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76422-74FC-45DA-8582-E4B4EFE6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C6B3E-1C32-49F8-8C0E-362BB784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7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2169-2D24-4BFE-A930-21AE0468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06FB8-0DDE-4D29-88BC-DDE70E834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F2580-C7E0-4FE3-82EC-008A6D3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E77C6-AB20-4710-8A04-46A8B6CB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735FB-CC2C-4FF6-A6B1-BCB96572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2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5E29-1D81-442C-ABA0-F43D5F9F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0D6CB-44CD-4E98-9BD8-DDE9275E5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7A66E-6208-413E-9E36-42D2B1321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DAF8A-7921-4761-90A5-7F417E5A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C23CE-3D69-4562-82FC-416DC147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44C2-B52A-4B52-A77F-17322FE4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3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985A-EFB7-45BA-8C87-75A83139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4FA02-D21B-4DF3-9537-DB6EEBFE2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560C2-8637-4916-BD46-9DFD3CFF5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808D9-754E-401C-AF60-488249A4B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6885E-A570-491A-A794-A1FA5F350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8D3AC-4348-4B57-92AD-94F4274B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6AB60-D719-4830-8879-C9D33027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62D3C-147D-4E30-A483-34163315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5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C78B-B0D1-400A-A546-41D5C365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57E98-1273-41DC-B274-E64019CA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6FFE4-DF45-4E32-8C0B-B20F0AFB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49F62-700D-45AC-A548-FDD6DECE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6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6EBE4-5C1F-407C-A529-E54B28DE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13C0E-EEB4-479B-ADE7-1EE7CC0C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CFDB2-4E2E-487B-9CDE-B2D80F49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CBF5-3638-49E4-82FB-06260EE7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7F1E-7BC9-4E0A-8699-560DB4CAA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BFED7-94C6-4D45-A6F3-B8571BB9C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BD1CF-A8CD-4402-84D6-1CBA03DD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78777-58A2-43FC-8AC7-1493CD41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72AEE-1BD1-44D1-BAC2-11167008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5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2A1E-B29F-4A8C-B33E-57ECE87A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D2789-7A04-497E-BF5A-61F5CB6E0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D36B4-7598-49C5-BA2C-DFFB85C13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70B32-BCE5-4385-81D5-A6BEFCE0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AF34B-4AE3-49D7-9547-A04E11D4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EB8A6-CF9E-49C7-92DC-C26F2D44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85C68-E69E-463A-B480-A10876A6E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93C62-D96C-49FA-B209-C85239CF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D6B62-25DB-4A07-8DD1-D221AA2C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98B4-6E04-43D2-B125-D339720CA84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CD708-AB5C-43AB-9C45-2F80525A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3CA62-61B1-45E4-9F62-34635C13A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7A542-93E4-4CC1-9086-E3EC35760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970FBE-D2DD-48EF-94F6-035027518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5" y="1152144"/>
            <a:ext cx="3794760" cy="3072393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NTFPreCursivefk" panose="03000400000000000000" pitchFamily="66" charset="0"/>
              </a:rPr>
              <a:t>Being Respectful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cture containing circle&#10;&#10;Description automatically generated">
            <a:extLst>
              <a:ext uri="{FF2B5EF4-FFF2-40B4-BE49-F238E27FC236}">
                <a16:creationId xmlns:a16="http://schemas.microsoft.com/office/drawing/2014/main" id="{87E9F8D9-106B-4572-AED0-2513B7883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810" y="382384"/>
            <a:ext cx="6118169" cy="611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9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283578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We will tell an adult immediatel</a:t>
            </a:r>
            <a:r>
              <a:rPr lang="en-US" sz="3600" dirty="0">
                <a:latin typeface="NTFPreCursivefk" panose="03000400000000000000" pitchFamily="66" charset="0"/>
              </a:rPr>
              <a:t>y. We will not pass it on to other children, this is also wrong. </a:t>
            </a: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Free No Cliparts, Download Free No Cliparts png images, Free ClipArts on  Clipart Library">
            <a:extLst>
              <a:ext uri="{FF2B5EF4-FFF2-40B4-BE49-F238E27FC236}">
                <a16:creationId xmlns:a16="http://schemas.microsoft.com/office/drawing/2014/main" id="{C2C4FE80-C4EB-4B7B-B6C6-8B076856B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380" y="1585545"/>
            <a:ext cx="3686909" cy="368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98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283578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At Teagues Bridge we will work together to stamp out peer-on-peer abuse and ensure everyone is treated with respect.</a:t>
            </a: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ultural diversity culture clipart - Clip Art Library">
            <a:extLst>
              <a:ext uri="{FF2B5EF4-FFF2-40B4-BE49-F238E27FC236}">
                <a16:creationId xmlns:a16="http://schemas.microsoft.com/office/drawing/2014/main" id="{CAD23AF7-572A-4C58-81AA-64BB69E87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433" y="1804852"/>
            <a:ext cx="3458601" cy="335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8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5"/>
            <a:ext cx="6852847" cy="310049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At Teagues Bridge Primary School we all try to follow the Whale Rules to make sure everyone is happy and safe.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appy clip art pictures free clipart images clipartcow - Clipartix">
            <a:extLst>
              <a:ext uri="{FF2B5EF4-FFF2-40B4-BE49-F238E27FC236}">
                <a16:creationId xmlns:a16="http://schemas.microsoft.com/office/drawing/2014/main" id="{BA9ADFC6-F6B9-4072-9CB6-568B7B25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66010" y="1217623"/>
            <a:ext cx="4574299" cy="431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477672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The Whale Rules are: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u="sng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W</a:t>
            </a: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ork sensibly &amp; calmly at all times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u="sng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H</a:t>
            </a: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elp other in the classroom &amp; outside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u="sng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A</a:t>
            </a: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lways be polite &amp; respectful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u="sng" kern="1200" dirty="0">
                <a:solidFill>
                  <a:schemeClr val="bg1"/>
                </a:solidFill>
                <a:latin typeface="NTFPreCursivefk" panose="03000400000000000000" pitchFamily="66" charset="0"/>
              </a:rPr>
              <a:t>L</a:t>
            </a:r>
            <a:r>
              <a:rPr lang="en-US" sz="3600" kern="1200" dirty="0">
                <a:solidFill>
                  <a:schemeClr val="bg1"/>
                </a:solidFill>
                <a:latin typeface="NTFPreCursivefk" panose="03000400000000000000" pitchFamily="66" charset="0"/>
              </a:rPr>
              <a:t>isten carefully to all staff &amp; each other</a:t>
            </a:r>
            <a:br>
              <a:rPr lang="en-US" sz="3600" kern="1200" dirty="0">
                <a:solidFill>
                  <a:schemeClr val="bg1"/>
                </a:solidFill>
                <a:latin typeface="NTFPreCursivefk" panose="03000400000000000000" pitchFamily="66" charset="0"/>
              </a:rPr>
            </a:br>
            <a:r>
              <a:rPr lang="en-US" sz="3600" u="sng" kern="1200" dirty="0">
                <a:solidFill>
                  <a:schemeClr val="bg1"/>
                </a:solidFill>
                <a:latin typeface="NTFPreCursivefk" panose="03000400000000000000" pitchFamily="66" charset="0"/>
              </a:rPr>
              <a:t>E</a:t>
            </a:r>
            <a:r>
              <a:rPr lang="en-US" sz="3600" kern="1200" dirty="0">
                <a:solidFill>
                  <a:schemeClr val="bg1"/>
                </a:solidFill>
                <a:latin typeface="NTFPreCursivefk" panose="03000400000000000000" pitchFamily="66" charset="0"/>
              </a:rPr>
              <a:t>veryone has the right to feel safe</a:t>
            </a:r>
            <a:br>
              <a:rPr lang="en-US" sz="40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ute Whale Clip Art Free PNG Image｜Illustoon">
            <a:extLst>
              <a:ext uri="{FF2B5EF4-FFF2-40B4-BE49-F238E27FC236}">
                <a16:creationId xmlns:a16="http://schemas.microsoft.com/office/drawing/2014/main" id="{C1AC5A9D-8DDC-4641-B452-3D447DA536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9" b="10768"/>
          <a:stretch/>
        </p:blipFill>
        <p:spPr bwMode="auto">
          <a:xfrm>
            <a:off x="7857439" y="1878153"/>
            <a:ext cx="3982870" cy="333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05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346475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One of our core values is RESPECT. We respect everyone at Teagues Bridge.</a:t>
            </a:r>
            <a:br>
              <a:rPr lang="en-US" sz="40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ids Showing Respect Clipart | Free Images at Clker.com - vector clip art  online, royalty free &amp;amp; public domain">
            <a:extLst>
              <a:ext uri="{FF2B5EF4-FFF2-40B4-BE49-F238E27FC236}">
                <a16:creationId xmlns:a16="http://schemas.microsoft.com/office/drawing/2014/main" id="{6CD3B715-B519-4EA9-B56C-4CC13A299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2693">
            <a:off x="7139402" y="2167244"/>
            <a:ext cx="4552356" cy="227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04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346475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There are lots of different people in our school and it is important that we are kind and respectful to each other.</a:t>
            </a:r>
            <a:br>
              <a:rPr lang="en-US" sz="40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ultural diversity culture clipart - Clip Art Library">
            <a:extLst>
              <a:ext uri="{FF2B5EF4-FFF2-40B4-BE49-F238E27FC236}">
                <a16:creationId xmlns:a16="http://schemas.microsoft.com/office/drawing/2014/main" id="{D3825A4C-3677-48B8-BB8E-CD84C772A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433" y="1804852"/>
            <a:ext cx="3458601" cy="335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2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346475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Being respectful means: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- only using kind words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- following the rules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- following instructions from adults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- being polite</a:t>
            </a:r>
            <a:b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- speaking calmly </a:t>
            </a:r>
            <a:br>
              <a:rPr lang="en-US" sz="4000" kern="1200" dirty="0">
                <a:solidFill>
                  <a:schemeClr val="tx1"/>
                </a:solidFill>
                <a:latin typeface="NTFPreCursivefk" panose="03000400000000000000" pitchFamily="66" charset="0"/>
              </a:rPr>
            </a:b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spect Clip Art Clipart - Free to use Clip Art Resource - ClipArt Best -  ClipArt Best">
            <a:extLst>
              <a:ext uri="{FF2B5EF4-FFF2-40B4-BE49-F238E27FC236}">
                <a16:creationId xmlns:a16="http://schemas.microsoft.com/office/drawing/2014/main" id="{AA345E8E-DEAB-4B54-A448-E8088C0ED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892" y="1816611"/>
            <a:ext cx="3934939" cy="35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40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283578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Being unkind, saying mean things, using inappropriate language and passing notes are not respectful actions and will not be tolerated at Teagues Bridge.</a:t>
            </a: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Free No Cliparts, Download Free No Cliparts png images, Free ClipArts on  Clipart Library">
            <a:extLst>
              <a:ext uri="{FF2B5EF4-FFF2-40B4-BE49-F238E27FC236}">
                <a16:creationId xmlns:a16="http://schemas.microsoft.com/office/drawing/2014/main" id="{78A595AF-C477-4135-90C9-3593E9EA7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380" y="1585545"/>
            <a:ext cx="3686909" cy="368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9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283578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Saying and writing unkind and inappropriate things is wrong. They hurt other people and can make them feel sad or uncomfortable.</a:t>
            </a: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Sad Stock Illustrations – 178,326 Sad Stock Illustrations, Vectors &amp;amp; Clipart  - Dreamstime">
            <a:extLst>
              <a:ext uri="{FF2B5EF4-FFF2-40B4-BE49-F238E27FC236}">
                <a16:creationId xmlns:a16="http://schemas.microsoft.com/office/drawing/2014/main" id="{7077C5AE-B11C-4779-BA19-814C17385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211" y="1628444"/>
            <a:ext cx="3318927" cy="331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31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67FF5-A70D-49C4-95B3-82ECE87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921714"/>
            <a:ext cx="6852847" cy="283578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NTFPreCursivefk" panose="03000400000000000000" pitchFamily="66" charset="0"/>
              </a:rPr>
              <a:t>If we hear or see anyone saying unkind things or passing notes, we will tell an adult immediately and the adult will deal with it.  </a:t>
            </a:r>
            <a:endParaRPr lang="en-US" sz="4000" kern="1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Speak Up Transparency International GIF - Speak Up Transparency  International Whistle Blowing - Discover &amp;amp; Share GIFs">
            <a:extLst>
              <a:ext uri="{FF2B5EF4-FFF2-40B4-BE49-F238E27FC236}">
                <a16:creationId xmlns:a16="http://schemas.microsoft.com/office/drawing/2014/main" id="{1C6B9996-CFB2-4E55-9B18-A80F90C307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812" y="1563792"/>
            <a:ext cx="4498176" cy="373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36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NTFPreCursivefk</vt:lpstr>
      <vt:lpstr>Office Theme</vt:lpstr>
      <vt:lpstr>Being Respectful</vt:lpstr>
      <vt:lpstr>At Teagues Bridge Primary School we all try to follow the Whale Rules to make sure everyone is happy and safe.</vt:lpstr>
      <vt:lpstr>The Whale Rules are:  Work sensibly &amp; calmly at all times Help other in the classroom &amp; outside Always be polite &amp; respectful Listen carefully to all staff &amp; each other Everyone has the right to feel safe </vt:lpstr>
      <vt:lpstr>One of our core values is RESPECT. We respect everyone at Teagues Bridge. </vt:lpstr>
      <vt:lpstr>There are lots of different people in our school and it is important that we are kind and respectful to each other. </vt:lpstr>
      <vt:lpstr>Being respectful means: - only using kind words - following the rules - following instructions from adults - being polite - speaking calmly  </vt:lpstr>
      <vt:lpstr>Being unkind, saying mean things, using inappropriate language and passing notes are not respectful actions and will not be tolerated at Teagues Bridge.</vt:lpstr>
      <vt:lpstr>Saying and writing unkind and inappropriate things is wrong. They hurt other people and can make them feel sad or uncomfortable.</vt:lpstr>
      <vt:lpstr>If we hear or see anyone saying unkind things or passing notes, we will tell an adult immediately and the adult will deal with it.  </vt:lpstr>
      <vt:lpstr>We will tell an adult immediately. We will not pass it on to other children, this is also wrong. </vt:lpstr>
      <vt:lpstr>At Teagues Bridge we will work together to stamp out peer-on-peer abuse and ensure everyone is treated with respect.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Respectful</dc:title>
  <dc:creator>Woods, Natalie</dc:creator>
  <cp:lastModifiedBy>Abdulla (nee Charles), Sarah</cp:lastModifiedBy>
  <cp:revision>5</cp:revision>
  <dcterms:created xsi:type="dcterms:W3CDTF">2022-02-01T13:38:37Z</dcterms:created>
  <dcterms:modified xsi:type="dcterms:W3CDTF">2022-03-11T14:40:20Z</dcterms:modified>
</cp:coreProperties>
</file>